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4" r:id="rId1"/>
    <p:sldMasterId id="2147483697" r:id="rId2"/>
    <p:sldMasterId id="2147483709" r:id="rId3"/>
    <p:sldMasterId id="2147483717" r:id="rId4"/>
    <p:sldMasterId id="2147483726" r:id="rId5"/>
    <p:sldMasterId id="2147483750" r:id="rId6"/>
    <p:sldMasterId id="2147483787" r:id="rId7"/>
    <p:sldMasterId id="2147483800" r:id="rId8"/>
    <p:sldMasterId id="2147483812" r:id="rId9"/>
  </p:sldMasterIdLst>
  <p:notesMasterIdLst>
    <p:notesMasterId r:id="rId34"/>
  </p:notesMasterIdLst>
  <p:sldIdLst>
    <p:sldId id="262" r:id="rId10"/>
    <p:sldId id="282" r:id="rId11"/>
    <p:sldId id="283" r:id="rId12"/>
    <p:sldId id="274" r:id="rId13"/>
    <p:sldId id="261" r:id="rId14"/>
    <p:sldId id="335" r:id="rId15"/>
    <p:sldId id="334" r:id="rId16"/>
    <p:sldId id="284" r:id="rId17"/>
    <p:sldId id="2007577120" r:id="rId18"/>
    <p:sldId id="275" r:id="rId19"/>
    <p:sldId id="2007577136" r:id="rId20"/>
    <p:sldId id="276" r:id="rId21"/>
    <p:sldId id="2007577137" r:id="rId22"/>
    <p:sldId id="2007577138" r:id="rId23"/>
    <p:sldId id="342" r:id="rId24"/>
    <p:sldId id="2007577125" r:id="rId25"/>
    <p:sldId id="346" r:id="rId26"/>
    <p:sldId id="257" r:id="rId27"/>
    <p:sldId id="258" r:id="rId28"/>
    <p:sldId id="351" r:id="rId29"/>
    <p:sldId id="2007577127" r:id="rId30"/>
    <p:sldId id="2007577141" r:id="rId31"/>
    <p:sldId id="390" r:id="rId32"/>
    <p:sldId id="2007577132" r:id="rId33"/>
  </p:sldIdLst>
  <p:sldSz cx="12192000" cy="6858000"/>
  <p:notesSz cx="6858000" cy="9144000"/>
  <p:defaultTex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C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p:restoredTop sz="94660"/>
  </p:normalViewPr>
  <p:slideViewPr>
    <p:cSldViewPr snapToGrid="0">
      <p:cViewPr varScale="1">
        <p:scale>
          <a:sx n="78" d="100"/>
          <a:sy n="78" d="100"/>
        </p:scale>
        <p:origin x="27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ableStyles" Target="tableStyles.xml"/><Relationship Id="rId21" Type="http://schemas.openxmlformats.org/officeDocument/2006/relationships/slide" Target="slides/slide12.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commentAuthors" Target="commentAuthor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3/11/2026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7" name="Shape 27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5982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9469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3365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8355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399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1916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4658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76228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1118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90714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7.xml"/><Relationship Id="rId4" Type="http://schemas.openxmlformats.org/officeDocument/2006/relationships/hyperlink" Target="https://www.facebook.com/groups/629898828017053" TargetMode="Externa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7.xml"/><Relationship Id="rId4" Type="http://schemas.openxmlformats.org/officeDocument/2006/relationships/hyperlink" Target="https://www.facebook.com/groups/629898828017053" TargetMode="Externa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7.xml"/><Relationship Id="rId4" Type="http://schemas.openxmlformats.org/officeDocument/2006/relationships/hyperlink" Target="https://www.facebook.com/groups/629898828017053" TargetMode="Externa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7.xml"/><Relationship Id="rId4" Type="http://schemas.openxmlformats.org/officeDocument/2006/relationships/hyperlink" Target="https://www.facebook.com/groups/629898828017053" TargetMode="Externa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7.xml"/><Relationship Id="rId4" Type="http://schemas.openxmlformats.org/officeDocument/2006/relationships/hyperlink" Target="https://www.facebook.com/groups/629898828017053" TargetMode="Externa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7.xml"/><Relationship Id="rId4" Type="http://schemas.openxmlformats.org/officeDocument/2006/relationships/hyperlink" Target="https://www.facebook.com/groups/629898828017053" TargetMode="Externa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pic>
        <p:nvPicPr>
          <p:cNvPr id="9" name="Shape 9"/>
          <p:cNvPicPr preferRelativeResize="0"/>
          <p:nvPr/>
        </p:nvPicPr>
        <p:blipFill rotWithShape="1">
          <a:blip r:embed="rId2"/>
          <a:srcRect l="45142" b="9288"/>
          <a:stretch>
            <a:fillRect/>
          </a:stretch>
        </p:blipFill>
        <p:spPr>
          <a:xfrm rot="5400000">
            <a:off x="1422399" y="-1447800"/>
            <a:ext cx="2476500" cy="5346700"/>
          </a:xfrm>
          <a:prstGeom prst="rect">
            <a:avLst/>
          </a:prstGeom>
          <a:noFill/>
          <a:ln>
            <a:noFill/>
          </a:ln>
        </p:spPr>
      </p:pic>
      <p:pic>
        <p:nvPicPr>
          <p:cNvPr id="10" name="Shape 10"/>
          <p:cNvPicPr preferRelativeResize="0"/>
          <p:nvPr/>
        </p:nvPicPr>
        <p:blipFill rotWithShape="1">
          <a:blip r:embed="rId3"/>
          <a:srcRect r="35069" b="2780"/>
          <a:stretch>
            <a:fillRect/>
          </a:stretch>
        </p:blipFill>
        <p:spPr>
          <a:xfrm rot="5400000">
            <a:off x="3062016" y="2909616"/>
            <a:ext cx="2105565" cy="5791199"/>
          </a:xfrm>
          <a:prstGeom prst="rect">
            <a:avLst/>
          </a:prstGeom>
          <a:noFill/>
          <a:ln>
            <a:noFill/>
          </a:ln>
        </p:spPr>
      </p:pic>
      <p:pic>
        <p:nvPicPr>
          <p:cNvPr id="11" name="Shape 11"/>
          <p:cNvPicPr preferRelativeResize="0"/>
          <p:nvPr/>
        </p:nvPicPr>
        <p:blipFill rotWithShape="1">
          <a:blip r:embed="rId4"/>
          <a:srcRect r="20660" b="38811"/>
          <a:stretch>
            <a:fillRect/>
          </a:stretch>
        </p:blipFill>
        <p:spPr>
          <a:xfrm>
            <a:off x="7501857" y="3308633"/>
            <a:ext cx="4690141" cy="3549367"/>
          </a:xfrm>
          <a:prstGeom prst="rect">
            <a:avLst/>
          </a:prstGeom>
          <a:noFill/>
          <a:ln>
            <a:noFill/>
          </a:ln>
        </p:spPr>
      </p:pic>
      <p:pic>
        <p:nvPicPr>
          <p:cNvPr id="12" name="Shape 12"/>
          <p:cNvPicPr preferRelativeResize="0"/>
          <p:nvPr/>
        </p:nvPicPr>
        <p:blipFill rotWithShape="1">
          <a:blip r:embed="rId5"/>
          <a:srcRect r="26809"/>
          <a:stretch>
            <a:fillRect/>
          </a:stretch>
        </p:blipFill>
        <p:spPr>
          <a:xfrm rot="-5400000">
            <a:off x="7286765" y="-1368565"/>
            <a:ext cx="3549367" cy="6261099"/>
          </a:xfrm>
          <a:prstGeom prst="rect">
            <a:avLst/>
          </a:prstGeom>
          <a:noFill/>
          <a:ln>
            <a:noFill/>
          </a:ln>
        </p:spPr>
      </p:pic>
      <p:grpSp>
        <p:nvGrpSpPr>
          <p:cNvPr id="13" name="Shape 13"/>
          <p:cNvGrpSpPr/>
          <p:nvPr/>
        </p:nvGrpSpPr>
        <p:grpSpPr>
          <a:xfrm>
            <a:off x="2184224" y="1461155"/>
            <a:ext cx="7823715" cy="3935881"/>
            <a:chOff x="615225" y="581250"/>
            <a:chExt cx="7913399" cy="3981000"/>
          </a:xfrm>
        </p:grpSpPr>
        <p:sp>
          <p:nvSpPr>
            <p:cNvPr id="14" name="Shape 14"/>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15" name="Shape 15"/>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sp>
        <p:nvSpPr>
          <p:cNvPr id="16" name="Shape 16"/>
          <p:cNvSpPr txBox="1">
            <a:spLocks noGrp="1"/>
          </p:cNvSpPr>
          <p:nvPr>
            <p:ph type="ctrTitle"/>
          </p:nvPr>
        </p:nvSpPr>
        <p:spPr>
          <a:xfrm>
            <a:off x="2616200" y="1562033"/>
            <a:ext cx="6959599" cy="3733999"/>
          </a:xfrm>
          <a:prstGeom prst="rect">
            <a:avLst/>
          </a:prstGeom>
        </p:spPr>
        <p:txBody>
          <a:bodyPr lIns="91425" tIns="91425" rIns="91425" bIns="91425" anchor="ctr"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pic>
        <p:nvPicPr>
          <p:cNvPr id="17" name="Shape 17"/>
          <p:cNvPicPr preferRelativeResize="0"/>
          <p:nvPr/>
        </p:nvPicPr>
        <p:blipFill rotWithShape="1">
          <a:blip r:embed="rId6"/>
          <a:srcRect r="34262" b="14813"/>
          <a:stretch>
            <a:fillRect/>
          </a:stretch>
        </p:blipFill>
        <p:spPr>
          <a:xfrm flipH="1">
            <a:off x="0" y="1612899"/>
            <a:ext cx="3381965" cy="5245099"/>
          </a:xfrm>
          <a:prstGeom prst="rect">
            <a:avLst/>
          </a:prstGeom>
          <a:noFill/>
          <a:ln>
            <a:noFill/>
          </a:ln>
        </p:spPr>
      </p:pic>
      <p:pic>
        <p:nvPicPr>
          <p:cNvPr id="18" name="Shape 18"/>
          <p:cNvPicPr preferRelativeResize="0"/>
          <p:nvPr/>
        </p:nvPicPr>
        <p:blipFill>
          <a:blip r:embed="rId7"/>
          <a:stretch>
            <a:fillRect/>
          </a:stretch>
        </p:blipFill>
        <p:spPr>
          <a:xfrm rot="351375">
            <a:off x="9480221" y="3641269"/>
            <a:ext cx="1294028" cy="184755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Just plants">
    <p:spTree>
      <p:nvGrpSpPr>
        <p:cNvPr id="1" name="Shape 93"/>
        <p:cNvGrpSpPr/>
        <p:nvPr/>
      </p:nvGrpSpPr>
      <p:grpSpPr>
        <a:xfrm>
          <a:off x="0" y="0"/>
          <a:ext cx="0" cy="0"/>
          <a:chOff x="0" y="0"/>
          <a:chExt cx="0" cy="0"/>
        </a:xfrm>
      </p:grpSpPr>
      <p:pic>
        <p:nvPicPr>
          <p:cNvPr id="94" name="Shape 94"/>
          <p:cNvPicPr preferRelativeResize="0"/>
          <p:nvPr/>
        </p:nvPicPr>
        <p:blipFill rotWithShape="1">
          <a:blip r:embed="rId2"/>
          <a:srcRect l="43534"/>
          <a:stretch>
            <a:fillRect/>
          </a:stretch>
        </p:blipFill>
        <p:spPr>
          <a:xfrm rot="-5400000" flipH="1">
            <a:off x="6769216" y="-1758149"/>
            <a:ext cx="1549400" cy="5040299"/>
          </a:xfrm>
          <a:prstGeom prst="rect">
            <a:avLst/>
          </a:prstGeom>
          <a:noFill/>
          <a:ln>
            <a:noFill/>
          </a:ln>
        </p:spPr>
      </p:pic>
      <p:pic>
        <p:nvPicPr>
          <p:cNvPr id="95" name="Shape 95"/>
          <p:cNvPicPr preferRelativeResize="0"/>
          <p:nvPr/>
        </p:nvPicPr>
        <p:blipFill rotWithShape="1">
          <a:blip r:embed="rId3"/>
          <a:srcRect l="45142" t="-12064" b="21353"/>
          <a:stretch>
            <a:fillRect/>
          </a:stretch>
        </p:blipFill>
        <p:spPr>
          <a:xfrm rot="5400000">
            <a:off x="1422399" y="-1447800"/>
            <a:ext cx="2476500" cy="5346700"/>
          </a:xfrm>
          <a:prstGeom prst="rect">
            <a:avLst/>
          </a:prstGeom>
          <a:noFill/>
          <a:ln>
            <a:noFill/>
          </a:ln>
        </p:spPr>
      </p:pic>
      <p:pic>
        <p:nvPicPr>
          <p:cNvPr id="96" name="Shape 96"/>
          <p:cNvPicPr preferRelativeResize="0"/>
          <p:nvPr/>
        </p:nvPicPr>
        <p:blipFill rotWithShape="1">
          <a:blip r:embed="rId2"/>
          <a:srcRect r="35069" b="2780"/>
          <a:stretch>
            <a:fillRect/>
          </a:stretch>
        </p:blipFill>
        <p:spPr>
          <a:xfrm rot="5400000">
            <a:off x="3553267" y="3299267"/>
            <a:ext cx="1897765" cy="5219699"/>
          </a:xfrm>
          <a:prstGeom prst="rect">
            <a:avLst/>
          </a:prstGeom>
          <a:noFill/>
          <a:ln>
            <a:noFill/>
          </a:ln>
        </p:spPr>
      </p:pic>
      <p:pic>
        <p:nvPicPr>
          <p:cNvPr id="97" name="Shape 97"/>
          <p:cNvPicPr preferRelativeResize="0"/>
          <p:nvPr/>
        </p:nvPicPr>
        <p:blipFill rotWithShape="1">
          <a:blip r:embed="rId4"/>
          <a:srcRect r="20660" b="38811"/>
          <a:stretch>
            <a:fillRect/>
          </a:stretch>
        </p:blipFill>
        <p:spPr>
          <a:xfrm>
            <a:off x="7962900" y="3657533"/>
            <a:ext cx="4229099" cy="3200465"/>
          </a:xfrm>
          <a:prstGeom prst="rect">
            <a:avLst/>
          </a:prstGeom>
          <a:noFill/>
          <a:ln>
            <a:noFill/>
          </a:ln>
        </p:spPr>
      </p:pic>
      <p:pic>
        <p:nvPicPr>
          <p:cNvPr id="98" name="Shape 98"/>
          <p:cNvPicPr preferRelativeResize="0"/>
          <p:nvPr/>
        </p:nvPicPr>
        <p:blipFill rotWithShape="1">
          <a:blip r:embed="rId5"/>
          <a:srcRect r="26809"/>
          <a:stretch>
            <a:fillRect/>
          </a:stretch>
        </p:blipFill>
        <p:spPr>
          <a:xfrm rot="-5400000">
            <a:off x="8506200" y="-1031500"/>
            <a:ext cx="2667000" cy="4704600"/>
          </a:xfrm>
          <a:prstGeom prst="rect">
            <a:avLst/>
          </a:prstGeom>
          <a:noFill/>
          <a:ln>
            <a:noFill/>
          </a:ln>
        </p:spPr>
      </p:pic>
      <p:pic>
        <p:nvPicPr>
          <p:cNvPr id="99" name="Shape 99"/>
          <p:cNvPicPr preferRelativeResize="0"/>
          <p:nvPr/>
        </p:nvPicPr>
        <p:blipFill rotWithShape="1">
          <a:blip r:embed="rId6"/>
          <a:srcRect r="34262" b="14813"/>
          <a:stretch>
            <a:fillRect/>
          </a:stretch>
        </p:blipFill>
        <p:spPr>
          <a:xfrm flipH="1">
            <a:off x="0" y="1612899"/>
            <a:ext cx="3381965" cy="5245099"/>
          </a:xfrm>
          <a:prstGeom prst="rect">
            <a:avLst/>
          </a:prstGeom>
          <a:noFill/>
          <a:ln>
            <a:noFill/>
          </a:ln>
        </p:spPr>
      </p:pic>
      <p:pic>
        <p:nvPicPr>
          <p:cNvPr id="100" name="Shape 100"/>
          <p:cNvPicPr preferRelativeResize="0"/>
          <p:nvPr/>
        </p:nvPicPr>
        <p:blipFill rotWithShape="1">
          <a:blip r:embed="rId7"/>
          <a:srcRect r="40695" b="12701"/>
          <a:stretch>
            <a:fillRect/>
          </a:stretch>
        </p:blipFill>
        <p:spPr>
          <a:xfrm>
            <a:off x="10064067" y="1968500"/>
            <a:ext cx="2127933" cy="48894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Just plants small">
    <p:spTree>
      <p:nvGrpSpPr>
        <p:cNvPr id="1" name="Shape 101"/>
        <p:cNvGrpSpPr/>
        <p:nvPr/>
      </p:nvGrpSpPr>
      <p:grpSpPr>
        <a:xfrm>
          <a:off x="0" y="0"/>
          <a:ext cx="0" cy="0"/>
          <a:chOff x="0" y="0"/>
          <a:chExt cx="0" cy="0"/>
        </a:xfrm>
      </p:grpSpPr>
      <p:pic>
        <p:nvPicPr>
          <p:cNvPr id="102" name="Shape 102"/>
          <p:cNvPicPr preferRelativeResize="0"/>
          <p:nvPr/>
        </p:nvPicPr>
        <p:blipFill rotWithShape="1">
          <a:blip r:embed="rId2"/>
          <a:srcRect l="43534"/>
          <a:stretch>
            <a:fillRect/>
          </a:stretch>
        </p:blipFill>
        <p:spPr>
          <a:xfrm rot="-5400000" flipH="1">
            <a:off x="8598767" y="-1169267"/>
            <a:ext cx="1026657" cy="3339792"/>
          </a:xfrm>
          <a:prstGeom prst="rect">
            <a:avLst/>
          </a:prstGeom>
          <a:noFill/>
          <a:ln>
            <a:noFill/>
          </a:ln>
        </p:spPr>
      </p:pic>
      <p:pic>
        <p:nvPicPr>
          <p:cNvPr id="103" name="Shape 103"/>
          <p:cNvPicPr preferRelativeResize="0"/>
          <p:nvPr/>
        </p:nvPicPr>
        <p:blipFill rotWithShape="1">
          <a:blip r:embed="rId3"/>
          <a:srcRect l="45142" t="-12064" b="21353"/>
          <a:stretch>
            <a:fillRect/>
          </a:stretch>
        </p:blipFill>
        <p:spPr>
          <a:xfrm rot="5400000">
            <a:off x="962216" y="-987616"/>
            <a:ext cx="1682367" cy="3632199"/>
          </a:xfrm>
          <a:prstGeom prst="rect">
            <a:avLst/>
          </a:prstGeom>
          <a:noFill/>
          <a:ln>
            <a:noFill/>
          </a:ln>
        </p:spPr>
      </p:pic>
      <p:pic>
        <p:nvPicPr>
          <p:cNvPr id="104" name="Shape 104"/>
          <p:cNvPicPr preferRelativeResize="0"/>
          <p:nvPr/>
        </p:nvPicPr>
        <p:blipFill rotWithShape="1">
          <a:blip r:embed="rId2"/>
          <a:srcRect r="35069" b="2780"/>
          <a:stretch>
            <a:fillRect/>
          </a:stretch>
        </p:blipFill>
        <p:spPr>
          <a:xfrm rot="5400000">
            <a:off x="1970219" y="4884752"/>
            <a:ext cx="1052272" cy="2894221"/>
          </a:xfrm>
          <a:prstGeom prst="rect">
            <a:avLst/>
          </a:prstGeom>
          <a:noFill/>
          <a:ln>
            <a:noFill/>
          </a:ln>
        </p:spPr>
      </p:pic>
      <p:pic>
        <p:nvPicPr>
          <p:cNvPr id="105" name="Shape 105"/>
          <p:cNvPicPr preferRelativeResize="0"/>
          <p:nvPr/>
        </p:nvPicPr>
        <p:blipFill rotWithShape="1">
          <a:blip r:embed="rId4"/>
          <a:srcRect r="20660" b="38811"/>
          <a:stretch>
            <a:fillRect/>
          </a:stretch>
        </p:blipFill>
        <p:spPr>
          <a:xfrm>
            <a:off x="9297767" y="4667712"/>
            <a:ext cx="2894233" cy="2190287"/>
          </a:xfrm>
          <a:prstGeom prst="rect">
            <a:avLst/>
          </a:prstGeom>
          <a:noFill/>
          <a:ln>
            <a:noFill/>
          </a:ln>
        </p:spPr>
      </p:pic>
      <p:pic>
        <p:nvPicPr>
          <p:cNvPr id="106" name="Shape 106"/>
          <p:cNvPicPr preferRelativeResize="0"/>
          <p:nvPr/>
        </p:nvPicPr>
        <p:blipFill rotWithShape="1">
          <a:blip r:embed="rId5"/>
          <a:srcRect r="26809"/>
          <a:stretch>
            <a:fillRect/>
          </a:stretch>
        </p:blipFill>
        <p:spPr>
          <a:xfrm rot="-5400000">
            <a:off x="9749724" y="-687776"/>
            <a:ext cx="1767199" cy="3117352"/>
          </a:xfrm>
          <a:prstGeom prst="rect">
            <a:avLst/>
          </a:prstGeom>
          <a:noFill/>
          <a:ln>
            <a:noFill/>
          </a:ln>
        </p:spPr>
      </p:pic>
      <p:pic>
        <p:nvPicPr>
          <p:cNvPr id="107" name="Shape 107"/>
          <p:cNvPicPr preferRelativeResize="0"/>
          <p:nvPr/>
        </p:nvPicPr>
        <p:blipFill rotWithShape="1">
          <a:blip r:embed="rId6"/>
          <a:srcRect r="34262" b="14813"/>
          <a:stretch>
            <a:fillRect/>
          </a:stretch>
        </p:blipFill>
        <p:spPr>
          <a:xfrm flipH="1">
            <a:off x="0" y="3949700"/>
            <a:ext cx="1875235" cy="2908300"/>
          </a:xfrm>
          <a:prstGeom prst="rect">
            <a:avLst/>
          </a:prstGeom>
          <a:noFill/>
          <a:ln>
            <a:noFill/>
          </a:ln>
        </p:spPr>
      </p:pic>
      <p:pic>
        <p:nvPicPr>
          <p:cNvPr id="108" name="Shape 108"/>
          <p:cNvPicPr preferRelativeResize="0"/>
          <p:nvPr/>
        </p:nvPicPr>
        <p:blipFill rotWithShape="1">
          <a:blip r:embed="rId7"/>
          <a:srcRect r="40695" b="12701"/>
          <a:stretch>
            <a:fillRect/>
          </a:stretch>
        </p:blipFill>
        <p:spPr>
          <a:xfrm>
            <a:off x="10735724" y="3511797"/>
            <a:ext cx="1456276" cy="3346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ig photo as background">
    <p:spTree>
      <p:nvGrpSpPr>
        <p:cNvPr id="1" name="Shape 109"/>
        <p:cNvGrpSpPr/>
        <p:nvPr/>
      </p:nvGrpSpPr>
      <p:grpSpPr>
        <a:xfrm>
          <a:off x="0" y="0"/>
          <a:ext cx="0" cy="0"/>
          <a:chOff x="0" y="0"/>
          <a:chExt cx="0" cy="0"/>
        </a:xfrm>
      </p:grpSpPr>
      <p:sp>
        <p:nvSpPr>
          <p:cNvPr id="110" name="Shape 110"/>
          <p:cNvSpPr/>
          <p:nvPr/>
        </p:nvSpPr>
        <p:spPr>
          <a:xfrm>
            <a:off x="-12700" y="-12700"/>
            <a:ext cx="12204799" cy="6870800"/>
          </a:xfrm>
          <a:prstGeom prst="frame">
            <a:avLst>
              <a:gd name="adj1" fmla="val 6469"/>
            </a:avLst>
          </a:prstGeom>
          <a:solidFill>
            <a:srgbClr val="FFFFFF">
              <a:alpha val="50379"/>
            </a:srgbClr>
          </a:solidFill>
          <a:ln>
            <a:noFill/>
          </a:ln>
        </p:spPr>
        <p:txBody>
          <a:bodyPr lIns="91425" tIns="91425" rIns="91425" bIns="91425" anchor="ctr" anchorCtr="0">
            <a:noAutofit/>
          </a:bodyPr>
          <a:lstStyle/>
          <a:p>
            <a:pPr lvl="0">
              <a:spcBef>
                <a:spcPts val="0"/>
              </a:spcBef>
              <a:buNone/>
            </a:pPr>
            <a:endParaRPr sz="1400"/>
          </a:p>
        </p:txBody>
      </p:sp>
      <p:pic>
        <p:nvPicPr>
          <p:cNvPr id="111" name="Shape 111"/>
          <p:cNvPicPr preferRelativeResize="0"/>
          <p:nvPr/>
        </p:nvPicPr>
        <p:blipFill rotWithShape="1">
          <a:blip r:embed="rId2"/>
          <a:srcRect r="17197" b="18533"/>
          <a:stretch>
            <a:fillRect/>
          </a:stretch>
        </p:blipFill>
        <p:spPr>
          <a:xfrm>
            <a:off x="9220200" y="3852832"/>
            <a:ext cx="2971799" cy="3005165"/>
          </a:xfrm>
          <a:prstGeom prst="rect">
            <a:avLst/>
          </a:prstGeom>
          <a:noFill/>
          <a:ln>
            <a:noFill/>
          </a:ln>
        </p:spPr>
      </p:pic>
      <p:pic>
        <p:nvPicPr>
          <p:cNvPr id="112" name="Shape 112"/>
          <p:cNvPicPr preferRelativeResize="0"/>
          <p:nvPr/>
        </p:nvPicPr>
        <p:blipFill rotWithShape="1">
          <a:blip r:embed="rId3"/>
          <a:srcRect l="49259" b="18374"/>
          <a:stretch>
            <a:fillRect/>
          </a:stretch>
        </p:blipFill>
        <p:spPr>
          <a:xfrm rot="5400000">
            <a:off x="557516" y="-582916"/>
            <a:ext cx="1971064" cy="31114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258" indent="0" algn="ctr">
              <a:buNone/>
              <a:defRPr>
                <a:solidFill>
                  <a:schemeClr val="tx1">
                    <a:tint val="75000"/>
                  </a:schemeClr>
                </a:solidFill>
              </a:defRPr>
            </a:lvl2pPr>
            <a:lvl3pPr marL="1218516" indent="0" algn="ctr">
              <a:buNone/>
              <a:defRPr>
                <a:solidFill>
                  <a:schemeClr val="tx1">
                    <a:tint val="75000"/>
                  </a:schemeClr>
                </a:solidFill>
              </a:defRPr>
            </a:lvl3pPr>
            <a:lvl4pPr marL="1827774" indent="0" algn="ctr">
              <a:buNone/>
              <a:defRPr>
                <a:solidFill>
                  <a:schemeClr val="tx1">
                    <a:tint val="75000"/>
                  </a:schemeClr>
                </a:solidFill>
              </a:defRPr>
            </a:lvl4pPr>
            <a:lvl5pPr marL="2437034" indent="0" algn="ctr">
              <a:buNone/>
              <a:defRPr>
                <a:solidFill>
                  <a:schemeClr val="tx1">
                    <a:tint val="75000"/>
                  </a:schemeClr>
                </a:solidFill>
              </a:defRPr>
            </a:lvl5pPr>
            <a:lvl6pPr marL="3046292" indent="0" algn="ctr">
              <a:buNone/>
              <a:defRPr>
                <a:solidFill>
                  <a:schemeClr val="tx1">
                    <a:tint val="75000"/>
                  </a:schemeClr>
                </a:solidFill>
              </a:defRPr>
            </a:lvl6pPr>
            <a:lvl7pPr marL="3655550" indent="0" algn="ctr">
              <a:buNone/>
              <a:defRPr>
                <a:solidFill>
                  <a:schemeClr val="tx1">
                    <a:tint val="75000"/>
                  </a:schemeClr>
                </a:solidFill>
              </a:defRPr>
            </a:lvl7pPr>
            <a:lvl8pPr marL="4264808" indent="0" algn="ctr">
              <a:buNone/>
              <a:defRPr>
                <a:solidFill>
                  <a:schemeClr val="tx1">
                    <a:tint val="75000"/>
                  </a:schemeClr>
                </a:solidFill>
              </a:defRPr>
            </a:lvl8pPr>
            <a:lvl9pPr marL="487406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450593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2393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258" indent="0">
              <a:buNone/>
              <a:defRPr sz="2400">
                <a:solidFill>
                  <a:schemeClr val="tx1">
                    <a:tint val="75000"/>
                  </a:schemeClr>
                </a:solidFill>
              </a:defRPr>
            </a:lvl2pPr>
            <a:lvl3pPr marL="1218516" indent="0">
              <a:buNone/>
              <a:defRPr sz="2133">
                <a:solidFill>
                  <a:schemeClr val="tx1">
                    <a:tint val="75000"/>
                  </a:schemeClr>
                </a:solidFill>
              </a:defRPr>
            </a:lvl3pPr>
            <a:lvl4pPr marL="1827774" indent="0">
              <a:buNone/>
              <a:defRPr sz="1867">
                <a:solidFill>
                  <a:schemeClr val="tx1">
                    <a:tint val="75000"/>
                  </a:schemeClr>
                </a:solidFill>
              </a:defRPr>
            </a:lvl4pPr>
            <a:lvl5pPr marL="2437034" indent="0">
              <a:buNone/>
              <a:defRPr sz="1867">
                <a:solidFill>
                  <a:schemeClr val="tx1">
                    <a:tint val="75000"/>
                  </a:schemeClr>
                </a:solidFill>
              </a:defRPr>
            </a:lvl5pPr>
            <a:lvl6pPr marL="3046292" indent="0">
              <a:buNone/>
              <a:defRPr sz="1867">
                <a:solidFill>
                  <a:schemeClr val="tx1">
                    <a:tint val="75000"/>
                  </a:schemeClr>
                </a:solidFill>
              </a:defRPr>
            </a:lvl6pPr>
            <a:lvl7pPr marL="3655550" indent="0">
              <a:buNone/>
              <a:defRPr sz="1867">
                <a:solidFill>
                  <a:schemeClr val="tx1">
                    <a:tint val="75000"/>
                  </a:schemeClr>
                </a:solidFill>
              </a:defRPr>
            </a:lvl7pPr>
            <a:lvl8pPr marL="4264808" indent="0">
              <a:buNone/>
              <a:defRPr sz="1867">
                <a:solidFill>
                  <a:schemeClr val="tx1">
                    <a:tint val="75000"/>
                  </a:schemeClr>
                </a:solidFill>
              </a:defRPr>
            </a:lvl8pPr>
            <a:lvl9pPr marL="4874066"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099130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3/11/2026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258907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258" indent="0">
              <a:buNone/>
              <a:defRPr sz="2667" b="1"/>
            </a:lvl2pPr>
            <a:lvl3pPr marL="1218516" indent="0">
              <a:buNone/>
              <a:defRPr sz="2400" b="1"/>
            </a:lvl3pPr>
            <a:lvl4pPr marL="1827774" indent="0">
              <a:buNone/>
              <a:defRPr sz="2133" b="1"/>
            </a:lvl4pPr>
            <a:lvl5pPr marL="2437034" indent="0">
              <a:buNone/>
              <a:defRPr sz="2133" b="1"/>
            </a:lvl5pPr>
            <a:lvl6pPr marL="3046292" indent="0">
              <a:buNone/>
              <a:defRPr sz="2133" b="1"/>
            </a:lvl6pPr>
            <a:lvl7pPr marL="3655550" indent="0">
              <a:buNone/>
              <a:defRPr sz="2133" b="1"/>
            </a:lvl7pPr>
            <a:lvl8pPr marL="4264808" indent="0">
              <a:buNone/>
              <a:defRPr sz="2133" b="1"/>
            </a:lvl8pPr>
            <a:lvl9pPr marL="4874066"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258" indent="0">
              <a:buNone/>
              <a:defRPr sz="2667" b="1"/>
            </a:lvl2pPr>
            <a:lvl3pPr marL="1218516" indent="0">
              <a:buNone/>
              <a:defRPr sz="2400" b="1"/>
            </a:lvl3pPr>
            <a:lvl4pPr marL="1827774" indent="0">
              <a:buNone/>
              <a:defRPr sz="2133" b="1"/>
            </a:lvl4pPr>
            <a:lvl5pPr marL="2437034" indent="0">
              <a:buNone/>
              <a:defRPr sz="2133" b="1"/>
            </a:lvl5pPr>
            <a:lvl6pPr marL="3046292" indent="0">
              <a:buNone/>
              <a:defRPr sz="2133" b="1"/>
            </a:lvl6pPr>
            <a:lvl7pPr marL="3655550" indent="0">
              <a:buNone/>
              <a:defRPr sz="2133" b="1"/>
            </a:lvl7pPr>
            <a:lvl8pPr marL="4264808" indent="0">
              <a:buNone/>
              <a:defRPr sz="2133" b="1"/>
            </a:lvl8pPr>
            <a:lvl9pPr marL="4874066"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3/11/2026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086406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97061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3/11/2026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618739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ubtitle">
    <p:spTree>
      <p:nvGrpSpPr>
        <p:cNvPr id="1" name="Shape 19"/>
        <p:cNvGrpSpPr/>
        <p:nvPr/>
      </p:nvGrpSpPr>
      <p:grpSpPr>
        <a:xfrm>
          <a:off x="0" y="0"/>
          <a:ext cx="0" cy="0"/>
          <a:chOff x="0" y="0"/>
          <a:chExt cx="0" cy="0"/>
        </a:xfrm>
      </p:grpSpPr>
      <p:pic>
        <p:nvPicPr>
          <p:cNvPr id="20" name="Shape 20"/>
          <p:cNvPicPr preferRelativeResize="0"/>
          <p:nvPr/>
        </p:nvPicPr>
        <p:blipFill rotWithShape="1">
          <a:blip r:embed="rId2"/>
          <a:srcRect r="35069" b="17702"/>
          <a:stretch>
            <a:fillRect/>
          </a:stretch>
        </p:blipFill>
        <p:spPr>
          <a:xfrm rot="5400000">
            <a:off x="1901849" y="2092349"/>
            <a:ext cx="2863800" cy="6667500"/>
          </a:xfrm>
          <a:prstGeom prst="rect">
            <a:avLst/>
          </a:prstGeom>
          <a:noFill/>
          <a:ln>
            <a:noFill/>
          </a:ln>
        </p:spPr>
      </p:pic>
      <p:pic>
        <p:nvPicPr>
          <p:cNvPr id="21" name="Shape 21"/>
          <p:cNvPicPr preferRelativeResize="0"/>
          <p:nvPr/>
        </p:nvPicPr>
        <p:blipFill rotWithShape="1">
          <a:blip r:embed="rId3"/>
          <a:srcRect r="26809"/>
          <a:stretch>
            <a:fillRect/>
          </a:stretch>
        </p:blipFill>
        <p:spPr>
          <a:xfrm rot="-5400000">
            <a:off x="7426049" y="-1330049"/>
            <a:ext cx="3448600" cy="6083300"/>
          </a:xfrm>
          <a:prstGeom prst="rect">
            <a:avLst/>
          </a:prstGeom>
          <a:noFill/>
          <a:ln>
            <a:noFill/>
          </a:ln>
        </p:spPr>
      </p:pic>
      <p:grpSp>
        <p:nvGrpSpPr>
          <p:cNvPr id="22" name="Shape 22"/>
          <p:cNvGrpSpPr/>
          <p:nvPr/>
        </p:nvGrpSpPr>
        <p:grpSpPr>
          <a:xfrm>
            <a:off x="2184224" y="1461155"/>
            <a:ext cx="7823715" cy="3935881"/>
            <a:chOff x="615225" y="581250"/>
            <a:chExt cx="7913399" cy="3981000"/>
          </a:xfrm>
        </p:grpSpPr>
        <p:sp>
          <p:nvSpPr>
            <p:cNvPr id="23" name="Shape 2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24" name="Shape 2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sp>
        <p:nvSpPr>
          <p:cNvPr id="25" name="Shape 25"/>
          <p:cNvSpPr txBox="1">
            <a:spLocks noGrp="1"/>
          </p:cNvSpPr>
          <p:nvPr>
            <p:ph type="ctrTitle"/>
          </p:nvPr>
        </p:nvSpPr>
        <p:spPr>
          <a:xfrm>
            <a:off x="2565400" y="2212733"/>
            <a:ext cx="7061200" cy="1546399"/>
          </a:xfrm>
          <a:prstGeom prst="rect">
            <a:avLst/>
          </a:prstGeom>
        </p:spPr>
        <p:txBody>
          <a:bodyPr lIns="91425" tIns="91425" rIns="91425" bIns="91425" anchor="t" anchorCtr="0"/>
          <a:lstStyle>
            <a:lvl1pPr lvl="0" algn="ctr" rtl="0">
              <a:spcBef>
                <a:spcPts val="0"/>
              </a:spcBef>
              <a:buSzPct val="100000"/>
              <a:defRPr sz="3600"/>
            </a:lvl1pPr>
            <a:lvl2pPr lvl="1" algn="ctr" rtl="0">
              <a:spcBef>
                <a:spcPts val="0"/>
              </a:spcBef>
              <a:buSzPct val="100000"/>
              <a:defRPr sz="3600"/>
            </a:lvl2pPr>
            <a:lvl3pPr lvl="2" algn="ctr" rtl="0">
              <a:spcBef>
                <a:spcPts val="0"/>
              </a:spcBef>
              <a:buSzPct val="100000"/>
              <a:defRPr sz="3600"/>
            </a:lvl3pPr>
            <a:lvl4pPr lvl="3" algn="ctr" rtl="0">
              <a:spcBef>
                <a:spcPts val="0"/>
              </a:spcBef>
              <a:buSzPct val="100000"/>
              <a:defRPr sz="3600"/>
            </a:lvl4pPr>
            <a:lvl5pPr lvl="4" algn="ctr" rtl="0">
              <a:spcBef>
                <a:spcPts val="0"/>
              </a:spcBef>
              <a:buSzPct val="100000"/>
              <a:defRPr sz="3600"/>
            </a:lvl5pPr>
            <a:lvl6pPr lvl="5" algn="ctr" rtl="0">
              <a:spcBef>
                <a:spcPts val="0"/>
              </a:spcBef>
              <a:buSzPct val="100000"/>
              <a:defRPr sz="3600"/>
            </a:lvl6pPr>
            <a:lvl7pPr lvl="6" algn="ctr" rtl="0">
              <a:spcBef>
                <a:spcPts val="0"/>
              </a:spcBef>
              <a:buSzPct val="100000"/>
              <a:defRPr sz="3600"/>
            </a:lvl7pPr>
            <a:lvl8pPr lvl="7" algn="ctr" rtl="0">
              <a:spcBef>
                <a:spcPts val="0"/>
              </a:spcBef>
              <a:buSzPct val="100000"/>
              <a:defRPr sz="3600"/>
            </a:lvl8pPr>
            <a:lvl9pPr lvl="8" algn="ctr" rtl="0">
              <a:spcBef>
                <a:spcPts val="0"/>
              </a:spcBef>
              <a:buSzPct val="100000"/>
              <a:defRPr sz="3600"/>
            </a:lvl9pPr>
          </a:lstStyle>
          <a:p>
            <a:endParaRPr/>
          </a:p>
        </p:txBody>
      </p:sp>
      <p:sp>
        <p:nvSpPr>
          <p:cNvPr id="26" name="Shape 26"/>
          <p:cNvSpPr txBox="1">
            <a:spLocks noGrp="1"/>
          </p:cNvSpPr>
          <p:nvPr>
            <p:ph type="subTitle" idx="1"/>
          </p:nvPr>
        </p:nvSpPr>
        <p:spPr>
          <a:xfrm>
            <a:off x="914400" y="3888337"/>
            <a:ext cx="10363200" cy="1046399"/>
          </a:xfrm>
          <a:prstGeom prst="rect">
            <a:avLst/>
          </a:prstGeom>
        </p:spPr>
        <p:txBody>
          <a:bodyPr lIns="91425" tIns="91425" rIns="91425" bIns="91425" anchor="t" anchorCtr="0"/>
          <a:lstStyle>
            <a:lvl1pPr lvl="0" algn="ctr" rtl="0">
              <a:spcBef>
                <a:spcPts val="0"/>
              </a:spcBef>
              <a:buClr>
                <a:schemeClr val="dk2"/>
              </a:buClr>
              <a:buNone/>
              <a:defRPr i="1">
                <a:solidFill>
                  <a:schemeClr val="dk2"/>
                </a:solidFill>
              </a:defRPr>
            </a:lvl1pPr>
            <a:lvl2pPr lvl="1" algn="ctr" rtl="0">
              <a:spcBef>
                <a:spcPts val="0"/>
              </a:spcBef>
              <a:buClr>
                <a:schemeClr val="dk2"/>
              </a:buClr>
              <a:buSzPct val="100000"/>
              <a:buNone/>
              <a:defRPr sz="3000" i="1">
                <a:solidFill>
                  <a:schemeClr val="dk2"/>
                </a:solidFill>
              </a:defRPr>
            </a:lvl2pPr>
            <a:lvl3pPr lvl="2" algn="ctr" rtl="0">
              <a:spcBef>
                <a:spcPts val="0"/>
              </a:spcBef>
              <a:buClr>
                <a:schemeClr val="dk2"/>
              </a:buClr>
              <a:buSzPct val="100000"/>
              <a:buNone/>
              <a:defRPr sz="3000" i="1">
                <a:solidFill>
                  <a:schemeClr val="dk2"/>
                </a:solidFill>
              </a:defRPr>
            </a:lvl3pPr>
            <a:lvl4pPr lvl="3" algn="ctr" rtl="0">
              <a:spcBef>
                <a:spcPts val="0"/>
              </a:spcBef>
              <a:buClr>
                <a:schemeClr val="dk2"/>
              </a:buClr>
              <a:buSzPct val="100000"/>
              <a:buNone/>
              <a:defRPr sz="3000" i="1">
                <a:solidFill>
                  <a:schemeClr val="dk2"/>
                </a:solidFill>
              </a:defRPr>
            </a:lvl4pPr>
            <a:lvl5pPr lvl="4" algn="ctr" rtl="0">
              <a:spcBef>
                <a:spcPts val="0"/>
              </a:spcBef>
              <a:buClr>
                <a:schemeClr val="dk2"/>
              </a:buClr>
              <a:buSzPct val="100000"/>
              <a:buNone/>
              <a:defRPr sz="3000" i="1">
                <a:solidFill>
                  <a:schemeClr val="dk2"/>
                </a:solidFill>
              </a:defRPr>
            </a:lvl5pPr>
            <a:lvl6pPr lvl="5" algn="ctr" rtl="0">
              <a:spcBef>
                <a:spcPts val="0"/>
              </a:spcBef>
              <a:buClr>
                <a:schemeClr val="dk2"/>
              </a:buClr>
              <a:buSzPct val="100000"/>
              <a:buNone/>
              <a:defRPr sz="3000" i="1">
                <a:solidFill>
                  <a:schemeClr val="dk2"/>
                </a:solidFill>
              </a:defRPr>
            </a:lvl6pPr>
            <a:lvl7pPr lvl="6" algn="ctr" rtl="0">
              <a:spcBef>
                <a:spcPts val="0"/>
              </a:spcBef>
              <a:buClr>
                <a:schemeClr val="dk2"/>
              </a:buClr>
              <a:buSzPct val="100000"/>
              <a:buNone/>
              <a:defRPr sz="3000" i="1">
                <a:solidFill>
                  <a:schemeClr val="dk2"/>
                </a:solidFill>
              </a:defRPr>
            </a:lvl7pPr>
            <a:lvl8pPr lvl="7" algn="ctr" rtl="0">
              <a:spcBef>
                <a:spcPts val="0"/>
              </a:spcBef>
              <a:buClr>
                <a:schemeClr val="dk2"/>
              </a:buClr>
              <a:buSzPct val="100000"/>
              <a:buNone/>
              <a:defRPr sz="3000" i="1">
                <a:solidFill>
                  <a:schemeClr val="dk2"/>
                </a:solidFill>
              </a:defRPr>
            </a:lvl8pPr>
            <a:lvl9pPr lvl="8" algn="ctr" rtl="0">
              <a:spcBef>
                <a:spcPts val="0"/>
              </a:spcBef>
              <a:buClr>
                <a:schemeClr val="dk2"/>
              </a:buClr>
              <a:buSzPct val="100000"/>
              <a:buNone/>
              <a:defRPr sz="3000" i="1">
                <a:solidFill>
                  <a:schemeClr val="dk2"/>
                </a:solidFill>
              </a:defRPr>
            </a:lvl9pPr>
          </a:lstStyle>
          <a:p>
            <a:endParaRPr/>
          </a:p>
        </p:txBody>
      </p:sp>
      <p:pic>
        <p:nvPicPr>
          <p:cNvPr id="27" name="Shape 27"/>
          <p:cNvPicPr preferRelativeResize="0"/>
          <p:nvPr/>
        </p:nvPicPr>
        <p:blipFill rotWithShape="1">
          <a:blip r:embed="rId4"/>
          <a:srcRect r="17197" b="18533"/>
          <a:stretch>
            <a:fillRect/>
          </a:stretch>
        </p:blipFill>
        <p:spPr>
          <a:xfrm>
            <a:off x="8216900" y="2838267"/>
            <a:ext cx="3975099" cy="4019732"/>
          </a:xfrm>
          <a:prstGeom prst="rect">
            <a:avLst/>
          </a:prstGeom>
          <a:noFill/>
          <a:ln>
            <a:noFill/>
          </a:ln>
        </p:spPr>
      </p:pic>
      <p:pic>
        <p:nvPicPr>
          <p:cNvPr id="28" name="Shape 28"/>
          <p:cNvPicPr preferRelativeResize="0"/>
          <p:nvPr/>
        </p:nvPicPr>
        <p:blipFill rotWithShape="1">
          <a:blip r:embed="rId5"/>
          <a:srcRect l="49259" b="18374"/>
          <a:stretch>
            <a:fillRect/>
          </a:stretch>
        </p:blipFill>
        <p:spPr>
          <a:xfrm rot="5400000">
            <a:off x="804232" y="-829633"/>
            <a:ext cx="2823832" cy="44577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67"/>
            </a:lvl1pPr>
            <a:lvl2pPr marL="609258" indent="0">
              <a:buNone/>
              <a:defRPr sz="1600"/>
            </a:lvl2pPr>
            <a:lvl3pPr marL="1218516" indent="0">
              <a:buNone/>
              <a:defRPr sz="1333"/>
            </a:lvl3pPr>
            <a:lvl4pPr marL="1827774" indent="0">
              <a:buNone/>
              <a:defRPr sz="1200"/>
            </a:lvl4pPr>
            <a:lvl5pPr marL="2437034" indent="0">
              <a:buNone/>
              <a:defRPr sz="1200"/>
            </a:lvl5pPr>
            <a:lvl6pPr marL="3046292" indent="0">
              <a:buNone/>
              <a:defRPr sz="1200"/>
            </a:lvl6pPr>
            <a:lvl7pPr marL="3655550" indent="0">
              <a:buNone/>
              <a:defRPr sz="1200"/>
            </a:lvl7pPr>
            <a:lvl8pPr marL="4264808" indent="0">
              <a:buNone/>
              <a:defRPr sz="1200"/>
            </a:lvl8pPr>
            <a:lvl9pPr marL="4874066"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07543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258" indent="0">
              <a:buNone/>
              <a:defRPr sz="3733"/>
            </a:lvl2pPr>
            <a:lvl3pPr marL="1218516" indent="0">
              <a:buNone/>
              <a:defRPr sz="3200"/>
            </a:lvl3pPr>
            <a:lvl4pPr marL="1827774" indent="0">
              <a:buNone/>
              <a:defRPr sz="2667"/>
            </a:lvl4pPr>
            <a:lvl5pPr marL="2437034" indent="0">
              <a:buNone/>
              <a:defRPr sz="2667"/>
            </a:lvl5pPr>
            <a:lvl6pPr marL="3046292" indent="0">
              <a:buNone/>
              <a:defRPr sz="2667"/>
            </a:lvl6pPr>
            <a:lvl7pPr marL="3655550" indent="0">
              <a:buNone/>
              <a:defRPr sz="2667"/>
            </a:lvl7pPr>
            <a:lvl8pPr marL="4264808" indent="0">
              <a:buNone/>
              <a:defRPr sz="2667"/>
            </a:lvl8pPr>
            <a:lvl9pPr marL="4874066" indent="0">
              <a:buNone/>
              <a:defRPr sz="2667"/>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258" indent="0">
              <a:buNone/>
              <a:defRPr sz="1600"/>
            </a:lvl2pPr>
            <a:lvl3pPr marL="1218516" indent="0">
              <a:buNone/>
              <a:defRPr sz="1333"/>
            </a:lvl3pPr>
            <a:lvl4pPr marL="1827774" indent="0">
              <a:buNone/>
              <a:defRPr sz="1200"/>
            </a:lvl4pPr>
            <a:lvl5pPr marL="2437034" indent="0">
              <a:buNone/>
              <a:defRPr sz="1200"/>
            </a:lvl5pPr>
            <a:lvl6pPr marL="3046292" indent="0">
              <a:buNone/>
              <a:defRPr sz="1200"/>
            </a:lvl6pPr>
            <a:lvl7pPr marL="3655550" indent="0">
              <a:buNone/>
              <a:defRPr sz="1200"/>
            </a:lvl7pPr>
            <a:lvl8pPr marL="4264808" indent="0">
              <a:buNone/>
              <a:defRPr sz="1200"/>
            </a:lvl8pPr>
            <a:lvl9pPr marL="4874066"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147316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270209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14834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347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52830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801339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8559" y="207642"/>
            <a:ext cx="736768" cy="825688"/>
          </a:xfrm>
          <a:prstGeom prst="rect">
            <a:avLst/>
          </a:prstGeom>
        </p:spPr>
      </p:pic>
      <p:sp>
        <p:nvSpPr>
          <p:cNvPr id="10" name="矩形 9"/>
          <p:cNvSpPr/>
          <p:nvPr userDrawn="1"/>
        </p:nvSpPr>
        <p:spPr>
          <a:xfrm>
            <a:off x="1153886" y="420431"/>
            <a:ext cx="1723549" cy="400110"/>
          </a:xfrm>
          <a:prstGeom prst="rect">
            <a:avLst/>
          </a:prstGeom>
        </p:spPr>
        <p:txBody>
          <a:bodyPr wrap="none">
            <a:spAutoFit/>
          </a:bodyPr>
          <a:lstStyle/>
          <a:p>
            <a:pPr algn="just"/>
            <a:r>
              <a:rPr lang="zh-CN" altLang="en-US" sz="20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4014876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2209" y="212272"/>
            <a:ext cx="604520" cy="935568"/>
          </a:xfrm>
          <a:prstGeom prst="rect">
            <a:avLst/>
          </a:prstGeom>
        </p:spPr>
      </p:pic>
      <p:sp>
        <p:nvSpPr>
          <p:cNvPr id="11" name="矩形 10"/>
          <p:cNvSpPr/>
          <p:nvPr userDrawn="1"/>
        </p:nvSpPr>
        <p:spPr>
          <a:xfrm>
            <a:off x="1153886" y="420431"/>
            <a:ext cx="1723549" cy="400110"/>
          </a:xfrm>
          <a:prstGeom prst="rect">
            <a:avLst/>
          </a:prstGeom>
        </p:spPr>
        <p:txBody>
          <a:bodyPr wrap="none">
            <a:spAutoFit/>
          </a:bodyPr>
          <a:lstStyle/>
          <a:p>
            <a:pPr algn="just"/>
            <a:r>
              <a:rPr lang="zh-CN" altLang="en-US" sz="20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4081922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2143" y="187464"/>
            <a:ext cx="609600" cy="964018"/>
          </a:xfrm>
          <a:prstGeom prst="rect">
            <a:avLst/>
          </a:prstGeom>
        </p:spPr>
      </p:pic>
      <p:sp>
        <p:nvSpPr>
          <p:cNvPr id="8" name="矩形 7"/>
          <p:cNvSpPr/>
          <p:nvPr userDrawn="1"/>
        </p:nvSpPr>
        <p:spPr>
          <a:xfrm>
            <a:off x="1153886" y="420431"/>
            <a:ext cx="1723549" cy="400110"/>
          </a:xfrm>
          <a:prstGeom prst="rect">
            <a:avLst/>
          </a:prstGeom>
        </p:spPr>
        <p:txBody>
          <a:bodyPr wrap="none">
            <a:spAutoFit/>
          </a:bodyPr>
          <a:lstStyle/>
          <a:p>
            <a:pPr algn="just"/>
            <a:r>
              <a:rPr lang="zh-CN" altLang="en-US" sz="20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2070199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cSld name="Quote">
    <p:spTree>
      <p:nvGrpSpPr>
        <p:cNvPr id="1" name="Shape 29"/>
        <p:cNvGrpSpPr/>
        <p:nvPr/>
      </p:nvGrpSpPr>
      <p:grpSpPr>
        <a:xfrm>
          <a:off x="0" y="0"/>
          <a:ext cx="0" cy="0"/>
          <a:chOff x="0" y="0"/>
          <a:chExt cx="0" cy="0"/>
        </a:xfrm>
      </p:grpSpPr>
      <p:pic>
        <p:nvPicPr>
          <p:cNvPr id="30" name="Shape 30"/>
          <p:cNvPicPr preferRelativeResize="0"/>
          <p:nvPr/>
        </p:nvPicPr>
        <p:blipFill rotWithShape="1">
          <a:blip r:embed="rId2"/>
          <a:srcRect r="17197" b="18533"/>
          <a:stretch>
            <a:fillRect/>
          </a:stretch>
        </p:blipFill>
        <p:spPr>
          <a:xfrm>
            <a:off x="8216900" y="2838267"/>
            <a:ext cx="3975099" cy="4019732"/>
          </a:xfrm>
          <a:prstGeom prst="rect">
            <a:avLst/>
          </a:prstGeom>
          <a:noFill/>
          <a:ln>
            <a:noFill/>
          </a:ln>
        </p:spPr>
      </p:pic>
      <p:pic>
        <p:nvPicPr>
          <p:cNvPr id="31" name="Shape 31"/>
          <p:cNvPicPr preferRelativeResize="0"/>
          <p:nvPr/>
        </p:nvPicPr>
        <p:blipFill rotWithShape="1">
          <a:blip r:embed="rId3"/>
          <a:srcRect l="49259" b="18374"/>
          <a:stretch>
            <a:fillRect/>
          </a:stretch>
        </p:blipFill>
        <p:spPr>
          <a:xfrm rot="5400000">
            <a:off x="804232" y="-829633"/>
            <a:ext cx="2823832" cy="4457701"/>
          </a:xfrm>
          <a:prstGeom prst="rect">
            <a:avLst/>
          </a:prstGeom>
          <a:noFill/>
          <a:ln>
            <a:noFill/>
          </a:ln>
        </p:spPr>
      </p:pic>
      <p:grpSp>
        <p:nvGrpSpPr>
          <p:cNvPr id="32" name="Shape 32"/>
          <p:cNvGrpSpPr/>
          <p:nvPr/>
        </p:nvGrpSpPr>
        <p:grpSpPr>
          <a:xfrm>
            <a:off x="2184224" y="1461059"/>
            <a:ext cx="7823715" cy="3935881"/>
            <a:chOff x="615225" y="581250"/>
            <a:chExt cx="7913399" cy="3981000"/>
          </a:xfrm>
        </p:grpSpPr>
        <p:sp>
          <p:nvSpPr>
            <p:cNvPr id="33" name="Shape 3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34" name="Shape 3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sp>
        <p:nvSpPr>
          <p:cNvPr id="35" name="Shape 35"/>
          <p:cNvSpPr/>
          <p:nvPr/>
        </p:nvSpPr>
        <p:spPr>
          <a:xfrm>
            <a:off x="5702000" y="4938464"/>
            <a:ext cx="787999" cy="787999"/>
          </a:xfrm>
          <a:prstGeom prst="ellipse">
            <a:avLst/>
          </a:prstGeom>
          <a:solidFill>
            <a:srgbClr val="231F1C"/>
          </a:solidFill>
          <a:ln>
            <a:noFill/>
          </a:ln>
        </p:spPr>
        <p:txBody>
          <a:bodyPr lIns="91425" tIns="91425" rIns="91425" bIns="91425" anchor="ctr" anchorCtr="0">
            <a:noAutofit/>
          </a:bodyPr>
          <a:lstStyle/>
          <a:p>
            <a:pPr lvl="0">
              <a:spcBef>
                <a:spcPts val="0"/>
              </a:spcBef>
              <a:buNone/>
            </a:pPr>
            <a:endParaRPr sz="1400"/>
          </a:p>
        </p:txBody>
      </p:sp>
      <p:sp>
        <p:nvSpPr>
          <p:cNvPr id="36" name="Shape 36"/>
          <p:cNvSpPr txBox="1">
            <a:spLocks noGrp="1"/>
          </p:cNvSpPr>
          <p:nvPr>
            <p:ph type="body" idx="1"/>
          </p:nvPr>
        </p:nvSpPr>
        <p:spPr>
          <a:xfrm>
            <a:off x="3667200" y="1552133"/>
            <a:ext cx="4857600" cy="3755599"/>
          </a:xfrm>
          <a:prstGeom prst="rect">
            <a:avLst/>
          </a:prstGeom>
        </p:spPr>
        <p:txBody>
          <a:bodyPr lIns="91425" tIns="91425" rIns="91425" bIns="91425" anchor="ctr" anchorCtr="0"/>
          <a:lstStyle>
            <a:lvl1pPr lvl="0"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1pPr>
            <a:lvl2pPr lvl="1"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2pPr>
            <a:lvl3pPr lvl="2"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3pPr>
            <a:lvl4pPr lvl="3"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4pPr>
            <a:lvl5pPr lvl="4"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5pPr>
            <a:lvl6pPr lvl="5"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6pPr>
            <a:lvl7pPr lvl="6"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7pPr>
            <a:lvl8pPr lvl="7"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8pPr>
            <a:lvl9pPr lvl="8" algn="ctr">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9pPr>
          </a:lstStyle>
          <a:p>
            <a:endParaRPr/>
          </a:p>
        </p:txBody>
      </p:sp>
      <p:sp>
        <p:nvSpPr>
          <p:cNvPr id="37" name="Shape 37"/>
          <p:cNvSpPr txBox="1"/>
          <p:nvPr/>
        </p:nvSpPr>
        <p:spPr>
          <a:xfrm>
            <a:off x="4791200" y="4997696"/>
            <a:ext cx="2609600" cy="471599"/>
          </a:xfrm>
          <a:prstGeom prst="rect">
            <a:avLst/>
          </a:prstGeom>
          <a:noFill/>
          <a:ln>
            <a:noFill/>
          </a:ln>
        </p:spPr>
        <p:txBody>
          <a:bodyPr lIns="91425" tIns="91425" rIns="91425" bIns="91425" anchor="t" anchorCtr="0">
            <a:noAutofit/>
          </a:bodyPr>
          <a:lstStyle/>
          <a:p>
            <a:pPr lvl="0" algn="ctr">
              <a:spcBef>
                <a:spcPts val="0"/>
              </a:spcBef>
              <a:buNone/>
            </a:pPr>
            <a:r>
              <a:rPr lang="en-GB" sz="3600">
                <a:solidFill>
                  <a:srgbClr val="FFFFFF"/>
                </a:solidFill>
                <a:latin typeface="Playfair Display"/>
                <a:ea typeface="Playfair Display"/>
                <a:cs typeface="Playfair Display"/>
                <a:sym typeface="Playfair Display"/>
              </a:rPr>
              <a:t>”</a:t>
            </a:r>
          </a:p>
        </p:txBody>
      </p:sp>
      <p:pic>
        <p:nvPicPr>
          <p:cNvPr id="38" name="Shape 38"/>
          <p:cNvPicPr preferRelativeResize="0"/>
          <p:nvPr/>
        </p:nvPicPr>
        <p:blipFill rotWithShape="1">
          <a:blip r:embed="rId4"/>
          <a:srcRect l="17184" b="50541"/>
          <a:stretch>
            <a:fillRect/>
          </a:stretch>
        </p:blipFill>
        <p:spPr>
          <a:xfrm>
            <a:off x="-12699" y="3466167"/>
            <a:ext cx="4184267" cy="3391832"/>
          </a:xfrm>
          <a:prstGeom prst="rect">
            <a:avLst/>
          </a:prstGeom>
          <a:noFill/>
          <a:ln>
            <a:noFill/>
          </a:ln>
        </p:spPr>
      </p:pic>
      <p:pic>
        <p:nvPicPr>
          <p:cNvPr id="39" name="Shape 39"/>
          <p:cNvPicPr preferRelativeResize="0"/>
          <p:nvPr/>
        </p:nvPicPr>
        <p:blipFill rotWithShape="1">
          <a:blip r:embed="rId5"/>
          <a:srcRect r="34288" b="26905"/>
          <a:stretch>
            <a:fillRect/>
          </a:stretch>
        </p:blipFill>
        <p:spPr>
          <a:xfrm rot="-5400000">
            <a:off x="8708900" y="-657533"/>
            <a:ext cx="2850965" cy="414063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95158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6FF3A7C-AD87-4FD5-B36B-820E975C156B}"/>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1750568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522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358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052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721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1635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787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2026/3/11</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245457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863FA1-73DB-484D-A0D1-FB8E7784C3F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6B5F4EE-5EC0-4126-BFC7-A32178B408E0}"/>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ED906AFC-7F2C-4AF3-B435-12A340B7B254}"/>
              </a:ext>
            </a:extLst>
          </p:cNvPr>
          <p:cNvSpPr>
            <a:spLocks noGrp="1"/>
          </p:cNvSpPr>
          <p:nvPr>
            <p:ph type="dt" sz="half" idx="10"/>
          </p:nvPr>
        </p:nvSpPr>
        <p:spPr/>
        <p:txBody>
          <a:bodyPr/>
          <a:lstStyle/>
          <a:p>
            <a:fld id="{07024438-9F65-4C93-B31D-E8AC5036F4F7}" type="datetimeFigureOut">
              <a:rPr lang="zh-CN" altLang="en-US" smtClean="0"/>
              <a:t>2026/3/11</a:t>
            </a:fld>
            <a:endParaRPr lang="zh-CN" altLang="en-US"/>
          </a:p>
        </p:txBody>
      </p:sp>
      <p:sp>
        <p:nvSpPr>
          <p:cNvPr id="5" name="页脚占位符 4">
            <a:extLst>
              <a:ext uri="{FF2B5EF4-FFF2-40B4-BE49-F238E27FC236}">
                <a16:creationId xmlns:a16="http://schemas.microsoft.com/office/drawing/2014/main" id="{171E1BD0-523F-4C68-A9C2-0BCB142C4A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7144763-B555-4FAF-9636-24B8D214F5B5}"/>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587364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40"/>
        <p:cNvGrpSpPr/>
        <p:nvPr/>
      </p:nvGrpSpPr>
      <p:grpSpPr>
        <a:xfrm>
          <a:off x="0" y="0"/>
          <a:ext cx="0" cy="0"/>
          <a:chOff x="0" y="0"/>
          <a:chExt cx="0" cy="0"/>
        </a:xfrm>
      </p:grpSpPr>
      <p:pic>
        <p:nvPicPr>
          <p:cNvPr id="41" name="Shape 41"/>
          <p:cNvPicPr preferRelativeResize="0"/>
          <p:nvPr/>
        </p:nvPicPr>
        <p:blipFill rotWithShape="1">
          <a:blip r:embed="rId2"/>
          <a:srcRect l="50049" t="-17056" r="-4964" b="19199"/>
          <a:stretch>
            <a:fillRect/>
          </a:stretch>
        </p:blipFill>
        <p:spPr>
          <a:xfrm rot="5400000">
            <a:off x="1375699" y="-1413800"/>
            <a:ext cx="3370000" cy="6172201"/>
          </a:xfrm>
          <a:prstGeom prst="rect">
            <a:avLst/>
          </a:prstGeom>
          <a:noFill/>
          <a:ln>
            <a:noFill/>
          </a:ln>
        </p:spPr>
      </p:pic>
      <p:grpSp>
        <p:nvGrpSpPr>
          <p:cNvPr id="42" name="Shape 42"/>
          <p:cNvGrpSpPr/>
          <p:nvPr/>
        </p:nvGrpSpPr>
        <p:grpSpPr>
          <a:xfrm>
            <a:off x="820300" y="775000"/>
            <a:ext cx="10551199" cy="5308000"/>
            <a:chOff x="615225" y="581250"/>
            <a:chExt cx="7913399" cy="3981000"/>
          </a:xfrm>
        </p:grpSpPr>
        <p:sp>
          <p:nvSpPr>
            <p:cNvPr id="43" name="Shape 4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44" name="Shape 4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sp>
        <p:nvSpPr>
          <p:cNvPr id="45" name="Shape 45"/>
          <p:cNvSpPr txBox="1">
            <a:spLocks noGrp="1"/>
          </p:cNvSpPr>
          <p:nvPr>
            <p:ph type="title"/>
          </p:nvPr>
        </p:nvSpPr>
        <p:spPr>
          <a:xfrm>
            <a:off x="1668800" y="1392233"/>
            <a:ext cx="8854399" cy="12719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6" name="Shape 46"/>
          <p:cNvSpPr txBox="1">
            <a:spLocks noGrp="1"/>
          </p:cNvSpPr>
          <p:nvPr>
            <p:ph type="body" idx="1"/>
          </p:nvPr>
        </p:nvSpPr>
        <p:spPr>
          <a:xfrm>
            <a:off x="1668800" y="2829932"/>
            <a:ext cx="8854399" cy="3103199"/>
          </a:xfrm>
          <a:prstGeom prst="rect">
            <a:avLst/>
          </a:prstGeom>
        </p:spPr>
        <p:txBody>
          <a:bodyPr lIns="91425" tIns="91425" rIns="91425" bIns="91425" anchor="t" anchorCtr="0"/>
          <a:lstStyle>
            <a:lvl1pPr lvl="0">
              <a:spcBef>
                <a:spcPts val="0"/>
              </a:spcBef>
              <a:buChar char="◉"/>
              <a:defRPr/>
            </a:lvl1pPr>
            <a:lvl2pPr lvl="1">
              <a:spcBef>
                <a:spcPts val="0"/>
              </a:spcBef>
              <a:buChar char="◎"/>
              <a:defRPr/>
            </a:lvl2pPr>
            <a:lvl3pPr lvl="2">
              <a:spcBef>
                <a:spcPts val="0"/>
              </a:spcBef>
              <a:buChar char="○"/>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pic>
        <p:nvPicPr>
          <p:cNvPr id="47" name="Shape 47"/>
          <p:cNvPicPr preferRelativeResize="0"/>
          <p:nvPr/>
        </p:nvPicPr>
        <p:blipFill rotWithShape="1">
          <a:blip r:embed="rId3"/>
          <a:srcRect r="36415" b="23112"/>
          <a:stretch>
            <a:fillRect/>
          </a:stretch>
        </p:blipFill>
        <p:spPr>
          <a:xfrm>
            <a:off x="9863833" y="2463800"/>
            <a:ext cx="2328165" cy="4394199"/>
          </a:xfrm>
          <a:prstGeom prst="rect">
            <a:avLst/>
          </a:prstGeom>
          <a:noFill/>
          <a:ln>
            <a:noFill/>
          </a:ln>
        </p:spPr>
      </p:pic>
      <p:pic>
        <p:nvPicPr>
          <p:cNvPr id="48" name="Shape 48"/>
          <p:cNvPicPr preferRelativeResize="0"/>
          <p:nvPr/>
        </p:nvPicPr>
        <p:blipFill rotWithShape="1">
          <a:blip r:embed="rId4"/>
          <a:srcRect l="11090" r="-11089" b="16541"/>
          <a:stretch>
            <a:fillRect/>
          </a:stretch>
        </p:blipFill>
        <p:spPr>
          <a:xfrm>
            <a:off x="-25400" y="4474000"/>
            <a:ext cx="2328167" cy="2384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98311-5603-4FB9-B0FC-83D09C5A34F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AF96BF-90F9-4EF0-9C0C-A0F5F9B28B8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3D21AAD-DFEF-4684-B04A-678AC96D7D82}"/>
              </a:ext>
            </a:extLst>
          </p:cNvPr>
          <p:cNvSpPr>
            <a:spLocks noGrp="1"/>
          </p:cNvSpPr>
          <p:nvPr>
            <p:ph type="dt" sz="half" idx="10"/>
          </p:nvPr>
        </p:nvSpPr>
        <p:spPr/>
        <p:txBody>
          <a:bodyPr/>
          <a:lstStyle/>
          <a:p>
            <a:fld id="{07024438-9F65-4C93-B31D-E8AC5036F4F7}" type="datetimeFigureOut">
              <a:rPr lang="zh-CN" altLang="en-US" smtClean="0"/>
              <a:t>2026/3/11</a:t>
            </a:fld>
            <a:endParaRPr lang="zh-CN" altLang="en-US"/>
          </a:p>
        </p:txBody>
      </p:sp>
      <p:sp>
        <p:nvSpPr>
          <p:cNvPr id="5" name="页脚占位符 4">
            <a:extLst>
              <a:ext uri="{FF2B5EF4-FFF2-40B4-BE49-F238E27FC236}">
                <a16:creationId xmlns:a16="http://schemas.microsoft.com/office/drawing/2014/main" id="{FD34CDC9-BC7C-4AB3-B148-808EE7F998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C6FAF1D-76C2-4865-A314-E3CE2BAF9551}"/>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432905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11953A-7BFA-4791-90FD-131A731F3B72}"/>
              </a:ext>
            </a:extLst>
          </p:cNvPr>
          <p:cNvSpPr>
            <a:spLocks noGrp="1"/>
          </p:cNvSpPr>
          <p:nvPr>
            <p:ph type="title"/>
          </p:nvPr>
        </p:nvSpPr>
        <p:spPr>
          <a:xfrm>
            <a:off x="831851" y="1709741"/>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94698D9-531A-4E8D-B252-C10FDCE7D1F8}"/>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58E1B12A-B843-4C16-90FC-3FB2A07894B1}"/>
              </a:ext>
            </a:extLst>
          </p:cNvPr>
          <p:cNvSpPr>
            <a:spLocks noGrp="1"/>
          </p:cNvSpPr>
          <p:nvPr>
            <p:ph type="dt" sz="half" idx="10"/>
          </p:nvPr>
        </p:nvSpPr>
        <p:spPr/>
        <p:txBody>
          <a:bodyPr/>
          <a:lstStyle/>
          <a:p>
            <a:fld id="{07024438-9F65-4C93-B31D-E8AC5036F4F7}" type="datetimeFigureOut">
              <a:rPr lang="zh-CN" altLang="en-US" smtClean="0"/>
              <a:t>2026/3/11</a:t>
            </a:fld>
            <a:endParaRPr lang="zh-CN" altLang="en-US"/>
          </a:p>
        </p:txBody>
      </p:sp>
      <p:sp>
        <p:nvSpPr>
          <p:cNvPr id="5" name="页脚占位符 4">
            <a:extLst>
              <a:ext uri="{FF2B5EF4-FFF2-40B4-BE49-F238E27FC236}">
                <a16:creationId xmlns:a16="http://schemas.microsoft.com/office/drawing/2014/main" id="{2D03552C-99C1-48EB-9275-5FD91A2256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C208FEE-5664-4050-AD54-190AD833F79E}"/>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620622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3B2BDA-1759-4CA3-B072-816119C6492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E9BAF8-532E-4EF3-B283-E89BF067239B}"/>
              </a:ext>
            </a:extLst>
          </p:cNvPr>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A79BD5-F5DF-49E3-BB1A-CD7BAC4A60EF}"/>
              </a:ext>
            </a:extLst>
          </p:cNvPr>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678918A-29A9-4B8E-A7E5-01453BC8585D}"/>
              </a:ext>
            </a:extLst>
          </p:cNvPr>
          <p:cNvSpPr>
            <a:spLocks noGrp="1"/>
          </p:cNvSpPr>
          <p:nvPr>
            <p:ph type="dt" sz="half" idx="10"/>
          </p:nvPr>
        </p:nvSpPr>
        <p:spPr/>
        <p:txBody>
          <a:bodyPr/>
          <a:lstStyle/>
          <a:p>
            <a:fld id="{07024438-9F65-4C93-B31D-E8AC5036F4F7}" type="datetimeFigureOut">
              <a:rPr lang="zh-CN" altLang="en-US" smtClean="0"/>
              <a:t>2026/3/11</a:t>
            </a:fld>
            <a:endParaRPr lang="zh-CN" altLang="en-US"/>
          </a:p>
        </p:txBody>
      </p:sp>
      <p:sp>
        <p:nvSpPr>
          <p:cNvPr id="6" name="页脚占位符 5">
            <a:extLst>
              <a:ext uri="{FF2B5EF4-FFF2-40B4-BE49-F238E27FC236}">
                <a16:creationId xmlns:a16="http://schemas.microsoft.com/office/drawing/2014/main" id="{2255A99E-62A1-4228-8E34-F6424CA85B0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2DDF071-A280-416C-B169-B33EED050857}"/>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1814029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F19747-25A1-43B6-B6D2-20AE22B4FC3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21E3766-1C64-463B-83E7-BACCFBC141AD}"/>
              </a:ext>
            </a:extLst>
          </p:cNvPr>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208837DF-ADEF-4E88-AAA2-9956DA70D3BE}"/>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4277E25-E5BD-4CBF-B65E-D0499747F791}"/>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65FF8EF4-C8A2-41A0-A02B-6F5F0F4E4824}"/>
              </a:ext>
            </a:extLst>
          </p:cNvPr>
          <p:cNvSpPr>
            <a:spLocks noGrp="1"/>
          </p:cNvSpPr>
          <p:nvPr>
            <p:ph sz="quarter" idx="4"/>
          </p:nvPr>
        </p:nvSpPr>
        <p:spPr>
          <a:xfrm>
            <a:off x="6172202"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79B134C-9982-40BF-A88B-2DD73CE8798B}"/>
              </a:ext>
            </a:extLst>
          </p:cNvPr>
          <p:cNvSpPr>
            <a:spLocks noGrp="1"/>
          </p:cNvSpPr>
          <p:nvPr>
            <p:ph type="dt" sz="half" idx="10"/>
          </p:nvPr>
        </p:nvSpPr>
        <p:spPr/>
        <p:txBody>
          <a:bodyPr/>
          <a:lstStyle/>
          <a:p>
            <a:fld id="{07024438-9F65-4C93-B31D-E8AC5036F4F7}" type="datetimeFigureOut">
              <a:rPr lang="zh-CN" altLang="en-US" smtClean="0"/>
              <a:t>2026/3/11</a:t>
            </a:fld>
            <a:endParaRPr lang="zh-CN" altLang="en-US"/>
          </a:p>
        </p:txBody>
      </p:sp>
      <p:sp>
        <p:nvSpPr>
          <p:cNvPr id="8" name="页脚占位符 7">
            <a:extLst>
              <a:ext uri="{FF2B5EF4-FFF2-40B4-BE49-F238E27FC236}">
                <a16:creationId xmlns:a16="http://schemas.microsoft.com/office/drawing/2014/main" id="{D7CF33B1-1657-4EB4-A25A-D79122D8AF7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0719ACB-AA1F-47FD-8463-12CDE513DAC5}"/>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8417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85B858-9496-4556-BE0F-793459979A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E0F357-0AC6-4C7E-A7AE-A2022592A9DC}"/>
              </a:ext>
            </a:extLst>
          </p:cNvPr>
          <p:cNvSpPr>
            <a:spLocks noGrp="1"/>
          </p:cNvSpPr>
          <p:nvPr>
            <p:ph type="dt" sz="half" idx="10"/>
          </p:nvPr>
        </p:nvSpPr>
        <p:spPr/>
        <p:txBody>
          <a:bodyPr/>
          <a:lstStyle/>
          <a:p>
            <a:fld id="{07024438-9F65-4C93-B31D-E8AC5036F4F7}" type="datetimeFigureOut">
              <a:rPr lang="zh-CN" altLang="en-US" smtClean="0"/>
              <a:t>2026/3/11</a:t>
            </a:fld>
            <a:endParaRPr lang="zh-CN" altLang="en-US"/>
          </a:p>
        </p:txBody>
      </p:sp>
      <p:sp>
        <p:nvSpPr>
          <p:cNvPr id="4" name="页脚占位符 3">
            <a:extLst>
              <a:ext uri="{FF2B5EF4-FFF2-40B4-BE49-F238E27FC236}">
                <a16:creationId xmlns:a16="http://schemas.microsoft.com/office/drawing/2014/main" id="{26FD4E9F-FF8A-4744-884E-F53BB1C4D31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AF20C27-960F-4FC9-84FE-C4C740B0A2EA}"/>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9998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1AD458D-AE1F-4FBF-8484-C287334926CE}"/>
              </a:ext>
            </a:extLst>
          </p:cNvPr>
          <p:cNvSpPr>
            <a:spLocks noGrp="1"/>
          </p:cNvSpPr>
          <p:nvPr>
            <p:ph type="dt" sz="half" idx="10"/>
          </p:nvPr>
        </p:nvSpPr>
        <p:spPr/>
        <p:txBody>
          <a:bodyPr/>
          <a:lstStyle/>
          <a:p>
            <a:fld id="{07024438-9F65-4C93-B31D-E8AC5036F4F7}" type="datetimeFigureOut">
              <a:rPr lang="zh-CN" altLang="en-US" smtClean="0"/>
              <a:t>2026/3/11</a:t>
            </a:fld>
            <a:endParaRPr lang="zh-CN" altLang="en-US"/>
          </a:p>
        </p:txBody>
      </p:sp>
      <p:sp>
        <p:nvSpPr>
          <p:cNvPr id="3" name="页脚占位符 2">
            <a:extLst>
              <a:ext uri="{FF2B5EF4-FFF2-40B4-BE49-F238E27FC236}">
                <a16:creationId xmlns:a16="http://schemas.microsoft.com/office/drawing/2014/main" id="{2ACD939B-2FDD-479E-BB9A-8A1DF6A8057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D5BE047-6A05-4AD2-96B6-195CB9C1DBB9}"/>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479622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2433D9-F609-4DBA-8C80-0DD17055C2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212B6E-2880-4946-BCFA-A294C341C179}"/>
              </a:ext>
            </a:extLst>
          </p:cNvPr>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CA5C6B8-F646-4C5A-B8D5-A5EB57ED91FA}"/>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6933C14-375A-4FD5-8F2F-1F29C1C39F76}"/>
              </a:ext>
            </a:extLst>
          </p:cNvPr>
          <p:cNvSpPr>
            <a:spLocks noGrp="1"/>
          </p:cNvSpPr>
          <p:nvPr>
            <p:ph type="dt" sz="half" idx="10"/>
          </p:nvPr>
        </p:nvSpPr>
        <p:spPr/>
        <p:txBody>
          <a:bodyPr/>
          <a:lstStyle/>
          <a:p>
            <a:fld id="{07024438-9F65-4C93-B31D-E8AC5036F4F7}" type="datetimeFigureOut">
              <a:rPr lang="zh-CN" altLang="en-US" smtClean="0"/>
              <a:t>2026/3/11</a:t>
            </a:fld>
            <a:endParaRPr lang="zh-CN" altLang="en-US"/>
          </a:p>
        </p:txBody>
      </p:sp>
      <p:sp>
        <p:nvSpPr>
          <p:cNvPr id="6" name="页脚占位符 5">
            <a:extLst>
              <a:ext uri="{FF2B5EF4-FFF2-40B4-BE49-F238E27FC236}">
                <a16:creationId xmlns:a16="http://schemas.microsoft.com/office/drawing/2014/main" id="{159DDF19-3307-4887-B604-BC35B6BFC1F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F18F9CF-08B8-414A-BD30-784EE8BDE4BE}"/>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550781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39DCDA-5ED3-48EA-9A6C-A168116C3AF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CC8A77C-854A-405A-BAB7-C71AE538CDEA}"/>
              </a:ext>
            </a:extLst>
          </p:cNvPr>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zh-CN" altLang="en-US"/>
          </a:p>
        </p:txBody>
      </p:sp>
      <p:sp>
        <p:nvSpPr>
          <p:cNvPr id="4" name="文本占位符 3">
            <a:extLst>
              <a:ext uri="{FF2B5EF4-FFF2-40B4-BE49-F238E27FC236}">
                <a16:creationId xmlns:a16="http://schemas.microsoft.com/office/drawing/2014/main" id="{E7594DB7-9D21-4257-A28B-9C1179ACDBE1}"/>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FA2813D-AD41-4765-91F8-04C5277BB0B1}"/>
              </a:ext>
            </a:extLst>
          </p:cNvPr>
          <p:cNvSpPr>
            <a:spLocks noGrp="1"/>
          </p:cNvSpPr>
          <p:nvPr>
            <p:ph type="dt" sz="half" idx="10"/>
          </p:nvPr>
        </p:nvSpPr>
        <p:spPr/>
        <p:txBody>
          <a:bodyPr/>
          <a:lstStyle/>
          <a:p>
            <a:fld id="{07024438-9F65-4C93-B31D-E8AC5036F4F7}" type="datetimeFigureOut">
              <a:rPr lang="zh-CN" altLang="en-US" smtClean="0"/>
              <a:t>2026/3/11</a:t>
            </a:fld>
            <a:endParaRPr lang="zh-CN" altLang="en-US"/>
          </a:p>
        </p:txBody>
      </p:sp>
      <p:sp>
        <p:nvSpPr>
          <p:cNvPr id="6" name="页脚占位符 5">
            <a:extLst>
              <a:ext uri="{FF2B5EF4-FFF2-40B4-BE49-F238E27FC236}">
                <a16:creationId xmlns:a16="http://schemas.microsoft.com/office/drawing/2014/main" id="{C2992C7F-AB8D-46D0-B739-4A2EF2AEB5A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D853F50-438A-4B05-9BBD-EB23BFB73C2A}"/>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543484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A6BDEA-A9D8-4316-A8D8-0B36FCA46A0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779B07-E857-4452-A927-1A4D93A4AB9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8811CB7-FB6E-40A0-9487-22971A7B7D1D}"/>
              </a:ext>
            </a:extLst>
          </p:cNvPr>
          <p:cNvSpPr>
            <a:spLocks noGrp="1"/>
          </p:cNvSpPr>
          <p:nvPr>
            <p:ph type="dt" sz="half" idx="10"/>
          </p:nvPr>
        </p:nvSpPr>
        <p:spPr/>
        <p:txBody>
          <a:bodyPr/>
          <a:lstStyle/>
          <a:p>
            <a:fld id="{07024438-9F65-4C93-B31D-E8AC5036F4F7}" type="datetimeFigureOut">
              <a:rPr lang="zh-CN" altLang="en-US" smtClean="0"/>
              <a:t>2026/3/11</a:t>
            </a:fld>
            <a:endParaRPr lang="zh-CN" altLang="en-US"/>
          </a:p>
        </p:txBody>
      </p:sp>
      <p:sp>
        <p:nvSpPr>
          <p:cNvPr id="5" name="页脚占位符 4">
            <a:extLst>
              <a:ext uri="{FF2B5EF4-FFF2-40B4-BE49-F238E27FC236}">
                <a16:creationId xmlns:a16="http://schemas.microsoft.com/office/drawing/2014/main" id="{5BE0652F-AE82-4AD8-91D4-FA3C19DC1A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9F17DE-E4F5-4E3E-AD11-3A7EEBED7889}"/>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265091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6491FC8-5A1B-4568-A0FD-3F1E9DF9E393}"/>
              </a:ext>
            </a:extLst>
          </p:cNvPr>
          <p:cNvSpPr>
            <a:spLocks noGrp="1"/>
          </p:cNvSpPr>
          <p:nvPr>
            <p:ph type="title" orient="vert"/>
          </p:nvPr>
        </p:nvSpPr>
        <p:spPr>
          <a:xfrm>
            <a:off x="8724902" y="365127"/>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8B40058-4C77-4A97-AC47-1A5457A4EFDC}"/>
              </a:ext>
            </a:extLst>
          </p:cNvPr>
          <p:cNvSpPr>
            <a:spLocks noGrp="1"/>
          </p:cNvSpPr>
          <p:nvPr>
            <p:ph type="body" orient="vert" idx="1"/>
          </p:nvPr>
        </p:nvSpPr>
        <p:spPr>
          <a:xfrm>
            <a:off x="838202" y="365127"/>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A13F0D0-5694-4E84-8FAF-D7ED06355C81}"/>
              </a:ext>
            </a:extLst>
          </p:cNvPr>
          <p:cNvSpPr>
            <a:spLocks noGrp="1"/>
          </p:cNvSpPr>
          <p:nvPr>
            <p:ph type="dt" sz="half" idx="10"/>
          </p:nvPr>
        </p:nvSpPr>
        <p:spPr/>
        <p:txBody>
          <a:bodyPr/>
          <a:lstStyle/>
          <a:p>
            <a:fld id="{07024438-9F65-4C93-B31D-E8AC5036F4F7}" type="datetimeFigureOut">
              <a:rPr lang="zh-CN" altLang="en-US" smtClean="0"/>
              <a:t>2026/3/11</a:t>
            </a:fld>
            <a:endParaRPr lang="zh-CN" altLang="en-US"/>
          </a:p>
        </p:txBody>
      </p:sp>
      <p:sp>
        <p:nvSpPr>
          <p:cNvPr id="5" name="页脚占位符 4">
            <a:extLst>
              <a:ext uri="{FF2B5EF4-FFF2-40B4-BE49-F238E27FC236}">
                <a16:creationId xmlns:a16="http://schemas.microsoft.com/office/drawing/2014/main" id="{8901223E-57C0-4807-886C-0C4A15CDEE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38B3A57-5D67-4270-9949-B652FD57B1C6}"/>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976263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49"/>
        <p:cNvGrpSpPr/>
        <p:nvPr/>
      </p:nvGrpSpPr>
      <p:grpSpPr>
        <a:xfrm>
          <a:off x="0" y="0"/>
          <a:ext cx="0" cy="0"/>
          <a:chOff x="0" y="0"/>
          <a:chExt cx="0" cy="0"/>
        </a:xfrm>
      </p:grpSpPr>
      <p:pic>
        <p:nvPicPr>
          <p:cNvPr id="50" name="Shape 50"/>
          <p:cNvPicPr preferRelativeResize="0"/>
          <p:nvPr/>
        </p:nvPicPr>
        <p:blipFill rotWithShape="1">
          <a:blip r:embed="rId2"/>
          <a:srcRect r="34288" b="26905"/>
          <a:stretch>
            <a:fillRect/>
          </a:stretch>
        </p:blipFill>
        <p:spPr>
          <a:xfrm rot="-5400000">
            <a:off x="8708900" y="-657533"/>
            <a:ext cx="2850965" cy="4140635"/>
          </a:xfrm>
          <a:prstGeom prst="rect">
            <a:avLst/>
          </a:prstGeom>
          <a:noFill/>
          <a:ln>
            <a:noFill/>
          </a:ln>
        </p:spPr>
      </p:pic>
      <p:grpSp>
        <p:nvGrpSpPr>
          <p:cNvPr id="51" name="Shape 51"/>
          <p:cNvGrpSpPr/>
          <p:nvPr/>
        </p:nvGrpSpPr>
        <p:grpSpPr>
          <a:xfrm>
            <a:off x="820300" y="775000"/>
            <a:ext cx="10551199" cy="5308000"/>
            <a:chOff x="615225" y="581250"/>
            <a:chExt cx="7913399" cy="3981000"/>
          </a:xfrm>
        </p:grpSpPr>
        <p:sp>
          <p:nvSpPr>
            <p:cNvPr id="52" name="Shape 52"/>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53" name="Shape 53"/>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sp>
        <p:nvSpPr>
          <p:cNvPr id="54" name="Shape 54"/>
          <p:cNvSpPr txBox="1">
            <a:spLocks noGrp="1"/>
          </p:cNvSpPr>
          <p:nvPr>
            <p:ph type="title"/>
          </p:nvPr>
        </p:nvSpPr>
        <p:spPr>
          <a:xfrm>
            <a:off x="1668800" y="1392233"/>
            <a:ext cx="8854399" cy="12719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5" name="Shape 55"/>
          <p:cNvSpPr txBox="1">
            <a:spLocks noGrp="1"/>
          </p:cNvSpPr>
          <p:nvPr>
            <p:ph type="body" idx="1"/>
          </p:nvPr>
        </p:nvSpPr>
        <p:spPr>
          <a:xfrm>
            <a:off x="1588867" y="2821031"/>
            <a:ext cx="4375599" cy="2869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6" name="Shape 56"/>
          <p:cNvSpPr txBox="1">
            <a:spLocks noGrp="1"/>
          </p:cNvSpPr>
          <p:nvPr>
            <p:ph type="body" idx="2"/>
          </p:nvPr>
        </p:nvSpPr>
        <p:spPr>
          <a:xfrm>
            <a:off x="6227733" y="2821031"/>
            <a:ext cx="4375599" cy="2869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pic>
        <p:nvPicPr>
          <p:cNvPr id="57" name="Shape 57"/>
          <p:cNvPicPr preferRelativeResize="0"/>
          <p:nvPr/>
        </p:nvPicPr>
        <p:blipFill rotWithShape="1">
          <a:blip r:embed="rId3"/>
          <a:srcRect l="57520" b="21764"/>
          <a:stretch>
            <a:fillRect/>
          </a:stretch>
        </p:blipFill>
        <p:spPr>
          <a:xfrm>
            <a:off x="0" y="3174100"/>
            <a:ext cx="2038533" cy="3683899"/>
          </a:xfrm>
          <a:prstGeom prst="rect">
            <a:avLst/>
          </a:prstGeom>
          <a:noFill/>
          <a:ln>
            <a:noFill/>
          </a:ln>
        </p:spPr>
      </p:pic>
      <p:pic>
        <p:nvPicPr>
          <p:cNvPr id="58" name="Shape 58"/>
          <p:cNvPicPr preferRelativeResize="0"/>
          <p:nvPr/>
        </p:nvPicPr>
        <p:blipFill rotWithShape="1">
          <a:blip r:embed="rId4"/>
          <a:srcRect r="35069" b="72214"/>
          <a:stretch>
            <a:fillRect/>
          </a:stretch>
        </p:blipFill>
        <p:spPr>
          <a:xfrm>
            <a:off x="9340900" y="4606943"/>
            <a:ext cx="2863800" cy="225106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499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3523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5947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63D58F-F6A0-4EA3-BFB5-4642485F75D9}"/>
              </a:ext>
            </a:extLst>
          </p:cNvPr>
          <p:cNvPicPr>
            <a:picLocks noChangeAspect="1"/>
          </p:cNvPicPr>
          <p:nvPr userDrawn="1"/>
        </p:nvPicPr>
        <p:blipFill>
          <a:blip r:embed="rId2"/>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98CD8127-072B-44C9-ABE8-9BC4AB287A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2079566" y="-4365566"/>
            <a:ext cx="9182100" cy="15881232"/>
          </a:xfrm>
          <a:prstGeom prst="rect">
            <a:avLst/>
          </a:prstGeom>
        </p:spPr>
      </p:pic>
      <p:pic>
        <p:nvPicPr>
          <p:cNvPr id="4" name="图片 3">
            <a:extLst>
              <a:ext uri="{FF2B5EF4-FFF2-40B4-BE49-F238E27FC236}">
                <a16:creationId xmlns:a16="http://schemas.microsoft.com/office/drawing/2014/main" id="{931AE1AF-6B20-4CE0-B6FA-B23D537947C3}"/>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774364" y="98278"/>
            <a:ext cx="1049338" cy="988507"/>
          </a:xfrm>
          <a:prstGeom prst="rect">
            <a:avLst/>
          </a:prstGeom>
        </p:spPr>
      </p:pic>
      <p:pic>
        <p:nvPicPr>
          <p:cNvPr id="5" name="图片 4">
            <a:extLst>
              <a:ext uri="{FF2B5EF4-FFF2-40B4-BE49-F238E27FC236}">
                <a16:creationId xmlns:a16="http://schemas.microsoft.com/office/drawing/2014/main" id="{99B37BB5-2650-4467-ABB7-31E9CA48D4D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6062" y="1"/>
            <a:ext cx="1181100" cy="1647825"/>
          </a:xfrm>
          <a:prstGeom prst="rect">
            <a:avLst/>
          </a:prstGeom>
        </p:spPr>
      </p:pic>
      <p:pic>
        <p:nvPicPr>
          <p:cNvPr id="6" name="图片 5">
            <a:extLst>
              <a:ext uri="{FF2B5EF4-FFF2-40B4-BE49-F238E27FC236}">
                <a16:creationId xmlns:a16="http://schemas.microsoft.com/office/drawing/2014/main" id="{5F048B97-1CDA-4F65-837F-F768C8EAF4C5}"/>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0" y="5529532"/>
            <a:ext cx="2476500" cy="1328766"/>
          </a:xfrm>
          <a:prstGeom prst="rect">
            <a:avLst/>
          </a:prstGeom>
        </p:spPr>
      </p:pic>
      <p:pic>
        <p:nvPicPr>
          <p:cNvPr id="7" name="图片 6">
            <a:extLst>
              <a:ext uri="{FF2B5EF4-FFF2-40B4-BE49-F238E27FC236}">
                <a16:creationId xmlns:a16="http://schemas.microsoft.com/office/drawing/2014/main" id="{4E9B10E7-A5D5-4AAF-9A24-86B84EF4F8F5}"/>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9664700" y="5414688"/>
            <a:ext cx="2527300" cy="1462630"/>
          </a:xfrm>
          <a:prstGeom prst="rect">
            <a:avLst/>
          </a:prstGeom>
        </p:spPr>
      </p:pic>
    </p:spTree>
    <p:extLst>
      <p:ext uri="{BB962C8B-B14F-4D97-AF65-F5344CB8AC3E}">
        <p14:creationId xmlns:p14="http://schemas.microsoft.com/office/powerpoint/2010/main" val="1515488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内页-2">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8113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内页-3">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5777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内页-4">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345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内页-5">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838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844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162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59"/>
        <p:cNvGrpSpPr/>
        <p:nvPr/>
      </p:nvGrpSpPr>
      <p:grpSpPr>
        <a:xfrm>
          <a:off x="0" y="0"/>
          <a:ext cx="0" cy="0"/>
          <a:chOff x="0" y="0"/>
          <a:chExt cx="0" cy="0"/>
        </a:xfrm>
      </p:grpSpPr>
      <p:pic>
        <p:nvPicPr>
          <p:cNvPr id="60" name="Shape 60"/>
          <p:cNvPicPr preferRelativeResize="0"/>
          <p:nvPr/>
        </p:nvPicPr>
        <p:blipFill rotWithShape="1">
          <a:blip r:embed="rId2"/>
          <a:srcRect l="45000" b="3157"/>
          <a:stretch>
            <a:fillRect/>
          </a:stretch>
        </p:blipFill>
        <p:spPr>
          <a:xfrm>
            <a:off x="-14684" y="1778051"/>
            <a:ext cx="1575033" cy="5094632"/>
          </a:xfrm>
          <a:prstGeom prst="rect">
            <a:avLst/>
          </a:prstGeom>
          <a:noFill/>
          <a:ln>
            <a:noFill/>
          </a:ln>
        </p:spPr>
      </p:pic>
      <p:pic>
        <p:nvPicPr>
          <p:cNvPr id="61" name="Shape 61"/>
          <p:cNvPicPr preferRelativeResize="0"/>
          <p:nvPr/>
        </p:nvPicPr>
        <p:blipFill rotWithShape="1">
          <a:blip r:embed="rId3"/>
          <a:srcRect l="-5401" t="-6270" r="32211" b="6270"/>
          <a:stretch>
            <a:fillRect/>
          </a:stretch>
        </p:blipFill>
        <p:spPr>
          <a:xfrm rot="-5400000" flipH="1">
            <a:off x="8391183" y="3057183"/>
            <a:ext cx="2750232" cy="4851399"/>
          </a:xfrm>
          <a:prstGeom prst="rect">
            <a:avLst/>
          </a:prstGeom>
          <a:noFill/>
          <a:ln>
            <a:noFill/>
          </a:ln>
        </p:spPr>
      </p:pic>
      <p:grpSp>
        <p:nvGrpSpPr>
          <p:cNvPr id="62" name="Shape 62"/>
          <p:cNvGrpSpPr/>
          <p:nvPr/>
        </p:nvGrpSpPr>
        <p:grpSpPr>
          <a:xfrm>
            <a:off x="820300" y="775000"/>
            <a:ext cx="10551199" cy="5308000"/>
            <a:chOff x="615225" y="581250"/>
            <a:chExt cx="7913399" cy="3981000"/>
          </a:xfrm>
        </p:grpSpPr>
        <p:sp>
          <p:nvSpPr>
            <p:cNvPr id="63" name="Shape 6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64" name="Shape 6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sp>
        <p:nvSpPr>
          <p:cNvPr id="65" name="Shape 65"/>
          <p:cNvSpPr txBox="1">
            <a:spLocks noGrp="1"/>
          </p:cNvSpPr>
          <p:nvPr>
            <p:ph type="title"/>
          </p:nvPr>
        </p:nvSpPr>
        <p:spPr>
          <a:xfrm>
            <a:off x="1668800" y="1392233"/>
            <a:ext cx="8854399" cy="1271999"/>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6" name="Shape 66"/>
          <p:cNvSpPr txBox="1">
            <a:spLocks noGrp="1"/>
          </p:cNvSpPr>
          <p:nvPr>
            <p:ph type="body" idx="1"/>
          </p:nvPr>
        </p:nvSpPr>
        <p:spPr>
          <a:xfrm>
            <a:off x="1568133" y="2837233"/>
            <a:ext cx="2891200" cy="3112799"/>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67" name="Shape 67"/>
          <p:cNvSpPr txBox="1">
            <a:spLocks noGrp="1"/>
          </p:cNvSpPr>
          <p:nvPr>
            <p:ph type="body" idx="2"/>
          </p:nvPr>
        </p:nvSpPr>
        <p:spPr>
          <a:xfrm>
            <a:off x="4607568" y="2837233"/>
            <a:ext cx="2891200" cy="3112799"/>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68" name="Shape 68"/>
          <p:cNvSpPr txBox="1">
            <a:spLocks noGrp="1"/>
          </p:cNvSpPr>
          <p:nvPr>
            <p:ph type="body" idx="3"/>
          </p:nvPr>
        </p:nvSpPr>
        <p:spPr>
          <a:xfrm>
            <a:off x="7647004" y="2837233"/>
            <a:ext cx="2891200" cy="3112799"/>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pic>
        <p:nvPicPr>
          <p:cNvPr id="69" name="Shape 69"/>
          <p:cNvPicPr preferRelativeResize="0"/>
          <p:nvPr/>
        </p:nvPicPr>
        <p:blipFill rotWithShape="1">
          <a:blip r:embed="rId4"/>
          <a:srcRect l="-13090" t="-8865" r="39793" b="42702"/>
          <a:stretch>
            <a:fillRect/>
          </a:stretch>
        </p:blipFill>
        <p:spPr>
          <a:xfrm rot="-5400000">
            <a:off x="9258299" y="-121044"/>
            <a:ext cx="2844800" cy="30733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354F92-953B-4083-B0C2-33C2C97CE73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502297E-FE11-4B15-906E-567D40359BA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C36EBF1-9347-4B68-A4C9-C6D5E22C2E51}"/>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2026/3/11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D692569-28EA-46A1-8D34-2CD2617DA668}"/>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88E2FF9-BF09-41C0-B6F0-A90C24ACBD36}"/>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1411498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F2E9EB-C63A-4DCC-AB5F-5A765D1D7A7B}"/>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806DB5F-1719-4DE6-BCBB-9ECFF0C708E0}"/>
              </a:ext>
            </a:extLst>
          </p:cNvPr>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854595E-A2BF-4354-AE55-25E266E30F0B}"/>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2026/3/11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16E182A-D9BD-45B8-B274-27D748095E9B}"/>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CA58A53-FE56-4488-B1F8-4B0823553705}"/>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3801045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CC05CA-F60D-43E8-9D75-4F3E7BC0646D}"/>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16B9B39-7811-4B45-BB97-FF83865AA4CF}"/>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7ADD28D-A131-4D13-ABDB-F5C7A375F3E9}"/>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2026/3/11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775CDED-072D-4843-80F1-4F9F600F92E3}"/>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5779E360-18D0-4CE8-A4CA-FB18938A791A}"/>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1505261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369B10-F42A-4E82-9C41-CFD491E6343E}"/>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9D7A5D-0188-477A-80B9-14A883F2F1C5}"/>
              </a:ext>
            </a:extLst>
          </p:cNvPr>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A2A1CF6-B91B-4B06-98A7-A38AABF44E70}"/>
              </a:ext>
            </a:extLst>
          </p:cNvPr>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B8532A4E-7954-4AEC-9E0B-02DA3C4384C0}"/>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2026/3/11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1DEBB75-5660-43FB-ABD8-32AC9251C49A}"/>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D5180DC-3D6B-49C3-A17F-552C8019EC26}"/>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10" name="Picture 9">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1"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80535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B4C7C9-11A8-499B-8764-6CC5574EE6E4}"/>
              </a:ext>
            </a:extLst>
          </p:cNvPr>
          <p:cNvSpPr>
            <a:spLocks noGrp="1"/>
          </p:cNvSpPr>
          <p:nvPr>
            <p:ph type="title"/>
          </p:nvPr>
        </p:nvSpPr>
        <p:spPr>
          <a:xfrm>
            <a:off x="839788" y="365126"/>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D108F8E-476B-45FF-9F64-81BA6873D0C5}"/>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6A449E0-20D4-40C4-B27D-2D84933F8943}"/>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209D281-92C5-47C8-BCF3-C42A611A21B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7E11EE0-5D3C-4FA3-B188-287379D531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753C63C-A499-4547-9E71-9227B310642F}"/>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2026/3/11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C8FCD438-FF5A-4095-9057-1721060E3171}"/>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AA8B1635-26D2-4BCB-9983-DCFD491A43FD}"/>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10"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11" name="Picture 10">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12" name="Picture 11">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3"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3191873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18494D-C60D-4888-B4B3-FE3564E2252A}"/>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1AF661-862E-4199-81FD-E511A3451D26}"/>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2026/3/11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71AB2D70-47B6-4FA0-A56D-B83A474437D1}"/>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28B43BC7-48E6-4F29-9F84-B0C52CE04600}"/>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6"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3456475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5342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563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047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5548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70"/>
        <p:cNvGrpSpPr/>
        <p:nvPr/>
      </p:nvGrpSpPr>
      <p:grpSpPr>
        <a:xfrm>
          <a:off x="0" y="0"/>
          <a:ext cx="0" cy="0"/>
          <a:chOff x="0" y="0"/>
          <a:chExt cx="0" cy="0"/>
        </a:xfrm>
      </p:grpSpPr>
      <p:pic>
        <p:nvPicPr>
          <p:cNvPr id="71" name="Shape 71"/>
          <p:cNvPicPr preferRelativeResize="0"/>
          <p:nvPr/>
        </p:nvPicPr>
        <p:blipFill rotWithShape="1">
          <a:blip r:embed="rId2"/>
          <a:srcRect l="49259" b="18374"/>
          <a:stretch>
            <a:fillRect/>
          </a:stretch>
        </p:blipFill>
        <p:spPr>
          <a:xfrm rot="5400000">
            <a:off x="557516" y="-582916"/>
            <a:ext cx="1971064" cy="3111499"/>
          </a:xfrm>
          <a:prstGeom prst="rect">
            <a:avLst/>
          </a:prstGeom>
          <a:noFill/>
          <a:ln>
            <a:noFill/>
          </a:ln>
        </p:spPr>
      </p:pic>
      <p:grpSp>
        <p:nvGrpSpPr>
          <p:cNvPr id="72" name="Shape 72"/>
          <p:cNvGrpSpPr/>
          <p:nvPr/>
        </p:nvGrpSpPr>
        <p:grpSpPr>
          <a:xfrm>
            <a:off x="820300" y="775000"/>
            <a:ext cx="10551199" cy="5308000"/>
            <a:chOff x="615225" y="581250"/>
            <a:chExt cx="7913399" cy="3981000"/>
          </a:xfrm>
        </p:grpSpPr>
        <p:sp>
          <p:nvSpPr>
            <p:cNvPr id="73" name="Shape 7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74" name="Shape 7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sp>
        <p:nvSpPr>
          <p:cNvPr id="75" name="Shape 75"/>
          <p:cNvSpPr txBox="1">
            <a:spLocks noGrp="1"/>
          </p:cNvSpPr>
          <p:nvPr>
            <p:ph type="title"/>
          </p:nvPr>
        </p:nvSpPr>
        <p:spPr>
          <a:xfrm>
            <a:off x="1668800" y="1392233"/>
            <a:ext cx="8854399" cy="665199"/>
          </a:xfrm>
          <a:prstGeom prst="rect">
            <a:avLst/>
          </a:prstGeom>
        </p:spPr>
        <p:txBody>
          <a:bodyPr lIns="91425" tIns="91425" rIns="91425" bIns="91425" anchor="b" anchorCtr="0"/>
          <a:lstStyle>
            <a:lvl1pPr lvl="0" algn="ctr">
              <a:spcBef>
                <a:spcPts val="0"/>
              </a:spcBef>
              <a:buSzPct val="100000"/>
              <a:defRPr sz="3000"/>
            </a:lvl1pPr>
            <a:lvl2pPr lvl="1" algn="ctr">
              <a:spcBef>
                <a:spcPts val="0"/>
              </a:spcBef>
              <a:buSzPct val="100000"/>
              <a:defRPr sz="3000"/>
            </a:lvl2pPr>
            <a:lvl3pPr lvl="2" algn="ctr">
              <a:spcBef>
                <a:spcPts val="0"/>
              </a:spcBef>
              <a:buSzPct val="100000"/>
              <a:defRPr sz="3000"/>
            </a:lvl3pPr>
            <a:lvl4pPr lvl="3" algn="ctr">
              <a:spcBef>
                <a:spcPts val="0"/>
              </a:spcBef>
              <a:buSzPct val="100000"/>
              <a:defRPr sz="3000"/>
            </a:lvl4pPr>
            <a:lvl5pPr lvl="4" algn="ctr">
              <a:spcBef>
                <a:spcPts val="0"/>
              </a:spcBef>
              <a:buSzPct val="100000"/>
              <a:defRPr sz="3000"/>
            </a:lvl5pPr>
            <a:lvl6pPr lvl="5" algn="ctr">
              <a:spcBef>
                <a:spcPts val="0"/>
              </a:spcBef>
              <a:buSzPct val="100000"/>
              <a:defRPr sz="3000"/>
            </a:lvl6pPr>
            <a:lvl7pPr lvl="6" algn="ctr">
              <a:spcBef>
                <a:spcPts val="0"/>
              </a:spcBef>
              <a:buSzPct val="100000"/>
              <a:defRPr sz="3000"/>
            </a:lvl7pPr>
            <a:lvl8pPr lvl="7" algn="ctr">
              <a:spcBef>
                <a:spcPts val="0"/>
              </a:spcBef>
              <a:buSzPct val="100000"/>
              <a:defRPr sz="3000"/>
            </a:lvl8pPr>
            <a:lvl9pPr lvl="8" algn="ctr">
              <a:spcBef>
                <a:spcPts val="0"/>
              </a:spcBef>
              <a:buSzPct val="100000"/>
              <a:defRPr sz="3000"/>
            </a:lvl9pPr>
          </a:lstStyle>
          <a:p>
            <a:endParaRPr/>
          </a:p>
        </p:txBody>
      </p:sp>
      <p:pic>
        <p:nvPicPr>
          <p:cNvPr id="76" name="Shape 76"/>
          <p:cNvPicPr preferRelativeResize="0"/>
          <p:nvPr/>
        </p:nvPicPr>
        <p:blipFill rotWithShape="1">
          <a:blip r:embed="rId3"/>
          <a:srcRect r="17197" b="18533"/>
          <a:stretch>
            <a:fillRect/>
          </a:stretch>
        </p:blipFill>
        <p:spPr>
          <a:xfrm>
            <a:off x="9220200" y="3852832"/>
            <a:ext cx="2971799" cy="300516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137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42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3/11/2026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0403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3/11/2026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6778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3/11/2026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9695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3/11/2026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8769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3/11/2026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8110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3/11/2026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6338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3/11/2026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7286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3/11/2026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031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aption">
    <p:spTree>
      <p:nvGrpSpPr>
        <p:cNvPr id="1" name="Shape 77"/>
        <p:cNvGrpSpPr/>
        <p:nvPr/>
      </p:nvGrpSpPr>
      <p:grpSpPr>
        <a:xfrm>
          <a:off x="0" y="0"/>
          <a:ext cx="0" cy="0"/>
          <a:chOff x="0" y="0"/>
          <a:chExt cx="0" cy="0"/>
        </a:xfrm>
      </p:grpSpPr>
      <p:pic>
        <p:nvPicPr>
          <p:cNvPr id="78" name="Shape 78"/>
          <p:cNvPicPr preferRelativeResize="0"/>
          <p:nvPr/>
        </p:nvPicPr>
        <p:blipFill rotWithShape="1">
          <a:blip r:embed="rId2"/>
          <a:srcRect r="17197" b="18533"/>
          <a:stretch>
            <a:fillRect/>
          </a:stretch>
        </p:blipFill>
        <p:spPr>
          <a:xfrm>
            <a:off x="9220200" y="3852832"/>
            <a:ext cx="2971799" cy="3005165"/>
          </a:xfrm>
          <a:prstGeom prst="rect">
            <a:avLst/>
          </a:prstGeom>
          <a:noFill/>
          <a:ln>
            <a:noFill/>
          </a:ln>
        </p:spPr>
      </p:pic>
      <p:grpSp>
        <p:nvGrpSpPr>
          <p:cNvPr id="79" name="Shape 79"/>
          <p:cNvGrpSpPr/>
          <p:nvPr/>
        </p:nvGrpSpPr>
        <p:grpSpPr>
          <a:xfrm>
            <a:off x="820300" y="775000"/>
            <a:ext cx="10551199" cy="5308000"/>
            <a:chOff x="615225" y="581250"/>
            <a:chExt cx="7913399" cy="3981000"/>
          </a:xfrm>
        </p:grpSpPr>
        <p:sp>
          <p:nvSpPr>
            <p:cNvPr id="80" name="Shape 80"/>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81" name="Shape 81"/>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sp>
        <p:nvSpPr>
          <p:cNvPr id="82" name="Shape 82"/>
          <p:cNvSpPr txBox="1">
            <a:spLocks noGrp="1"/>
          </p:cNvSpPr>
          <p:nvPr>
            <p:ph type="body" idx="1"/>
          </p:nvPr>
        </p:nvSpPr>
        <p:spPr>
          <a:xfrm>
            <a:off x="1181100" y="5265467"/>
            <a:ext cx="9829999" cy="692799"/>
          </a:xfrm>
          <a:prstGeom prst="rect">
            <a:avLst/>
          </a:prstGeom>
        </p:spPr>
        <p:txBody>
          <a:bodyPr lIns="91425" tIns="91425" rIns="91425" bIns="91425" anchor="b" anchorCtr="0"/>
          <a:lstStyle>
            <a:lvl1pPr lvl="0" algn="ctr">
              <a:spcBef>
                <a:spcPts val="360"/>
              </a:spcBef>
              <a:buSzPct val="100000"/>
              <a:buNone/>
              <a:defRPr sz="1200"/>
            </a:lvl1pPr>
          </a:lstStyle>
          <a:p>
            <a:endParaRPr/>
          </a:p>
        </p:txBody>
      </p:sp>
      <p:pic>
        <p:nvPicPr>
          <p:cNvPr id="83" name="Shape 83"/>
          <p:cNvPicPr preferRelativeResize="0"/>
          <p:nvPr/>
        </p:nvPicPr>
        <p:blipFill rotWithShape="1">
          <a:blip r:embed="rId3"/>
          <a:srcRect l="49259" b="18374"/>
          <a:stretch>
            <a:fillRect/>
          </a:stretch>
        </p:blipFill>
        <p:spPr>
          <a:xfrm rot="5400000">
            <a:off x="557516" y="-582916"/>
            <a:ext cx="1971064" cy="31114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3/11/2026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4392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3/11/2026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1523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3/11/2026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4152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4932-D0F1-0AB0-E8AB-5C3E963F1B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13119F7D-5758-FA7E-7649-EA2638B7176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1294383-B2B0-73B5-B1C2-EE2D5B422F34}"/>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11/03/2026</a:t>
            </a:fld>
            <a:endParaRPr lang="vi-VN"/>
          </a:p>
        </p:txBody>
      </p:sp>
      <p:sp>
        <p:nvSpPr>
          <p:cNvPr id="5" name="Footer Placeholder 4">
            <a:extLst>
              <a:ext uri="{FF2B5EF4-FFF2-40B4-BE49-F238E27FC236}">
                <a16:creationId xmlns:a16="http://schemas.microsoft.com/office/drawing/2014/main" id="{10B8A255-BA6B-DD0C-D263-A462CCCDB5F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DAE3B5B-1DDA-A993-F45E-170EE63175AE}"/>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1432787193"/>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1E0AE-D337-6083-89C9-8142DBBD649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C45034D-F663-539D-EE2E-ECF21811AD1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AF6FAAB-1923-1B92-2ED2-BDA9144AA93E}"/>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11/03/2026</a:t>
            </a:fld>
            <a:endParaRPr lang="vi-VN"/>
          </a:p>
        </p:txBody>
      </p:sp>
      <p:sp>
        <p:nvSpPr>
          <p:cNvPr id="5" name="Footer Placeholder 4">
            <a:extLst>
              <a:ext uri="{FF2B5EF4-FFF2-40B4-BE49-F238E27FC236}">
                <a16:creationId xmlns:a16="http://schemas.microsoft.com/office/drawing/2014/main" id="{87449AF5-D015-C8CA-6383-21CBB7F25C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0CC3BBEE-15DA-24A2-78EB-6C20A20960E5}"/>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992227767"/>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946A8-AEAA-DD2E-46F7-57FB055D06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7FA9554-0657-8BE2-3436-633FB7CD65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011526-DFD4-3DF8-FBF4-0713B5E2E11E}"/>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11/03/2026</a:t>
            </a:fld>
            <a:endParaRPr lang="vi-VN"/>
          </a:p>
        </p:txBody>
      </p:sp>
      <p:sp>
        <p:nvSpPr>
          <p:cNvPr id="5" name="Footer Placeholder 4">
            <a:extLst>
              <a:ext uri="{FF2B5EF4-FFF2-40B4-BE49-F238E27FC236}">
                <a16:creationId xmlns:a16="http://schemas.microsoft.com/office/drawing/2014/main" id="{F0FCB664-9E0F-AEEE-D49D-BD47EDB404C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9AC1BAE-C6FC-E1E3-BEA8-5C16E8F2847D}"/>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1172840122"/>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65B4A-D974-332F-24A5-AEA05D420D9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D446F3E-E4E7-20D9-EEB4-D02658CE3F2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CEECE43-949A-34C9-D1AC-0B819A0CE60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1164CE23-2D12-4A2D-6724-E97C894FD4B3}"/>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11/03/2026</a:t>
            </a:fld>
            <a:endParaRPr lang="vi-VN"/>
          </a:p>
        </p:txBody>
      </p:sp>
      <p:sp>
        <p:nvSpPr>
          <p:cNvPr id="6" name="Footer Placeholder 5">
            <a:extLst>
              <a:ext uri="{FF2B5EF4-FFF2-40B4-BE49-F238E27FC236}">
                <a16:creationId xmlns:a16="http://schemas.microsoft.com/office/drawing/2014/main" id="{8A6959C0-82B4-1667-2A95-62196803517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E42F17A8-BAB5-1DD4-0A04-18A1662ED673}"/>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619788424"/>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86B2A-CF5C-94D9-251D-512D4D29A95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3C5E3F2-A7D6-BA89-5D03-95A76093C4A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CCC73F-4537-2A4B-9D45-A038A98FEBC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8353AFC-C294-49B4-23AE-55FE574205E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8B0312-257A-1448-7E6F-D4CFBFDF1DE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BE301210-E3CD-F595-955B-729697432C31}"/>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11/03/2026</a:t>
            </a:fld>
            <a:endParaRPr lang="vi-VN"/>
          </a:p>
        </p:txBody>
      </p:sp>
      <p:sp>
        <p:nvSpPr>
          <p:cNvPr id="8" name="Footer Placeholder 7">
            <a:extLst>
              <a:ext uri="{FF2B5EF4-FFF2-40B4-BE49-F238E27FC236}">
                <a16:creationId xmlns:a16="http://schemas.microsoft.com/office/drawing/2014/main" id="{830B8881-D38A-7169-0DD3-9D671DFA67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33858BD5-DE73-936A-5905-334F1932F07D}"/>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3978156770"/>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B8F11-99B6-E47A-3A01-CE06BC4BF5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343AB59-05C8-CE35-C584-A7772061BE70}"/>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11/03/2026</a:t>
            </a:fld>
            <a:endParaRPr lang="vi-VN"/>
          </a:p>
        </p:txBody>
      </p:sp>
      <p:sp>
        <p:nvSpPr>
          <p:cNvPr id="4" name="Footer Placeholder 3">
            <a:extLst>
              <a:ext uri="{FF2B5EF4-FFF2-40B4-BE49-F238E27FC236}">
                <a16:creationId xmlns:a16="http://schemas.microsoft.com/office/drawing/2014/main" id="{C41C0689-BF44-5743-5D0F-7EC4CB81CC2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12DB1F2F-C2F4-F592-D782-56353E52F3EE}"/>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1382378699"/>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32096F-0C21-1E81-B5DB-99910555A9CA}"/>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11/03/2026</a:t>
            </a:fld>
            <a:endParaRPr lang="vi-VN"/>
          </a:p>
        </p:txBody>
      </p:sp>
      <p:sp>
        <p:nvSpPr>
          <p:cNvPr id="3" name="Footer Placeholder 2">
            <a:extLst>
              <a:ext uri="{FF2B5EF4-FFF2-40B4-BE49-F238E27FC236}">
                <a16:creationId xmlns:a16="http://schemas.microsoft.com/office/drawing/2014/main" id="{64C56E6C-BAA8-4C65-5F4E-C2910BF9BFC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8C517EFE-8A34-1C80-CF64-D27A49F23246}"/>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2997126382"/>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84"/>
        <p:cNvGrpSpPr/>
        <p:nvPr/>
      </p:nvGrpSpPr>
      <p:grpSpPr>
        <a:xfrm>
          <a:off x="0" y="0"/>
          <a:ext cx="0" cy="0"/>
          <a:chOff x="0" y="0"/>
          <a:chExt cx="0" cy="0"/>
        </a:xfrm>
      </p:grpSpPr>
      <p:pic>
        <p:nvPicPr>
          <p:cNvPr id="85" name="Shape 85"/>
          <p:cNvPicPr preferRelativeResize="0"/>
          <p:nvPr/>
        </p:nvPicPr>
        <p:blipFill rotWithShape="1">
          <a:blip r:embed="rId2"/>
          <a:srcRect r="40695" b="12701"/>
          <a:stretch>
            <a:fillRect/>
          </a:stretch>
        </p:blipFill>
        <p:spPr>
          <a:xfrm>
            <a:off x="10303973" y="2519800"/>
            <a:ext cx="1888025" cy="4338200"/>
          </a:xfrm>
          <a:prstGeom prst="rect">
            <a:avLst/>
          </a:prstGeom>
          <a:noFill/>
          <a:ln>
            <a:noFill/>
          </a:ln>
        </p:spPr>
      </p:pic>
      <p:pic>
        <p:nvPicPr>
          <p:cNvPr id="86" name="Shape 86"/>
          <p:cNvPicPr preferRelativeResize="0"/>
          <p:nvPr/>
        </p:nvPicPr>
        <p:blipFill rotWithShape="1">
          <a:blip r:embed="rId3"/>
          <a:srcRect l="43534" b="9942"/>
          <a:stretch>
            <a:fillRect/>
          </a:stretch>
        </p:blipFill>
        <p:spPr>
          <a:xfrm rot="-5400000" flipH="1">
            <a:off x="9147633" y="-1507667"/>
            <a:ext cx="1549400" cy="4539333"/>
          </a:xfrm>
          <a:prstGeom prst="rect">
            <a:avLst/>
          </a:prstGeom>
          <a:noFill/>
          <a:ln>
            <a:noFill/>
          </a:ln>
        </p:spPr>
      </p:pic>
      <p:pic>
        <p:nvPicPr>
          <p:cNvPr id="87" name="Shape 87"/>
          <p:cNvPicPr preferRelativeResize="0"/>
          <p:nvPr/>
        </p:nvPicPr>
        <p:blipFill rotWithShape="1">
          <a:blip r:embed="rId3"/>
          <a:srcRect r="35069" b="2780"/>
          <a:stretch>
            <a:fillRect/>
          </a:stretch>
        </p:blipFill>
        <p:spPr>
          <a:xfrm rot="5400000">
            <a:off x="1648267" y="3299267"/>
            <a:ext cx="1897765" cy="5219699"/>
          </a:xfrm>
          <a:prstGeom prst="rect">
            <a:avLst/>
          </a:prstGeom>
          <a:noFill/>
          <a:ln>
            <a:noFill/>
          </a:ln>
        </p:spPr>
      </p:pic>
      <p:grpSp>
        <p:nvGrpSpPr>
          <p:cNvPr id="88" name="Shape 88"/>
          <p:cNvGrpSpPr/>
          <p:nvPr/>
        </p:nvGrpSpPr>
        <p:grpSpPr>
          <a:xfrm>
            <a:off x="820300" y="775000"/>
            <a:ext cx="10551199" cy="5308000"/>
            <a:chOff x="615225" y="581250"/>
            <a:chExt cx="7913399" cy="3981000"/>
          </a:xfrm>
        </p:grpSpPr>
        <p:sp>
          <p:nvSpPr>
            <p:cNvPr id="89" name="Shape 89"/>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90" name="Shape 90"/>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pic>
        <p:nvPicPr>
          <p:cNvPr id="91" name="Shape 91"/>
          <p:cNvPicPr preferRelativeResize="0"/>
          <p:nvPr/>
        </p:nvPicPr>
        <p:blipFill rotWithShape="1">
          <a:blip r:embed="rId4"/>
          <a:srcRect l="45142" t="-12064" b="21353"/>
          <a:stretch>
            <a:fillRect/>
          </a:stretch>
        </p:blipFill>
        <p:spPr>
          <a:xfrm rot="5400000">
            <a:off x="1265599" y="-1291000"/>
            <a:ext cx="2205900" cy="4762501"/>
          </a:xfrm>
          <a:prstGeom prst="rect">
            <a:avLst/>
          </a:prstGeom>
          <a:noFill/>
          <a:ln>
            <a:noFill/>
          </a:ln>
        </p:spPr>
      </p:pic>
      <p:pic>
        <p:nvPicPr>
          <p:cNvPr id="92" name="Shape 92"/>
          <p:cNvPicPr preferRelativeResize="0"/>
          <p:nvPr/>
        </p:nvPicPr>
        <p:blipFill rotWithShape="1">
          <a:blip r:embed="rId5"/>
          <a:srcRect l="11090" r="-11089" b="16541"/>
          <a:stretch>
            <a:fillRect/>
          </a:stretch>
        </p:blipFill>
        <p:spPr>
          <a:xfrm flipH="1">
            <a:off x="10185399" y="4803300"/>
            <a:ext cx="2006599" cy="205469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70146-1284-E636-9F22-FD44806F17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C2483DF3-343D-ECD4-D6BD-C41BFE5ED9B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9C7CC35B-8459-2D8D-8E67-21D280CDCCB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A255EA-2A33-015F-1418-A6894844970B}"/>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11/03/2026</a:t>
            </a:fld>
            <a:endParaRPr lang="vi-VN"/>
          </a:p>
        </p:txBody>
      </p:sp>
      <p:sp>
        <p:nvSpPr>
          <p:cNvPr id="6" name="Footer Placeholder 5">
            <a:extLst>
              <a:ext uri="{FF2B5EF4-FFF2-40B4-BE49-F238E27FC236}">
                <a16:creationId xmlns:a16="http://schemas.microsoft.com/office/drawing/2014/main" id="{DD4AFDDB-5B6C-189D-C9A8-86571912A87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8BF7B8A7-6A35-2861-A145-8BB5EDCC220E}"/>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4071667578"/>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96BDC-0918-3305-B6EE-9F9731D75A4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497E9FC-BCF7-459C-DF18-A673584399D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F3B9725-B405-AE77-72E8-1344AC2CAB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AD4C2-AA5B-1A69-9971-6BA3843E9860}"/>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11/03/2026</a:t>
            </a:fld>
            <a:endParaRPr lang="vi-VN"/>
          </a:p>
        </p:txBody>
      </p:sp>
      <p:sp>
        <p:nvSpPr>
          <p:cNvPr id="6" name="Footer Placeholder 5">
            <a:extLst>
              <a:ext uri="{FF2B5EF4-FFF2-40B4-BE49-F238E27FC236}">
                <a16:creationId xmlns:a16="http://schemas.microsoft.com/office/drawing/2014/main" id="{EB2E75EA-9492-1638-D723-0B7B62C0F91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78D6DBB-2A3B-0D0C-81B6-749D06F6C59C}"/>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1664799088"/>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EBD08-BC46-8F07-8B88-C788B2821B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CC7FF16C-5863-F5DD-C3D4-F91AA0F1C39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C135CBE-54A9-8563-C090-3008BBEE253F}"/>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11/03/2026</a:t>
            </a:fld>
            <a:endParaRPr lang="vi-VN"/>
          </a:p>
        </p:txBody>
      </p:sp>
      <p:sp>
        <p:nvSpPr>
          <p:cNvPr id="5" name="Footer Placeholder 4">
            <a:extLst>
              <a:ext uri="{FF2B5EF4-FFF2-40B4-BE49-F238E27FC236}">
                <a16:creationId xmlns:a16="http://schemas.microsoft.com/office/drawing/2014/main" id="{452C02D2-ABE7-17A2-621B-9F01FAFE370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BD2C077-F49B-9DEA-7101-9947E3753A98}"/>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1607564555"/>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58982F-3C3F-DBE5-55E1-35947B2BE0A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64EC805-D1AE-47A9-15C5-51563B40199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27ADCAD-5E27-9BAE-23C8-9812359ED109}"/>
              </a:ext>
            </a:extLst>
          </p:cNvPr>
          <p:cNvSpPr>
            <a:spLocks noGrp="1"/>
          </p:cNvSpPr>
          <p:nvPr>
            <p:ph type="dt" sz="half" idx="10"/>
          </p:nvPr>
        </p:nvSpPr>
        <p:spPr>
          <a:xfrm>
            <a:off x="838200" y="6356350"/>
            <a:ext cx="2743200" cy="365125"/>
          </a:xfrm>
          <a:prstGeom prst="rect">
            <a:avLst/>
          </a:prstGeom>
        </p:spPr>
        <p:txBody>
          <a:bodyPr/>
          <a:lstStyle/>
          <a:p>
            <a:fld id="{94E030DD-8FBA-4060-BE4B-B04E86C69F04}" type="datetimeFigureOut">
              <a:rPr lang="vi-VN" smtClean="0"/>
              <a:t>11/03/2026</a:t>
            </a:fld>
            <a:endParaRPr lang="vi-VN"/>
          </a:p>
        </p:txBody>
      </p:sp>
      <p:sp>
        <p:nvSpPr>
          <p:cNvPr id="5" name="Footer Placeholder 4">
            <a:extLst>
              <a:ext uri="{FF2B5EF4-FFF2-40B4-BE49-F238E27FC236}">
                <a16:creationId xmlns:a16="http://schemas.microsoft.com/office/drawing/2014/main" id="{5FFBCF96-E3D1-582F-8FD1-C167F1A5D55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51154B0-FE22-8881-DF93-9363419D7297}"/>
              </a:ext>
            </a:extLst>
          </p:cNvPr>
          <p:cNvSpPr>
            <a:spLocks noGrp="1"/>
          </p:cNvSpPr>
          <p:nvPr>
            <p:ph type="sldNum" sz="quarter" idx="12"/>
          </p:nvPr>
        </p:nvSpPr>
        <p:spPr>
          <a:xfrm>
            <a:off x="8610600" y="6356350"/>
            <a:ext cx="2743200" cy="365125"/>
          </a:xfrm>
          <a:prstGeom prst="rect">
            <a:avLst/>
          </a:prstGeom>
        </p:spPr>
        <p:txBody>
          <a:bodyPr/>
          <a:lstStyle/>
          <a:p>
            <a:fld id="{0E77A9FC-1FB2-4B2A-9134-8663AD8E0591}" type="slidenum">
              <a:rPr lang="vi-VN" smtClean="0"/>
              <a:t>‹#›</a:t>
            </a:fld>
            <a:endParaRPr lang="vi-VN"/>
          </a:p>
        </p:txBody>
      </p:sp>
    </p:spTree>
    <p:extLst>
      <p:ext uri="{BB962C8B-B14F-4D97-AF65-F5344CB8AC3E}">
        <p14:creationId xmlns:p14="http://schemas.microsoft.com/office/powerpoint/2010/main" val="633851737"/>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2.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theme" Target="../theme/theme6.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1.pn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668800" y="1392233"/>
            <a:ext cx="8854399" cy="1271999"/>
          </a:xfrm>
          <a:prstGeom prst="rect">
            <a:avLst/>
          </a:prstGeom>
          <a:noFill/>
          <a:ln>
            <a:noFill/>
          </a:ln>
        </p:spPr>
        <p:txBody>
          <a:bodyPr lIns="91425" tIns="91425" rIns="91425" bIns="91425" anchor="t" anchorCtr="0"/>
          <a:lstStyle>
            <a:lvl1pPr lvl="0">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1pPr>
            <a:lvl2pPr lvl="1">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2pPr>
            <a:lvl3pPr lvl="2">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3pPr>
            <a:lvl4pPr lvl="3">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4pPr>
            <a:lvl5pPr lvl="4">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5pPr>
            <a:lvl6pPr lvl="5">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6pPr>
            <a:lvl7pPr lvl="6">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7pPr>
            <a:lvl8pPr lvl="7">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8pPr>
            <a:lvl9pPr lvl="8">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9pPr>
          </a:lstStyle>
          <a:p>
            <a:endParaRPr/>
          </a:p>
        </p:txBody>
      </p:sp>
      <p:sp>
        <p:nvSpPr>
          <p:cNvPr id="7" name="Shape 7"/>
          <p:cNvSpPr txBox="1">
            <a:spLocks noGrp="1"/>
          </p:cNvSpPr>
          <p:nvPr>
            <p:ph type="body" idx="1"/>
          </p:nvPr>
        </p:nvSpPr>
        <p:spPr>
          <a:xfrm>
            <a:off x="1668800" y="2829932"/>
            <a:ext cx="8854399" cy="3103199"/>
          </a:xfrm>
          <a:prstGeom prst="rect">
            <a:avLst/>
          </a:prstGeom>
          <a:noFill/>
          <a:ln>
            <a:noFill/>
          </a:ln>
        </p:spPr>
        <p:txBody>
          <a:bodyPr lIns="91425" tIns="91425" rIns="91425" bIns="91425" anchor="t" anchorCtr="0"/>
          <a:lstStyle>
            <a:lvl1pPr lvl="0">
              <a:spcBef>
                <a:spcPts val="600"/>
              </a:spcBef>
              <a:buClr>
                <a:schemeClr val="dk2"/>
              </a:buClr>
              <a:buFont typeface="Tinos" panose="02020603050405020304"/>
              <a:buChar char="◉"/>
              <a:defRPr>
                <a:solidFill>
                  <a:schemeClr val="dk2"/>
                </a:solidFill>
                <a:latin typeface="Tinos" panose="02020603050405020304"/>
                <a:ea typeface="Tinos" panose="02020603050405020304"/>
                <a:cs typeface="Tinos" panose="02020603050405020304"/>
                <a:sym typeface="Tinos" panose="02020603050405020304"/>
              </a:defRPr>
            </a:lvl1pPr>
            <a:lvl2pPr lvl="1">
              <a:spcBef>
                <a:spcPts val="480"/>
              </a:spcBef>
              <a:buClr>
                <a:schemeClr val="dk2"/>
              </a:buClr>
              <a:buFont typeface="Tinos" panose="02020603050405020304"/>
              <a:buChar char="◎"/>
              <a:defRPr>
                <a:solidFill>
                  <a:schemeClr val="dk2"/>
                </a:solidFill>
                <a:latin typeface="Tinos" panose="02020603050405020304"/>
                <a:ea typeface="Tinos" panose="02020603050405020304"/>
                <a:cs typeface="Tinos" panose="02020603050405020304"/>
                <a:sym typeface="Tinos" panose="02020603050405020304"/>
              </a:defRPr>
            </a:lvl2pPr>
            <a:lvl3pPr lvl="2">
              <a:spcBef>
                <a:spcPts val="480"/>
              </a:spcBef>
              <a:buClr>
                <a:schemeClr val="dk2"/>
              </a:buClr>
              <a:buFont typeface="Tinos" panose="02020603050405020304"/>
              <a:buChar char="○"/>
              <a:defRPr>
                <a:solidFill>
                  <a:schemeClr val="dk2"/>
                </a:solidFill>
                <a:latin typeface="Tinos" panose="02020603050405020304"/>
                <a:ea typeface="Tinos" panose="02020603050405020304"/>
                <a:cs typeface="Tinos" panose="02020603050405020304"/>
                <a:sym typeface="Tinos" panose="02020603050405020304"/>
              </a:defRPr>
            </a:lvl3pPr>
            <a:lvl4pPr lvl="3">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4pPr>
            <a:lvl5pPr lvl="4">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5pPr>
            <a:lvl6pPr lvl="5">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6pPr>
            <a:lvl7pPr lvl="6">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7pPr>
            <a:lvl8pPr lvl="7">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8pPr>
            <a:lvl9pPr lvl="8">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9pPr>
          </a:lstStyle>
          <a:p>
            <a:endParaRPr/>
          </a:p>
        </p:txBody>
      </p:sp>
      <p:pic>
        <p:nvPicPr>
          <p:cNvPr id="2" name="Picture 1" descr="A round pink circle with white text and a black background&#10;&#10;AI-generated content may be incorrect.">
            <a:extLst>
              <a:ext uri="{FF2B5EF4-FFF2-40B4-BE49-F238E27FC236}">
                <a16:creationId xmlns:a16="http://schemas.microsoft.com/office/drawing/2014/main" id="{E4ACE9DF-7FA3-8D2A-2B2D-6382CF4822D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54278" y="0"/>
            <a:ext cx="1498508" cy="1498508"/>
          </a:xfrm>
          <a:prstGeom prst="rect">
            <a:avLst/>
          </a:prstGeom>
        </p:spPr>
      </p:pic>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1pPr>
      <a:lvl2pPr marR="0" lvl="1"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2pPr>
      <a:lvl3pPr marR="0" lvl="2"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3pPr>
      <a:lvl4pPr marR="0" lvl="3"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4pPr>
      <a:lvl5pPr marR="0" lvl="4"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5pPr>
      <a:lvl6pPr marR="0" lvl="5"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6pPr>
      <a:lvl7pPr marR="0" lvl="6"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7pPr>
      <a:lvl8pPr marR="0" lvl="7"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8pPr>
      <a:lvl9pPr marR="0" lvl="8"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1pPr>
      <a:lvl2pPr marR="0" lvl="1"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2pPr>
      <a:lvl3pPr marR="0" lvl="2"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3pPr>
      <a:lvl4pPr marR="0" lvl="3"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4pPr>
      <a:lvl5pPr marR="0" lvl="4"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5pPr>
      <a:lvl6pPr marR="0" lvl="5"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6pPr>
      <a:lvl7pPr marR="0" lvl="6"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7pPr>
      <a:lvl8pPr marR="0" lvl="7"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8pPr>
      <a:lvl9pPr marR="0" lvl="8"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391" tIns="45696" rIns="91391" bIns="45696"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391" tIns="45696" rIns="91391" bIns="4569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391" tIns="45696" rIns="91391" bIns="45696" rtlCol="0" anchor="ctr"/>
          <a:lstStyle>
            <a:lvl1pPr algn="l">
              <a:defRPr sz="1600">
                <a:solidFill>
                  <a:schemeClr val="tx1">
                    <a:tint val="75000"/>
                  </a:schemeClr>
                </a:solidFill>
              </a:defRPr>
            </a:lvl1pPr>
          </a:lstStyle>
          <a:p>
            <a:fld id="{4CEF851F-4C9B-4ED8-A706-7687066F5A2C}" type="datetimeFigureOut">
              <a:rPr lang="en-US" smtClean="0"/>
              <a:t>3/11/2026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391" tIns="45696" rIns="91391" bIns="45696"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391" tIns="45696" rIns="91391" bIns="45696" rtlCol="0" anchor="ctr"/>
          <a:lstStyle>
            <a:lvl1pPr algn="r">
              <a:defRPr sz="16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87029982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8516" rtl="0" eaLnBrk="1" latinLnBrk="0" hangingPunct="1">
        <a:spcBef>
          <a:spcPct val="0"/>
        </a:spcBef>
        <a:buNone/>
        <a:defRPr sz="5867" kern="1200">
          <a:solidFill>
            <a:schemeClr val="tx1"/>
          </a:solidFill>
          <a:latin typeface="+mj-lt"/>
          <a:ea typeface="+mj-ea"/>
          <a:cs typeface="+mj-cs"/>
        </a:defRPr>
      </a:lvl1pPr>
    </p:titleStyle>
    <p:bodyStyle>
      <a:lvl1pPr marL="456943" indent="-456943" algn="l" defTabSz="1218516"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045" indent="-380786" algn="l" defTabSz="1218516"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146" indent="-304630" algn="l" defTabSz="121851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2404"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1662"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0920"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0178"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69438"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8696"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516" rtl="0" eaLnBrk="1" latinLnBrk="0" hangingPunct="1">
        <a:defRPr sz="2400" kern="1200">
          <a:solidFill>
            <a:schemeClr val="tx1"/>
          </a:solidFill>
          <a:latin typeface="+mn-lt"/>
          <a:ea typeface="+mn-ea"/>
          <a:cs typeface="+mn-cs"/>
        </a:defRPr>
      </a:lvl1pPr>
      <a:lvl2pPr marL="609258" algn="l" defTabSz="1218516" rtl="0" eaLnBrk="1" latinLnBrk="0" hangingPunct="1">
        <a:defRPr sz="2400" kern="1200">
          <a:solidFill>
            <a:schemeClr val="tx1"/>
          </a:solidFill>
          <a:latin typeface="+mn-lt"/>
          <a:ea typeface="+mn-ea"/>
          <a:cs typeface="+mn-cs"/>
        </a:defRPr>
      </a:lvl2pPr>
      <a:lvl3pPr marL="1218516" algn="l" defTabSz="1218516" rtl="0" eaLnBrk="1" latinLnBrk="0" hangingPunct="1">
        <a:defRPr sz="2400" kern="1200">
          <a:solidFill>
            <a:schemeClr val="tx1"/>
          </a:solidFill>
          <a:latin typeface="+mn-lt"/>
          <a:ea typeface="+mn-ea"/>
          <a:cs typeface="+mn-cs"/>
        </a:defRPr>
      </a:lvl3pPr>
      <a:lvl4pPr marL="1827774" algn="l" defTabSz="1218516" rtl="0" eaLnBrk="1" latinLnBrk="0" hangingPunct="1">
        <a:defRPr sz="2400" kern="1200">
          <a:solidFill>
            <a:schemeClr val="tx1"/>
          </a:solidFill>
          <a:latin typeface="+mn-lt"/>
          <a:ea typeface="+mn-ea"/>
          <a:cs typeface="+mn-cs"/>
        </a:defRPr>
      </a:lvl4pPr>
      <a:lvl5pPr marL="2437034" algn="l" defTabSz="1218516" rtl="0" eaLnBrk="1" latinLnBrk="0" hangingPunct="1">
        <a:defRPr sz="2400" kern="1200">
          <a:solidFill>
            <a:schemeClr val="tx1"/>
          </a:solidFill>
          <a:latin typeface="+mn-lt"/>
          <a:ea typeface="+mn-ea"/>
          <a:cs typeface="+mn-cs"/>
        </a:defRPr>
      </a:lvl5pPr>
      <a:lvl6pPr marL="3046292" algn="l" defTabSz="1218516" rtl="0" eaLnBrk="1" latinLnBrk="0" hangingPunct="1">
        <a:defRPr sz="2400" kern="1200">
          <a:solidFill>
            <a:schemeClr val="tx1"/>
          </a:solidFill>
          <a:latin typeface="+mn-lt"/>
          <a:ea typeface="+mn-ea"/>
          <a:cs typeface="+mn-cs"/>
        </a:defRPr>
      </a:lvl6pPr>
      <a:lvl7pPr marL="3655550" algn="l" defTabSz="1218516" rtl="0" eaLnBrk="1" latinLnBrk="0" hangingPunct="1">
        <a:defRPr sz="2400" kern="1200">
          <a:solidFill>
            <a:schemeClr val="tx1"/>
          </a:solidFill>
          <a:latin typeface="+mn-lt"/>
          <a:ea typeface="+mn-ea"/>
          <a:cs typeface="+mn-cs"/>
        </a:defRPr>
      </a:lvl7pPr>
      <a:lvl8pPr marL="4264808" algn="l" defTabSz="1218516" rtl="0" eaLnBrk="1" latinLnBrk="0" hangingPunct="1">
        <a:defRPr sz="2400" kern="1200">
          <a:solidFill>
            <a:schemeClr val="tx1"/>
          </a:solidFill>
          <a:latin typeface="+mn-lt"/>
          <a:ea typeface="+mn-ea"/>
          <a:cs typeface="+mn-cs"/>
        </a:defRPr>
      </a:lvl8pPr>
      <a:lvl9pPr marL="4874066" algn="l" defTabSz="1218516"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05391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CE2123-40B2-4B73-8404-BA885C957DE8}"/>
              </a:ext>
            </a:extLst>
          </p:cNvPr>
          <p:cNvSpPr txBox="1"/>
          <p:nvPr userDrawn="1"/>
        </p:nvSpPr>
        <p:spPr>
          <a:xfrm>
            <a:off x="10137530" y="96716"/>
            <a:ext cx="2760785" cy="261610"/>
          </a:xfrm>
          <a:prstGeom prst="rect">
            <a:avLst/>
          </a:prstGeom>
          <a:noFill/>
        </p:spPr>
        <p:txBody>
          <a:bodyPr wrap="square" rtlCol="0">
            <a:spAutoFit/>
          </a:bodyPr>
          <a:lstStyle/>
          <a:p>
            <a:r>
              <a:rPr lang="en-US" sz="1100" i="1" dirty="0">
                <a:latin typeface="Times New Roman" panose="02020603050405020304" pitchFamily="18" charset="0"/>
                <a:cs typeface="Times New Roman" panose="02020603050405020304" pitchFamily="18" charset="0"/>
              </a:rPr>
              <a:t>Design by: </a:t>
            </a:r>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4018819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21DB8F3-ECEA-4326-85A2-EF00CC8DD7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BD18CC4-F31D-46DD-9C7F-8E2BB49C649E}"/>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9B95725-B2BD-44E3-BB12-F69DB593D05C}"/>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24438-9F65-4C93-B31D-E8AC5036F4F7}" type="datetimeFigureOut">
              <a:rPr lang="zh-CN" altLang="en-US" smtClean="0"/>
              <a:t>2026/3/11</a:t>
            </a:fld>
            <a:endParaRPr lang="zh-CN" altLang="en-US"/>
          </a:p>
        </p:txBody>
      </p:sp>
      <p:sp>
        <p:nvSpPr>
          <p:cNvPr id="5" name="页脚占位符 4">
            <a:extLst>
              <a:ext uri="{FF2B5EF4-FFF2-40B4-BE49-F238E27FC236}">
                <a16:creationId xmlns:a16="http://schemas.microsoft.com/office/drawing/2014/main" id="{2E26DCCE-EB9B-47C9-B6A6-6763C3748D88}"/>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C9788D3-7090-4F15-9C62-163DCA648FD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185055670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58239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281692"/>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A4348481-36CE-E69D-5B42-FAF751C61FB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54278" y="0"/>
            <a:ext cx="1498508" cy="1498508"/>
          </a:xfrm>
          <a:prstGeom prst="rect">
            <a:avLst/>
          </a:prstGeom>
        </p:spPr>
      </p:pic>
    </p:spTree>
    <p:extLst>
      <p:ext uri="{BB962C8B-B14F-4D97-AF65-F5344CB8AC3E}">
        <p14:creationId xmlns:p14="http://schemas.microsoft.com/office/powerpoint/2010/main" val="1511047243"/>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8097183"/>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7.svg"/><Relationship Id="rId7" Type="http://schemas.openxmlformats.org/officeDocument/2006/relationships/image" Target="../media/image31.png"/><Relationship Id="rId12" Type="http://schemas.openxmlformats.org/officeDocument/2006/relationships/image" Target="../media/image36.svg"/><Relationship Id="rId17" Type="http://schemas.openxmlformats.org/officeDocument/2006/relationships/image" Target="../media/image41.svg"/><Relationship Id="rId2" Type="http://schemas.openxmlformats.org/officeDocument/2006/relationships/image" Target="../media/image26.png"/><Relationship Id="rId16" Type="http://schemas.openxmlformats.org/officeDocument/2006/relationships/image" Target="../media/image40.png"/><Relationship Id="rId1" Type="http://schemas.openxmlformats.org/officeDocument/2006/relationships/slideLayout" Target="../slideLayouts/slideLayout78.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svg"/><Relationship Id="rId15" Type="http://schemas.openxmlformats.org/officeDocument/2006/relationships/image" Target="../media/image39.sv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33.svg"/><Relationship Id="rId14" Type="http://schemas.openxmlformats.org/officeDocument/2006/relationships/image" Target="../media/image38.png"/></Relationships>
</file>

<file path=ppt/slides/_rels/slide1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6.png"/><Relationship Id="rId7" Type="http://schemas.openxmlformats.org/officeDocument/2006/relationships/image" Target="../media/image87.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86.png"/><Relationship Id="rId5" Type="http://schemas.openxmlformats.org/officeDocument/2006/relationships/image" Target="../media/image79.png"/><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88.png"/><Relationship Id="rId7"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7.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92.png"/><Relationship Id="rId7" Type="http://schemas.openxmlformats.org/officeDocument/2006/relationships/image" Target="../media/image70.emf"/><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84.xml"/><Relationship Id="rId5" Type="http://schemas.openxmlformats.org/officeDocument/2006/relationships/image" Target="../media/image97.png"/><Relationship Id="rId4" Type="http://schemas.openxmlformats.org/officeDocument/2006/relationships/image" Target="../media/image96.png"/></Relationships>
</file>

<file path=ppt/slides/_rels/slide19.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image" Target="../media/image96.png"/><Relationship Id="rId7" Type="http://schemas.openxmlformats.org/officeDocument/2006/relationships/slide" Target="slide20.xml"/><Relationship Id="rId2" Type="http://schemas.openxmlformats.org/officeDocument/2006/relationships/image" Target="../media/image94.jpeg"/><Relationship Id="rId1" Type="http://schemas.openxmlformats.org/officeDocument/2006/relationships/slideLayout" Target="../slideLayouts/slideLayout84.xml"/><Relationship Id="rId6" Type="http://schemas.openxmlformats.org/officeDocument/2006/relationships/image" Target="../media/image99.jpeg"/><Relationship Id="rId5" Type="http://schemas.openxmlformats.org/officeDocument/2006/relationships/image" Target="../media/image98.png"/><Relationship Id="rId10" Type="http://schemas.openxmlformats.org/officeDocument/2006/relationships/slide" Target="slide23.xml"/><Relationship Id="rId4" Type="http://schemas.openxmlformats.org/officeDocument/2006/relationships/slide" Target="slide24.xml"/><Relationship Id="rId9" Type="http://schemas.openxmlformats.org/officeDocument/2006/relationships/slide" Target="slide2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98.png"/><Relationship Id="rId2" Type="http://schemas.openxmlformats.org/officeDocument/2006/relationships/slideLayout" Target="../slideLayouts/slideLayout30.xml"/><Relationship Id="rId1" Type="http://schemas.openxmlformats.org/officeDocument/2006/relationships/tags" Target="../tags/tag1.xml"/><Relationship Id="rId6" Type="http://schemas.openxmlformats.org/officeDocument/2006/relationships/slide" Target="slide19.xml"/><Relationship Id="rId5" Type="http://schemas.openxmlformats.org/officeDocument/2006/relationships/image" Target="../media/image80.png"/><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98.png"/><Relationship Id="rId2" Type="http://schemas.openxmlformats.org/officeDocument/2006/relationships/slideLayout" Target="../slideLayouts/slideLayout30.xml"/><Relationship Id="rId1" Type="http://schemas.openxmlformats.org/officeDocument/2006/relationships/tags" Target="../tags/tag2.xml"/><Relationship Id="rId6" Type="http://schemas.openxmlformats.org/officeDocument/2006/relationships/slide" Target="slide19.xml"/><Relationship Id="rId5" Type="http://schemas.openxmlformats.org/officeDocument/2006/relationships/image" Target="../media/image80.png"/><Relationship Id="rId4" Type="http://schemas.openxmlformats.org/officeDocument/2006/relationships/image" Target="../media/image7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98.png"/><Relationship Id="rId2" Type="http://schemas.openxmlformats.org/officeDocument/2006/relationships/slideLayout" Target="../slideLayouts/slideLayout30.xml"/><Relationship Id="rId1" Type="http://schemas.openxmlformats.org/officeDocument/2006/relationships/tags" Target="../tags/tag3.xml"/><Relationship Id="rId6" Type="http://schemas.openxmlformats.org/officeDocument/2006/relationships/slide" Target="slide19.xml"/><Relationship Id="rId5" Type="http://schemas.openxmlformats.org/officeDocument/2006/relationships/image" Target="../media/image100.png"/><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101.png"/><Relationship Id="rId1" Type="http://schemas.openxmlformats.org/officeDocument/2006/relationships/slideLayout" Target="../slideLayouts/slideLayout53.xml"/><Relationship Id="rId4" Type="http://schemas.openxmlformats.org/officeDocument/2006/relationships/image" Target="../media/image98.png"/></Relationships>
</file>

<file path=ppt/slides/_rels/slide24.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s>
</file>

<file path=ppt/slides/_rels/slide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svg"/><Relationship Id="rId18" Type="http://schemas.openxmlformats.org/officeDocument/2006/relationships/image" Target="../media/image61.png"/><Relationship Id="rId3" Type="http://schemas.openxmlformats.org/officeDocument/2006/relationships/image" Target="../media/image46.png"/><Relationship Id="rId21" Type="http://schemas.openxmlformats.org/officeDocument/2006/relationships/image" Target="../media/image63.png"/><Relationship Id="rId7" Type="http://schemas.openxmlformats.org/officeDocument/2006/relationships/image" Target="../media/image50.svg"/><Relationship Id="rId12" Type="http://schemas.openxmlformats.org/officeDocument/2006/relationships/image" Target="../media/image55.png"/><Relationship Id="rId17" Type="http://schemas.openxmlformats.org/officeDocument/2006/relationships/image" Target="../media/image60.svg"/><Relationship Id="rId2" Type="http://schemas.openxmlformats.org/officeDocument/2006/relationships/slideLayout" Target="../slideLayouts/slideLayout66.xml"/><Relationship Id="rId16" Type="http://schemas.openxmlformats.org/officeDocument/2006/relationships/image" Target="../media/image59.png"/><Relationship Id="rId20" Type="http://schemas.microsoft.com/office/2007/relationships/hdphoto" Target="../media/hdphoto1.wdp"/><Relationship Id="rId1" Type="http://schemas.openxmlformats.org/officeDocument/2006/relationships/themeOverride" Target="../theme/themeOverride1.xml"/><Relationship Id="rId6" Type="http://schemas.openxmlformats.org/officeDocument/2006/relationships/image" Target="../media/image49.png"/><Relationship Id="rId11" Type="http://schemas.openxmlformats.org/officeDocument/2006/relationships/image" Target="../media/image54.svg"/><Relationship Id="rId24" Type="http://schemas.openxmlformats.org/officeDocument/2006/relationships/image" Target="../media/image66.png"/><Relationship Id="rId5" Type="http://schemas.openxmlformats.org/officeDocument/2006/relationships/image" Target="../media/image48.svg"/><Relationship Id="rId15" Type="http://schemas.openxmlformats.org/officeDocument/2006/relationships/image" Target="../media/image58.svg"/><Relationship Id="rId23" Type="http://schemas.openxmlformats.org/officeDocument/2006/relationships/image" Target="../media/image65.png"/><Relationship Id="rId10" Type="http://schemas.openxmlformats.org/officeDocument/2006/relationships/image" Target="../media/image53.png"/><Relationship Id="rId19" Type="http://schemas.openxmlformats.org/officeDocument/2006/relationships/image" Target="../media/image62.png"/><Relationship Id="rId4" Type="http://schemas.openxmlformats.org/officeDocument/2006/relationships/image" Target="../media/image47.png"/><Relationship Id="rId9" Type="http://schemas.openxmlformats.org/officeDocument/2006/relationships/image" Target="../media/image52.svg"/><Relationship Id="rId14" Type="http://schemas.openxmlformats.org/officeDocument/2006/relationships/image" Target="../media/image57.png"/><Relationship Id="rId22" Type="http://schemas.openxmlformats.org/officeDocument/2006/relationships/image" Target="../media/image64.png"/></Relationships>
</file>

<file path=ppt/slides/_rels/slide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70.emf"/><Relationship Id="rId5" Type="http://schemas.openxmlformats.org/officeDocument/2006/relationships/image" Target="../media/image69.png"/><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69.png"/><Relationship Id="rId5" Type="http://schemas.openxmlformats.org/officeDocument/2006/relationships/image" Target="../media/image76.png"/><Relationship Id="rId10" Type="http://schemas.openxmlformats.org/officeDocument/2006/relationships/image" Target="../media/image79.png"/><Relationship Id="rId4" Type="http://schemas.openxmlformats.org/officeDocument/2006/relationships/image" Target="../media/image75.png"/><Relationship Id="rId9" Type="http://schemas.openxmlformats.org/officeDocument/2006/relationships/image" Target="../media/image78.png"/></Relationships>
</file>

<file path=ppt/slides/_rels/slide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xml"/><Relationship Id="rId1" Type="http://schemas.openxmlformats.org/officeDocument/2006/relationships/slideLayout" Target="../slideLayouts/slideLayout31.xml"/><Relationship Id="rId5" Type="http://schemas.openxmlformats.org/officeDocument/2006/relationships/image" Target="../media/image83.png"/><Relationship Id="rId4"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943502"/>
            <a:ext cx="12192000" cy="8745003"/>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101530" y="2120811"/>
            <a:ext cx="7988941" cy="2616378"/>
          </a:xfrm>
          <a:custGeom>
            <a:avLst/>
            <a:gdLst/>
            <a:ahLst/>
            <a:cxnLst/>
            <a:rect l="l" t="t" r="r" b="b"/>
            <a:pathLst>
              <a:path w="11983412" h="3924567">
                <a:moveTo>
                  <a:pt x="0" y="0"/>
                </a:moveTo>
                <a:lnTo>
                  <a:pt x="11983412" y="0"/>
                </a:lnTo>
                <a:lnTo>
                  <a:pt x="11983412" y="3924568"/>
                </a:lnTo>
                <a:lnTo>
                  <a:pt x="0" y="3924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1111338">
            <a:off x="936528" y="972140"/>
            <a:ext cx="2115821" cy="1920108"/>
          </a:xfrm>
          <a:custGeom>
            <a:avLst/>
            <a:gdLst/>
            <a:ahLst/>
            <a:cxnLst/>
            <a:rect l="l" t="t" r="r" b="b"/>
            <a:pathLst>
              <a:path w="3173732" h="2880162">
                <a:moveTo>
                  <a:pt x="0" y="0"/>
                </a:moveTo>
                <a:lnTo>
                  <a:pt x="3173731" y="0"/>
                </a:lnTo>
                <a:lnTo>
                  <a:pt x="3173731" y="2880161"/>
                </a:lnTo>
                <a:lnTo>
                  <a:pt x="0" y="2880161"/>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516238">
            <a:off x="9467547" y="3343992"/>
            <a:ext cx="1867759" cy="2305875"/>
          </a:xfrm>
          <a:custGeom>
            <a:avLst/>
            <a:gdLst/>
            <a:ahLst/>
            <a:cxnLst/>
            <a:rect l="l" t="t" r="r" b="b"/>
            <a:pathLst>
              <a:path w="2801638" h="3458812">
                <a:moveTo>
                  <a:pt x="0" y="0"/>
                </a:moveTo>
                <a:lnTo>
                  <a:pt x="2801638" y="0"/>
                </a:lnTo>
                <a:lnTo>
                  <a:pt x="2801638" y="3458812"/>
                </a:lnTo>
                <a:lnTo>
                  <a:pt x="0" y="345881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9298865">
            <a:off x="10137590" y="-1818523"/>
            <a:ext cx="3848323" cy="3848323"/>
          </a:xfrm>
          <a:custGeom>
            <a:avLst/>
            <a:gdLst/>
            <a:ahLst/>
            <a:cxnLst/>
            <a:rect l="l" t="t" r="r" b="b"/>
            <a:pathLst>
              <a:path w="5772485" h="5772485">
                <a:moveTo>
                  <a:pt x="0" y="0"/>
                </a:moveTo>
                <a:lnTo>
                  <a:pt x="5772484" y="0"/>
                </a:lnTo>
                <a:lnTo>
                  <a:pt x="5772484" y="5772484"/>
                </a:lnTo>
                <a:lnTo>
                  <a:pt x="0" y="57724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944067">
            <a:off x="10099983" y="184959"/>
            <a:ext cx="1635576" cy="1964655"/>
          </a:xfrm>
          <a:custGeom>
            <a:avLst/>
            <a:gdLst/>
            <a:ahLst/>
            <a:cxnLst/>
            <a:rect l="l" t="t" r="r" b="b"/>
            <a:pathLst>
              <a:path w="2453364" h="2946983">
                <a:moveTo>
                  <a:pt x="0" y="0"/>
                </a:moveTo>
                <a:lnTo>
                  <a:pt x="2453363" y="0"/>
                </a:lnTo>
                <a:lnTo>
                  <a:pt x="2453363" y="2946984"/>
                </a:lnTo>
                <a:lnTo>
                  <a:pt x="0" y="2946984"/>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6485021">
            <a:off x="-1048016" y="4806301"/>
            <a:ext cx="3848323" cy="3848323"/>
          </a:xfrm>
          <a:custGeom>
            <a:avLst/>
            <a:gdLst/>
            <a:ahLst/>
            <a:cxnLst/>
            <a:rect l="l" t="t" r="r" b="b"/>
            <a:pathLst>
              <a:path w="5772485" h="5772485">
                <a:moveTo>
                  <a:pt x="0" y="0"/>
                </a:moveTo>
                <a:lnTo>
                  <a:pt x="5772485" y="0"/>
                </a:lnTo>
                <a:lnTo>
                  <a:pt x="5772485" y="5772485"/>
                </a:lnTo>
                <a:lnTo>
                  <a:pt x="0" y="577248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599128" y="4540043"/>
            <a:ext cx="1757370" cy="1632157"/>
          </a:xfrm>
          <a:custGeom>
            <a:avLst/>
            <a:gdLst/>
            <a:ahLst/>
            <a:cxnLst/>
            <a:rect l="l" t="t" r="r" b="b"/>
            <a:pathLst>
              <a:path w="2636055" h="2448236">
                <a:moveTo>
                  <a:pt x="0" y="0"/>
                </a:moveTo>
                <a:lnTo>
                  <a:pt x="2636056" y="0"/>
                </a:lnTo>
                <a:lnTo>
                  <a:pt x="2636056" y="2448236"/>
                </a:lnTo>
                <a:lnTo>
                  <a:pt x="0" y="2448236"/>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5735027" flipH="1">
            <a:off x="10263353" y="4655734"/>
            <a:ext cx="3006626" cy="3006626"/>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10477921" flipH="1">
            <a:off x="-1096749" y="-1841460"/>
            <a:ext cx="3006626" cy="3006626"/>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5347697" y="685801"/>
            <a:ext cx="2073880" cy="1830199"/>
          </a:xfrm>
          <a:custGeom>
            <a:avLst/>
            <a:gdLst/>
            <a:ahLst/>
            <a:cxnLst/>
            <a:rect l="l" t="t" r="r" b="b"/>
            <a:pathLst>
              <a:path w="3110820" h="2745299">
                <a:moveTo>
                  <a:pt x="0" y="0"/>
                </a:moveTo>
                <a:lnTo>
                  <a:pt x="3110820" y="0"/>
                </a:lnTo>
                <a:lnTo>
                  <a:pt x="3110820" y="2745299"/>
                </a:lnTo>
                <a:lnTo>
                  <a:pt x="0" y="2745299"/>
                </a:lnTo>
                <a:lnTo>
                  <a:pt x="0" y="0"/>
                </a:lnTo>
                <a:close/>
              </a:path>
            </a:pathLst>
          </a:custGeom>
          <a:blipFill>
            <a:blip r:embed="rId1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5068877" y="4309660"/>
            <a:ext cx="2054247" cy="1964374"/>
          </a:xfrm>
          <a:custGeom>
            <a:avLst/>
            <a:gdLst/>
            <a:ahLst/>
            <a:cxnLst/>
            <a:rect l="l" t="t" r="r" b="b"/>
            <a:pathLst>
              <a:path w="3081371" h="2946561">
                <a:moveTo>
                  <a:pt x="0" y="0"/>
                </a:moveTo>
                <a:lnTo>
                  <a:pt x="3081370" y="0"/>
                </a:lnTo>
                <a:lnTo>
                  <a:pt x="3081370" y="2946561"/>
                </a:lnTo>
                <a:lnTo>
                  <a:pt x="0" y="2946561"/>
                </a:lnTo>
                <a:lnTo>
                  <a:pt x="0" y="0"/>
                </a:lnTo>
                <a:close/>
              </a:path>
            </a:pathLst>
          </a:custGeom>
          <a:blipFill>
            <a:blip r:embed="rId1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2831453" y="2828113"/>
            <a:ext cx="6672923" cy="1090042"/>
          </a:xfrm>
          <a:prstGeom prst="rect">
            <a:avLst/>
          </a:prstGeom>
        </p:spPr>
        <p:txBody>
          <a:bodyPr lIns="0" tIns="0" rIns="0" bIns="0" rtlCol="0" anchor="t">
            <a:spAutoFit/>
          </a:bodyPr>
          <a:lstStyle/>
          <a:p>
            <a:pPr marL="0" marR="0" lvl="0" indent="0" algn="ctr" defTabSz="609630" rtl="0" eaLnBrk="1" fontAlgn="auto" latinLnBrk="0" hangingPunct="1">
              <a:lnSpc>
                <a:spcPts val="8466"/>
              </a:lnSpc>
              <a:spcBef>
                <a:spcPts val="0"/>
              </a:spcBef>
              <a:spcAft>
                <a:spcPts val="0"/>
              </a:spcAft>
              <a:buClrTx/>
              <a:buSzTx/>
              <a:buFontTx/>
              <a:buNone/>
              <a:tabLst/>
              <a:defRPr/>
            </a:pPr>
            <a:r>
              <a:rPr kumimoji="0" lang="en-US" sz="8466" b="0" i="0" u="none" strike="noStrike" kern="1200" cap="none" spc="0" normalizeH="0" baseline="0" noProof="0">
                <a:ln>
                  <a:noFill/>
                </a:ln>
                <a:solidFill>
                  <a:srgbClr val="6A7E78"/>
                </a:solidFill>
                <a:effectLst/>
                <a:uLnTx/>
                <a:uFillTx/>
                <a:latin typeface="UTM American Sans"/>
                <a:ea typeface="+mn-ea"/>
                <a:cs typeface="+mn-cs"/>
              </a:rPr>
              <a:t>KHỞI ĐỘNG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685800"/>
            <a:ext cx="10972800" cy="1143000"/>
          </a:xfrm>
        </p:spPr>
        <p:txBody>
          <a:bodyPr>
            <a:normAutofit/>
          </a:bodyPr>
          <a:lstStyle/>
          <a:p>
            <a:r>
              <a:rPr lang="en-US" sz="4000" dirty="0" err="1">
                <a:solidFill>
                  <a:srgbClr val="FF0000"/>
                </a:solidFill>
                <a:latin typeface="Arial-Rounded" pitchFamily="34" charset="0"/>
                <a:ea typeface="Arial-Rounded" pitchFamily="34" charset="0"/>
                <a:cs typeface="Arial-Rounded" pitchFamily="34" charset="0"/>
              </a:rPr>
              <a:t>Ngã</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ba</a:t>
            </a:r>
            <a:r>
              <a:rPr lang="en-US" sz="4000" dirty="0">
                <a:solidFill>
                  <a:srgbClr val="FF0000"/>
                </a:solidFill>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Nơi</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ba</a:t>
            </a:r>
            <a:r>
              <a:rPr lang="en-US" sz="4000" dirty="0">
                <a:latin typeface="Arial-Rounded" pitchFamily="34" charset="0"/>
                <a:ea typeface="Arial-Rounded" pitchFamily="34" charset="0"/>
                <a:cs typeface="Arial-Rounded" pitchFamily="34" charset="0"/>
              </a:rPr>
              <a:t> con </a:t>
            </a:r>
            <a:r>
              <a:rPr lang="en-US" sz="4000" dirty="0" err="1">
                <a:latin typeface="Arial-Rounded" pitchFamily="34" charset="0"/>
                <a:ea typeface="Arial-Rounded" pitchFamily="34" charset="0"/>
                <a:cs typeface="Arial-Rounded" pitchFamily="34" charset="0"/>
              </a:rPr>
              <a:t>đường</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giao</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nhau</a:t>
            </a:r>
            <a:r>
              <a:rPr lang="en-US" sz="4000" dirty="0">
                <a:solidFill>
                  <a:srgbClr val="FF0000"/>
                </a:solidFill>
                <a:latin typeface="Arial-Rounded" pitchFamily="34" charset="0"/>
                <a:ea typeface="Arial-Rounded" pitchFamily="34" charset="0"/>
                <a:cs typeface="Arial-Rounded" pitchFamily="34" charset="0"/>
              </a:rPr>
              <a:t> </a:t>
            </a:r>
            <a:endParaRPr lang="en-US" sz="4000" dirty="0">
              <a:latin typeface="Arial-Rounded" pitchFamily="34" charset="0"/>
              <a:ea typeface="Arial-Rounded" pitchFamily="34" charset="0"/>
              <a:cs typeface="Arial-Rounded" pitchFamily="34" charset="0"/>
            </a:endParaRPr>
          </a:p>
        </p:txBody>
      </p:sp>
      <p:pic>
        <p:nvPicPr>
          <p:cNvPr id="1026" name="Picture 2" descr="Câu chuyện về cặp song sinh nhưng 2 cuộc đời rất hay và ý nghĩa | Tổng hợp  những câu nói vui hay nhất trên đời - soyncanvas.vn">
            <a:extLst>
              <a:ext uri="{FF2B5EF4-FFF2-40B4-BE49-F238E27FC236}">
                <a16:creationId xmlns:a16="http://schemas.microsoft.com/office/drawing/2014/main" id="{48483628-4862-46F2-AC39-E88F116316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2228385"/>
            <a:ext cx="664845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018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98FDAD0-D08C-4A8A-805F-03B2224C7A49}"/>
              </a:ext>
            </a:extLst>
          </p:cNvPr>
          <p:cNvSpPr txBox="1">
            <a:spLocks/>
          </p:cNvSpPr>
          <p:nvPr/>
        </p:nvSpPr>
        <p:spPr>
          <a:xfrm>
            <a:off x="609600" y="657922"/>
            <a:ext cx="10972800" cy="1143000"/>
          </a:xfrm>
          <a:prstGeom prst="rect">
            <a:avLst/>
          </a:prstGeom>
        </p:spPr>
        <p:txBody>
          <a:bodyPr>
            <a:normAutofit/>
          </a:bodyPr>
          <a:lstStyle>
            <a:lvl1pPr algn="ctr" defTabSz="1218516" rtl="0" eaLnBrk="1" latinLnBrk="0" hangingPunct="1">
              <a:spcBef>
                <a:spcPct val="0"/>
              </a:spcBef>
              <a:buNone/>
              <a:defRPr sz="5867" kern="1200">
                <a:solidFill>
                  <a:schemeClr val="tx1"/>
                </a:solidFill>
                <a:latin typeface="+mj-lt"/>
                <a:ea typeface="+mj-ea"/>
                <a:cs typeface="+mj-cs"/>
              </a:defRPr>
            </a:lvl1pPr>
          </a:lstStyle>
          <a:p>
            <a:pPr fontAlgn="auto">
              <a:spcAft>
                <a:spcPts val="0"/>
              </a:spcAft>
            </a:pPr>
            <a:r>
              <a:rPr lang="en-US" sz="4000" dirty="0" err="1">
                <a:solidFill>
                  <a:srgbClr val="FF0000"/>
                </a:solidFill>
                <a:latin typeface="Arial-Rounded" pitchFamily="34" charset="0"/>
                <a:ea typeface="Arial-Rounded" pitchFamily="34" charset="0"/>
                <a:cs typeface="Arial-Rounded" pitchFamily="34" charset="0"/>
              </a:rPr>
              <a:t>Ngã</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tư</a:t>
            </a:r>
            <a:r>
              <a:rPr lang="en-US" sz="4000" dirty="0">
                <a:solidFill>
                  <a:srgbClr val="FF0000"/>
                </a:solidFill>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Nơi</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bốn</a:t>
            </a:r>
            <a:r>
              <a:rPr lang="en-US" sz="4000" dirty="0">
                <a:latin typeface="Arial-Rounded" pitchFamily="34" charset="0"/>
                <a:ea typeface="Arial-Rounded" pitchFamily="34" charset="0"/>
                <a:cs typeface="Arial-Rounded" pitchFamily="34" charset="0"/>
              </a:rPr>
              <a:t> con </a:t>
            </a:r>
            <a:r>
              <a:rPr lang="en-US" sz="4000" dirty="0" err="1">
                <a:latin typeface="Arial-Rounded" pitchFamily="34" charset="0"/>
                <a:ea typeface="Arial-Rounded" pitchFamily="34" charset="0"/>
                <a:cs typeface="Arial-Rounded" pitchFamily="34" charset="0"/>
              </a:rPr>
              <a:t>đường</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giao</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nhau</a:t>
            </a:r>
            <a:r>
              <a:rPr lang="en-US" sz="4000" dirty="0">
                <a:solidFill>
                  <a:srgbClr val="FF0000"/>
                </a:solidFill>
                <a:latin typeface="Arial-Rounded" pitchFamily="34" charset="0"/>
                <a:ea typeface="Arial-Rounded" pitchFamily="34" charset="0"/>
                <a:cs typeface="Arial-Rounded" pitchFamily="34" charset="0"/>
              </a:rPr>
              <a:t> </a:t>
            </a:r>
            <a:endParaRPr lang="en-US" sz="4000" dirty="0">
              <a:latin typeface="Arial-Rounded" pitchFamily="34" charset="0"/>
              <a:ea typeface="Arial-Rounded" pitchFamily="34" charset="0"/>
              <a:cs typeface="Arial-Rounded" pitchFamily="34" charset="0"/>
            </a:endParaRPr>
          </a:p>
        </p:txBody>
      </p:sp>
      <p:pic>
        <p:nvPicPr>
          <p:cNvPr id="2052" name="Picture 4" descr="Vẽ tranh đề tài An toàn giao thông | Xe nào được quyền đi trước | Draw  Traffic - Concung Channel - Thông tin về tranh ảnh mới nhất">
            <a:extLst>
              <a:ext uri="{FF2B5EF4-FFF2-40B4-BE49-F238E27FC236}">
                <a16:creationId xmlns:a16="http://schemas.microsoft.com/office/drawing/2014/main" id="{ADF35353-D4CA-48CA-B419-2592C76D0B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8927" y="1800922"/>
            <a:ext cx="7434146" cy="4181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350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450" y="780585"/>
            <a:ext cx="10848975" cy="2768910"/>
          </a:xfrm>
        </p:spPr>
        <p:txBody>
          <a:bodyPr>
            <a:normAutofit/>
          </a:bodyPr>
          <a:lstStyle/>
          <a:p>
            <a:pPr marL="571500" indent="-571500" algn="l">
              <a:buFont typeface="Arial" panose="020B0604020202020204" pitchFamily="34" charset="0"/>
              <a:buChar char="•"/>
            </a:pPr>
            <a:r>
              <a:rPr lang="en-US" sz="4400" dirty="0" err="1">
                <a:solidFill>
                  <a:srgbClr val="FF0000"/>
                </a:solidFill>
                <a:latin typeface="Arial-Rounded" pitchFamily="34" charset="0"/>
                <a:ea typeface="Arial-Rounded" pitchFamily="34" charset="0"/>
                <a:cs typeface="Arial-Rounded" pitchFamily="34" charset="0"/>
              </a:rPr>
              <a:t>Điều</a:t>
            </a:r>
            <a:r>
              <a:rPr lang="en-US" sz="4400" dirty="0">
                <a:solidFill>
                  <a:srgbClr val="FF0000"/>
                </a:solidFill>
                <a:latin typeface="Arial-Rounded" pitchFamily="34" charset="0"/>
                <a:ea typeface="Arial-Rounded" pitchFamily="34" charset="0"/>
                <a:cs typeface="Arial-Rounded" pitchFamily="34" charset="0"/>
              </a:rPr>
              <a:t> </a:t>
            </a:r>
            <a:r>
              <a:rPr lang="en-US" sz="4400" dirty="0" err="1">
                <a:solidFill>
                  <a:srgbClr val="FF0000"/>
                </a:solidFill>
                <a:latin typeface="Arial-Rounded" pitchFamily="34" charset="0"/>
                <a:ea typeface="Arial-Rounded" pitchFamily="34" charset="0"/>
                <a:cs typeface="Arial-Rounded" pitchFamily="34" charset="0"/>
              </a:rPr>
              <a:t>khiển</a:t>
            </a:r>
            <a:r>
              <a:rPr lang="en-US" sz="4400" dirty="0">
                <a:latin typeface="Arial-Rounded" pitchFamily="34" charset="0"/>
                <a:ea typeface="Arial-Rounded" pitchFamily="34" charset="0"/>
                <a:cs typeface="Arial-Rounded" pitchFamily="34" charset="0"/>
              </a:rPr>
              <a:t>: </a:t>
            </a:r>
            <a:r>
              <a:rPr lang="en-US" sz="4400" dirty="0" err="1">
                <a:solidFill>
                  <a:srgbClr val="202124"/>
                </a:solidFill>
                <a:latin typeface="Arial-Rounded" panose="020B0500000000000000" pitchFamily="34" charset="0"/>
                <a:ea typeface="Arial-Rounded" panose="020B0500000000000000" pitchFamily="34" charset="0"/>
                <a:cs typeface="Arial-Rounded" panose="020B0500000000000000" pitchFamily="34" charset="0"/>
              </a:rPr>
              <a:t>là</a:t>
            </a:r>
            <a:r>
              <a:rPr lang="en-US" sz="4400" dirty="0">
                <a:solidFill>
                  <a:srgbClr val="202124"/>
                </a:solidFill>
                <a:latin typeface="Arial-Rounded" panose="020B0500000000000000" pitchFamily="34" charset="0"/>
                <a:ea typeface="Arial-Rounded" panose="020B0500000000000000" pitchFamily="34" charset="0"/>
                <a:cs typeface="Arial-Rounded" panose="020B0500000000000000" pitchFamily="34" charset="0"/>
              </a:rPr>
              <a:t> </a:t>
            </a:r>
            <a:r>
              <a:rPr lang="vi-VN" sz="4400" b="0" i="0" dirty="0">
                <a:solidFill>
                  <a:srgbClr val="202124"/>
                </a:solidFill>
                <a:effectLst/>
                <a:latin typeface="Arial-Rounded" panose="020B0500000000000000" pitchFamily="34" charset="0"/>
                <a:ea typeface="Arial-Rounded" panose="020B0500000000000000" pitchFamily="34" charset="0"/>
                <a:cs typeface="Arial-Rounded" panose="020B0500000000000000" pitchFamily="34" charset="0"/>
              </a:rPr>
              <a:t>những hoạt động liên</a:t>
            </a:r>
            <a:r>
              <a:rPr lang="en-US" sz="4400" b="0" i="0" dirty="0">
                <a:solidFill>
                  <a:srgbClr val="202124"/>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4400" b="0" i="0" dirty="0">
                <a:solidFill>
                  <a:srgbClr val="202124"/>
                </a:solidFill>
                <a:effectLst/>
                <a:latin typeface="Arial-Rounded" panose="020B0500000000000000" pitchFamily="34" charset="0"/>
                <a:ea typeface="Arial-Rounded" panose="020B0500000000000000" pitchFamily="34" charset="0"/>
                <a:cs typeface="Arial-Rounded" panose="020B0500000000000000" pitchFamily="34" charset="0"/>
              </a:rPr>
              <a:t>quan đến</a:t>
            </a:r>
            <a:r>
              <a:rPr lang="en-US" sz="4400" b="0" i="0" dirty="0">
                <a:solidFill>
                  <a:srgbClr val="202124"/>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4400" b="0" i="0" dirty="0">
                <a:solidFill>
                  <a:srgbClr val="202124"/>
                </a:solidFill>
                <a:effectLst/>
                <a:latin typeface="Arial-Rounded" panose="020B0500000000000000" pitchFamily="34" charset="0"/>
                <a:ea typeface="Arial-Rounded" panose="020B0500000000000000" pitchFamily="34" charset="0"/>
                <a:cs typeface="Arial-Rounded" panose="020B0500000000000000" pitchFamily="34" charset="0"/>
              </a:rPr>
              <a:t>hướn</a:t>
            </a:r>
            <a:r>
              <a:rPr lang="en-US" sz="4400" b="0" i="0" dirty="0">
                <a:solidFill>
                  <a:srgbClr val="202124"/>
                </a:solidFill>
                <a:effectLst/>
                <a:latin typeface="Arial-Rounded" panose="020B0500000000000000" pitchFamily="34" charset="0"/>
                <a:ea typeface="Arial-Rounded" panose="020B0500000000000000" pitchFamily="34" charset="0"/>
                <a:cs typeface="Arial-Rounded" panose="020B0500000000000000" pitchFamily="34" charset="0"/>
              </a:rPr>
              <a:t>g </a:t>
            </a:r>
            <a:r>
              <a:rPr lang="vi-VN" sz="4400" b="0" i="0" dirty="0">
                <a:solidFill>
                  <a:srgbClr val="202124"/>
                </a:solidFill>
                <a:effectLst/>
                <a:latin typeface="Arial-Rounded" panose="020B0500000000000000" pitchFamily="34" charset="0"/>
                <a:ea typeface="Arial-Rounded" panose="020B0500000000000000" pitchFamily="34" charset="0"/>
                <a:cs typeface="Arial-Rounded" panose="020B0500000000000000" pitchFamily="34" charset="0"/>
              </a:rPr>
              <a:t>dẫn</a:t>
            </a:r>
            <a:endParaRPr lang="en-US" sz="4400" dirty="0">
              <a:latin typeface="Arial-Rounded" pitchFamily="34" charset="0"/>
              <a:ea typeface="Arial-Rounded" pitchFamily="34" charset="0"/>
              <a:cs typeface="Arial-Rounded" pitchFamily="34" charset="0"/>
            </a:endParaRPr>
          </a:p>
        </p:txBody>
      </p:sp>
      <p:sp>
        <p:nvSpPr>
          <p:cNvPr id="3" name="Title 1">
            <a:extLst>
              <a:ext uri="{FF2B5EF4-FFF2-40B4-BE49-F238E27FC236}">
                <a16:creationId xmlns:a16="http://schemas.microsoft.com/office/drawing/2014/main" id="{C2C60DF9-FC4D-4209-AE99-FBD932D659DF}"/>
              </a:ext>
            </a:extLst>
          </p:cNvPr>
          <p:cNvSpPr txBox="1">
            <a:spLocks/>
          </p:cNvSpPr>
          <p:nvPr/>
        </p:nvSpPr>
        <p:spPr>
          <a:xfrm>
            <a:off x="942975" y="2590335"/>
            <a:ext cx="10848975" cy="2768910"/>
          </a:xfrm>
          <a:prstGeom prst="rect">
            <a:avLst/>
          </a:prstGeom>
        </p:spPr>
        <p:txBody>
          <a:bodyPr vert="horz" lIns="91391" tIns="45696" rIns="91391" bIns="45696" rtlCol="0" anchor="ctr">
            <a:normAutofit/>
          </a:bodyPr>
          <a:lstStyle>
            <a:lvl1pPr algn="ctr" defTabSz="1218516" rtl="0" eaLnBrk="1" latinLnBrk="0" hangingPunct="1">
              <a:spcBef>
                <a:spcPct val="0"/>
              </a:spcBef>
              <a:buNone/>
              <a:defRPr sz="5867" kern="1200">
                <a:solidFill>
                  <a:schemeClr val="tx1"/>
                </a:solidFill>
                <a:latin typeface="+mj-lt"/>
                <a:ea typeface="+mj-ea"/>
                <a:cs typeface="+mj-cs"/>
              </a:defRPr>
            </a:lvl1pPr>
          </a:lstStyle>
          <a:p>
            <a:pPr marL="571500" indent="-571500" algn="just" fontAlgn="auto">
              <a:spcAft>
                <a:spcPts val="0"/>
              </a:spcAft>
              <a:buFont typeface="Arial" panose="020B0604020202020204" pitchFamily="34" charset="0"/>
              <a:buChar char="•"/>
            </a:pPr>
            <a:r>
              <a:rPr lang="en-US" sz="4400" dirty="0" err="1">
                <a:solidFill>
                  <a:srgbClr val="FF0000"/>
                </a:solidFill>
                <a:latin typeface="Arial-Rounded" pitchFamily="34" charset="0"/>
                <a:ea typeface="Arial-Rounded" pitchFamily="34" charset="0"/>
                <a:cs typeface="Arial-Rounded" pitchFamily="34" charset="0"/>
              </a:rPr>
              <a:t>Tuân</a:t>
            </a:r>
            <a:r>
              <a:rPr lang="en-US" sz="4400" dirty="0">
                <a:solidFill>
                  <a:srgbClr val="FF0000"/>
                </a:solidFill>
                <a:latin typeface="Arial-Rounded" pitchFamily="34" charset="0"/>
                <a:ea typeface="Arial-Rounded" pitchFamily="34" charset="0"/>
                <a:cs typeface="Arial-Rounded" pitchFamily="34" charset="0"/>
              </a:rPr>
              <a:t> </a:t>
            </a:r>
            <a:r>
              <a:rPr lang="en-US" sz="4400" dirty="0" err="1">
                <a:solidFill>
                  <a:srgbClr val="FF0000"/>
                </a:solidFill>
                <a:latin typeface="Arial-Rounded" pitchFamily="34" charset="0"/>
                <a:ea typeface="Arial-Rounded" pitchFamily="34" charset="0"/>
                <a:cs typeface="Arial-Rounded" pitchFamily="34" charset="0"/>
              </a:rPr>
              <a:t>thủ</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Giữ</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và</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làm</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đúng</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theo</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điều</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đã</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quy</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định</a:t>
            </a:r>
            <a:endParaRPr lang="en-US" sz="44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134302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50929" y="529161"/>
            <a:ext cx="7929419" cy="697499"/>
          </a:xfrm>
          <a:prstGeom prst="rect">
            <a:avLst/>
          </a:prstGeom>
          <a:noFill/>
        </p:spPr>
        <p:txBody>
          <a:bodyPr wrap="square" lIns="121855" tIns="60928" rIns="121855" bIns="60928" rtlCol="0">
            <a:spAutoFit/>
          </a:bodyP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Đèn</a:t>
            </a:r>
            <a:r>
              <a:rPr kumimoji="0" lang="en-US" sz="3733" b="1"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rPr>
              <a:t> </a:t>
            </a:r>
            <a:r>
              <a:rPr kumimoji="0" lang="en-US" sz="3733"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giao</a:t>
            </a:r>
            <a:r>
              <a:rPr kumimoji="0" lang="en-US" sz="3733" b="1"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rPr>
              <a:t> </a:t>
            </a:r>
            <a:r>
              <a:rPr kumimoji="0" lang="en-US" sz="3733"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thông</a:t>
            </a:r>
            <a:endParaRPr kumimoji="0" lang="en-US" sz="3733" b="1" i="0" u="none" strike="noStrike" kern="1200" cap="none" spc="0" normalizeH="0" baseline="0" noProof="0" dirty="0">
              <a:ln>
                <a:noFill/>
              </a:ln>
              <a:solidFill>
                <a:srgbClr val="0070C0"/>
              </a:solidFill>
              <a:effectLst/>
              <a:uLnTx/>
              <a:uFillTx/>
              <a:latin typeface="Arial Rounded MT Bold" pitchFamily="34" charset="0"/>
              <a:ea typeface="Arial-Rounded" pitchFamily="34" charset="0"/>
              <a:cs typeface="Arial-Rounded" pitchFamily="34" charset="0"/>
            </a:endParaRPr>
          </a:p>
        </p:txBody>
      </p:sp>
      <p:sp>
        <p:nvSpPr>
          <p:cNvPr id="8" name="Rectangle: Rounded Corners 7"/>
          <p:cNvSpPr/>
          <p:nvPr/>
        </p:nvSpPr>
        <p:spPr>
          <a:xfrm>
            <a:off x="3581399" y="5801699"/>
            <a:ext cx="3585118" cy="614031"/>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Đọc</a:t>
            </a:r>
            <a:r>
              <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nối</a:t>
            </a:r>
            <a:r>
              <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tiếp</a:t>
            </a:r>
            <a:r>
              <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câu</a:t>
            </a:r>
            <a:endPar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
        <p:nvSpPr>
          <p:cNvPr id="13" name="Oval 12">
            <a:extLst>
              <a:ext uri="{FF2B5EF4-FFF2-40B4-BE49-F238E27FC236}">
                <a16:creationId xmlns:a16="http://schemas.microsoft.com/office/drawing/2014/main" id="{3A71D959-8110-4D67-9EF9-6E111E01869B}"/>
              </a:ext>
            </a:extLst>
          </p:cNvPr>
          <p:cNvSpPr/>
          <p:nvPr/>
        </p:nvSpPr>
        <p:spPr>
          <a:xfrm>
            <a:off x="304800" y="251240"/>
            <a:ext cx="590874" cy="61549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uLnTx/>
                <a:uFillTx/>
                <a:latin typeface="Arial Rounded MT Bold" pitchFamily="34" charset="0"/>
                <a:ea typeface="+mn-ea"/>
                <a:cs typeface="Times New Roman" pitchFamily="18" charset="0"/>
              </a:rPr>
              <a:t>2</a:t>
            </a:r>
          </a:p>
        </p:txBody>
      </p:sp>
      <p:sp>
        <p:nvSpPr>
          <p:cNvPr id="14" name="TextBox 13">
            <a:extLst>
              <a:ext uri="{FF2B5EF4-FFF2-40B4-BE49-F238E27FC236}">
                <a16:creationId xmlns:a16="http://schemas.microsoft.com/office/drawing/2014/main" id="{0203D729-FD9B-47F3-B6A7-BE0D298933B3}"/>
              </a:ext>
            </a:extLst>
          </p:cNvPr>
          <p:cNvSpPr txBox="1"/>
          <p:nvPr/>
        </p:nvSpPr>
        <p:spPr>
          <a:xfrm>
            <a:off x="895674" y="226863"/>
            <a:ext cx="1289993" cy="697499"/>
          </a:xfrm>
          <a:prstGeom prst="rect">
            <a:avLst/>
          </a:prstGeom>
          <a:noFill/>
        </p:spPr>
        <p:txBody>
          <a:bodyPr wrap="square" lIns="121855" tIns="60928" rIns="121855" bIns="60928" rtlCol="0">
            <a:spAutoFit/>
          </a:bodyPr>
          <a:lstStyle/>
          <a:p>
            <a:pPr marL="0" marR="0" lvl="0" indent="0" algn="just" defTabSz="1218516"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Đọc</a:t>
            </a:r>
            <a:endParaRPr kumimoji="0" lang="en-US" sz="3733"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
        <p:nvSpPr>
          <p:cNvPr id="2" name="TextBox 1">
            <a:extLst>
              <a:ext uri="{FF2B5EF4-FFF2-40B4-BE49-F238E27FC236}">
                <a16:creationId xmlns:a16="http://schemas.microsoft.com/office/drawing/2014/main" id="{7D11D55A-BD54-4D54-9BDB-4C8000BF4996}"/>
              </a:ext>
            </a:extLst>
          </p:cNvPr>
          <p:cNvSpPr txBox="1"/>
          <p:nvPr/>
        </p:nvSpPr>
        <p:spPr>
          <a:xfrm>
            <a:off x="1396815" y="1226660"/>
            <a:ext cx="10004503" cy="4832092"/>
          </a:xfrm>
          <a:prstGeom prst="rect">
            <a:avLst/>
          </a:prstGeom>
          <a:noFill/>
        </p:spPr>
        <p:txBody>
          <a:bodyPr wrap="square" rtlCol="0">
            <a:spAutoFit/>
          </a:bodyPr>
          <a:lstStyle/>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Ở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tư</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hiệu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tiện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dừng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Đèn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xanh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báo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hiệu</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phép</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di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chuyển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hiệu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chậm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dừng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lộn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xộn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thủ</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Trung</a:t>
            </a:r>
            <a:r>
              <a:rPr kumimoji="0" lang="en-US" sz="28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Kiên</a:t>
            </a:r>
            <a:r>
              <a:rPr kumimoji="0" lang="en-US" sz="28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a:extLst>
              <a:ext uri="{FF2B5EF4-FFF2-40B4-BE49-F238E27FC236}">
                <a16:creationId xmlns:a16="http://schemas.microsoft.com/office/drawing/2014/main" id="{761275AF-33BC-4B04-AC40-E0BD6CAAEF5C}"/>
              </a:ext>
            </a:extLst>
          </p:cNvPr>
          <p:cNvPicPr>
            <a:picLocks noChangeAspect="1"/>
          </p:cNvPicPr>
          <p:nvPr/>
        </p:nvPicPr>
        <p:blipFill>
          <a:blip r:embed="rId2"/>
          <a:stretch>
            <a:fillRect/>
          </a:stretch>
        </p:blipFill>
        <p:spPr>
          <a:xfrm>
            <a:off x="243468" y="3808438"/>
            <a:ext cx="1133707" cy="2822699"/>
          </a:xfrm>
          <a:prstGeom prst="rect">
            <a:avLst/>
          </a:prstGeom>
        </p:spPr>
      </p:pic>
      <p:cxnSp>
        <p:nvCxnSpPr>
          <p:cNvPr id="9" name="Straight Connector 8">
            <a:extLst>
              <a:ext uri="{FF2B5EF4-FFF2-40B4-BE49-F238E27FC236}">
                <a16:creationId xmlns:a16="http://schemas.microsoft.com/office/drawing/2014/main" id="{BDDD9895-0828-40FE-81E6-274D50D31890}"/>
              </a:ext>
            </a:extLst>
          </p:cNvPr>
          <p:cNvCxnSpPr>
            <a:cxnSpLocks/>
          </p:cNvCxnSpPr>
          <p:nvPr/>
        </p:nvCxnSpPr>
        <p:spPr>
          <a:xfrm flipH="1">
            <a:off x="4855196" y="1726311"/>
            <a:ext cx="162003" cy="5129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5C011E0-5376-44FE-A6C8-B1153C6847B1}"/>
              </a:ext>
            </a:extLst>
          </p:cNvPr>
          <p:cNvCxnSpPr>
            <a:cxnSpLocks/>
          </p:cNvCxnSpPr>
          <p:nvPr/>
        </p:nvCxnSpPr>
        <p:spPr>
          <a:xfrm flipH="1">
            <a:off x="7952941" y="2165351"/>
            <a:ext cx="162003" cy="5129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F848816-2EA6-470A-967D-9650A411E163}"/>
              </a:ext>
            </a:extLst>
          </p:cNvPr>
          <p:cNvCxnSpPr>
            <a:cxnSpLocks/>
          </p:cNvCxnSpPr>
          <p:nvPr/>
        </p:nvCxnSpPr>
        <p:spPr>
          <a:xfrm flipH="1">
            <a:off x="5060432" y="2973832"/>
            <a:ext cx="162003" cy="5129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69277F0-99F5-486B-A0BF-3C9D5C4AF3B9}"/>
              </a:ext>
            </a:extLst>
          </p:cNvPr>
          <p:cNvCxnSpPr>
            <a:cxnSpLocks/>
          </p:cNvCxnSpPr>
          <p:nvPr/>
        </p:nvCxnSpPr>
        <p:spPr>
          <a:xfrm flipH="1">
            <a:off x="5212125" y="2963979"/>
            <a:ext cx="162003" cy="5129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668F7CA-9E56-4670-8A46-AF7A452F2D61}"/>
              </a:ext>
            </a:extLst>
          </p:cNvPr>
          <p:cNvCxnSpPr>
            <a:cxnSpLocks/>
          </p:cNvCxnSpPr>
          <p:nvPr/>
        </p:nvCxnSpPr>
        <p:spPr>
          <a:xfrm flipH="1">
            <a:off x="4550847" y="3801444"/>
            <a:ext cx="162003" cy="5129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3577637-ABED-45F2-A01A-1E96078FD9E8}"/>
              </a:ext>
            </a:extLst>
          </p:cNvPr>
          <p:cNvCxnSpPr>
            <a:cxnSpLocks/>
          </p:cNvCxnSpPr>
          <p:nvPr/>
        </p:nvCxnSpPr>
        <p:spPr>
          <a:xfrm flipH="1">
            <a:off x="6375068" y="4151690"/>
            <a:ext cx="162003" cy="5129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642EC95-CE5F-46EA-A707-0FF3BD42FAF7}"/>
              </a:ext>
            </a:extLst>
          </p:cNvPr>
          <p:cNvCxnSpPr>
            <a:cxnSpLocks/>
          </p:cNvCxnSpPr>
          <p:nvPr/>
        </p:nvCxnSpPr>
        <p:spPr>
          <a:xfrm flipH="1">
            <a:off x="6410413" y="4151690"/>
            <a:ext cx="162003" cy="5129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E6F3257-B921-46E7-9C61-B28D39EB9BCE}"/>
              </a:ext>
            </a:extLst>
          </p:cNvPr>
          <p:cNvCxnSpPr>
            <a:cxnSpLocks/>
          </p:cNvCxnSpPr>
          <p:nvPr/>
        </p:nvCxnSpPr>
        <p:spPr>
          <a:xfrm flipH="1">
            <a:off x="5611741" y="4993079"/>
            <a:ext cx="162003" cy="5129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7D1340B-1FB6-4D45-9F2B-4C8408D2BE70}"/>
              </a:ext>
            </a:extLst>
          </p:cNvPr>
          <p:cNvCxnSpPr>
            <a:cxnSpLocks/>
          </p:cNvCxnSpPr>
          <p:nvPr/>
        </p:nvCxnSpPr>
        <p:spPr>
          <a:xfrm flipH="1">
            <a:off x="5680759" y="4993079"/>
            <a:ext cx="162003" cy="5129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FD154BE-8ED6-433C-AD53-1F1FD9953DEB}"/>
              </a:ext>
            </a:extLst>
          </p:cNvPr>
          <p:cNvCxnSpPr>
            <a:cxnSpLocks/>
          </p:cNvCxnSpPr>
          <p:nvPr/>
        </p:nvCxnSpPr>
        <p:spPr>
          <a:xfrm flipH="1">
            <a:off x="5105336" y="2494094"/>
            <a:ext cx="162003" cy="5129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5290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66182" y="517980"/>
            <a:ext cx="7929419" cy="697499"/>
          </a:xfrm>
          <a:prstGeom prst="rect">
            <a:avLst/>
          </a:prstGeom>
          <a:noFill/>
        </p:spPr>
        <p:txBody>
          <a:bodyPr wrap="square" lIns="121855" tIns="60928" rIns="121855" bIns="60928" rtlCol="0">
            <a:spAutoFit/>
          </a:bodyP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Đèn</a:t>
            </a:r>
            <a:r>
              <a:rPr kumimoji="0" lang="en-US" sz="3733" b="1"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rPr>
              <a:t> </a:t>
            </a:r>
            <a:r>
              <a:rPr kumimoji="0" lang="en-US" sz="3733"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giao</a:t>
            </a:r>
            <a:r>
              <a:rPr kumimoji="0" lang="en-US" sz="3733" b="1"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rPr>
              <a:t> </a:t>
            </a:r>
            <a:r>
              <a:rPr kumimoji="0" lang="en-US" sz="3733"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thông</a:t>
            </a:r>
            <a:endParaRPr kumimoji="0" lang="en-US" sz="3733" b="1" i="0" u="none" strike="noStrike" kern="1200" cap="none" spc="0" normalizeH="0" baseline="0" noProof="0" dirty="0">
              <a:ln>
                <a:noFill/>
              </a:ln>
              <a:solidFill>
                <a:srgbClr val="0070C0"/>
              </a:solidFill>
              <a:effectLst/>
              <a:uLnTx/>
              <a:uFillTx/>
              <a:latin typeface="Arial Rounded MT Bold" pitchFamily="34" charset="0"/>
              <a:ea typeface="Arial-Rounded" pitchFamily="34" charset="0"/>
              <a:cs typeface="Arial-Rounded" pitchFamily="34" charset="0"/>
            </a:endParaRPr>
          </a:p>
        </p:txBody>
      </p:sp>
      <p:sp>
        <p:nvSpPr>
          <p:cNvPr id="8" name="Rectangle: Rounded Corners 7"/>
          <p:cNvSpPr/>
          <p:nvPr/>
        </p:nvSpPr>
        <p:spPr>
          <a:xfrm>
            <a:off x="3581399" y="5801699"/>
            <a:ext cx="3585118" cy="614031"/>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Đọc</a:t>
            </a:r>
            <a:r>
              <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nối</a:t>
            </a:r>
            <a:r>
              <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tiếp</a:t>
            </a:r>
            <a:r>
              <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lang="en-US" sz="2667" b="1" dirty="0" err="1">
                <a:solidFill>
                  <a:prstClr val="black"/>
                </a:solidFill>
                <a:latin typeface="Arial-Rounded" pitchFamily="34" charset="0"/>
                <a:ea typeface="Arial-Rounded" pitchFamily="34" charset="0"/>
                <a:cs typeface="Arial-Rounded" pitchFamily="34" charset="0"/>
              </a:rPr>
              <a:t>đoạn</a:t>
            </a:r>
            <a:endPar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
        <p:nvSpPr>
          <p:cNvPr id="13" name="Oval 12">
            <a:extLst>
              <a:ext uri="{FF2B5EF4-FFF2-40B4-BE49-F238E27FC236}">
                <a16:creationId xmlns:a16="http://schemas.microsoft.com/office/drawing/2014/main" id="{3A71D959-8110-4D67-9EF9-6E111E01869B}"/>
              </a:ext>
            </a:extLst>
          </p:cNvPr>
          <p:cNvSpPr/>
          <p:nvPr/>
        </p:nvSpPr>
        <p:spPr>
          <a:xfrm>
            <a:off x="304800" y="251240"/>
            <a:ext cx="590874" cy="61549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uLnTx/>
                <a:uFillTx/>
                <a:latin typeface="Arial Rounded MT Bold" pitchFamily="34" charset="0"/>
                <a:ea typeface="+mn-ea"/>
                <a:cs typeface="Times New Roman" pitchFamily="18" charset="0"/>
              </a:rPr>
              <a:t>2</a:t>
            </a:r>
          </a:p>
        </p:txBody>
      </p:sp>
      <p:sp>
        <p:nvSpPr>
          <p:cNvPr id="14" name="TextBox 13">
            <a:extLst>
              <a:ext uri="{FF2B5EF4-FFF2-40B4-BE49-F238E27FC236}">
                <a16:creationId xmlns:a16="http://schemas.microsoft.com/office/drawing/2014/main" id="{0203D729-FD9B-47F3-B6A7-BE0D298933B3}"/>
              </a:ext>
            </a:extLst>
          </p:cNvPr>
          <p:cNvSpPr txBox="1"/>
          <p:nvPr/>
        </p:nvSpPr>
        <p:spPr>
          <a:xfrm>
            <a:off x="895674" y="226863"/>
            <a:ext cx="1289993" cy="697499"/>
          </a:xfrm>
          <a:prstGeom prst="rect">
            <a:avLst/>
          </a:prstGeom>
          <a:noFill/>
        </p:spPr>
        <p:txBody>
          <a:bodyPr wrap="square" lIns="121855" tIns="60928" rIns="121855" bIns="60928" rtlCol="0">
            <a:spAutoFit/>
          </a:bodyPr>
          <a:lstStyle/>
          <a:p>
            <a:pPr marL="0" marR="0" lvl="0" indent="0" algn="just" defTabSz="1218516"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Đọc</a:t>
            </a:r>
            <a:endParaRPr kumimoji="0" lang="en-US" sz="3733"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
        <p:nvSpPr>
          <p:cNvPr id="2" name="TextBox 1">
            <a:extLst>
              <a:ext uri="{FF2B5EF4-FFF2-40B4-BE49-F238E27FC236}">
                <a16:creationId xmlns:a16="http://schemas.microsoft.com/office/drawing/2014/main" id="{7D11D55A-BD54-4D54-9BDB-4C8000BF4996}"/>
              </a:ext>
            </a:extLst>
          </p:cNvPr>
          <p:cNvSpPr txBox="1"/>
          <p:nvPr/>
        </p:nvSpPr>
        <p:spPr>
          <a:xfrm>
            <a:off x="1312068" y="1215479"/>
            <a:ext cx="10004503" cy="4832092"/>
          </a:xfrm>
          <a:prstGeom prst="rect">
            <a:avLst/>
          </a:prstGeom>
          <a:noFill/>
        </p:spPr>
        <p:txBody>
          <a:bodyPr wrap="square" rtlCol="0">
            <a:spAutoFit/>
          </a:bodyPr>
          <a:lstStyle/>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Ở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tư</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hiệu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tiện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dừng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Đèn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xanh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báo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hiệu</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phép</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di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chuyển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hiệu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chậm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dừng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lộn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xộn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thủ</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Trung</a:t>
            </a:r>
            <a:r>
              <a:rPr kumimoji="0" lang="en-US" sz="28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Kiên</a:t>
            </a:r>
            <a:r>
              <a:rPr kumimoji="0" lang="en-US" sz="28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a:extLst>
              <a:ext uri="{FF2B5EF4-FFF2-40B4-BE49-F238E27FC236}">
                <a16:creationId xmlns:a16="http://schemas.microsoft.com/office/drawing/2014/main" id="{761275AF-33BC-4B04-AC40-E0BD6CAAEF5C}"/>
              </a:ext>
            </a:extLst>
          </p:cNvPr>
          <p:cNvPicPr>
            <a:picLocks noChangeAspect="1"/>
          </p:cNvPicPr>
          <p:nvPr/>
        </p:nvPicPr>
        <p:blipFill>
          <a:blip r:embed="rId2"/>
          <a:stretch>
            <a:fillRect/>
          </a:stretch>
        </p:blipFill>
        <p:spPr>
          <a:xfrm>
            <a:off x="162084" y="3778785"/>
            <a:ext cx="1133707" cy="2822699"/>
          </a:xfrm>
          <a:prstGeom prst="rect">
            <a:avLst/>
          </a:prstGeom>
        </p:spPr>
      </p:pic>
      <p:sp>
        <p:nvSpPr>
          <p:cNvPr id="3" name="Oval 2">
            <a:extLst>
              <a:ext uri="{FF2B5EF4-FFF2-40B4-BE49-F238E27FC236}">
                <a16:creationId xmlns:a16="http://schemas.microsoft.com/office/drawing/2014/main" id="{2C567BAD-41D2-4159-9C64-56BE7D185700}"/>
              </a:ext>
            </a:extLst>
          </p:cNvPr>
          <p:cNvSpPr/>
          <p:nvPr/>
        </p:nvSpPr>
        <p:spPr>
          <a:xfrm>
            <a:off x="1359614" y="1215479"/>
            <a:ext cx="485781" cy="4987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1</a:t>
            </a:r>
          </a:p>
        </p:txBody>
      </p:sp>
      <p:sp>
        <p:nvSpPr>
          <p:cNvPr id="20" name="Oval 19">
            <a:extLst>
              <a:ext uri="{FF2B5EF4-FFF2-40B4-BE49-F238E27FC236}">
                <a16:creationId xmlns:a16="http://schemas.microsoft.com/office/drawing/2014/main" id="{DC5E5DD3-EB80-490E-991F-5B9BF70FE6B2}"/>
              </a:ext>
            </a:extLst>
          </p:cNvPr>
          <p:cNvSpPr/>
          <p:nvPr/>
        </p:nvSpPr>
        <p:spPr>
          <a:xfrm>
            <a:off x="1312068" y="3424904"/>
            <a:ext cx="485781" cy="49874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2</a:t>
            </a:r>
          </a:p>
        </p:txBody>
      </p:sp>
      <p:sp>
        <p:nvSpPr>
          <p:cNvPr id="21" name="Oval 20">
            <a:extLst>
              <a:ext uri="{FF2B5EF4-FFF2-40B4-BE49-F238E27FC236}">
                <a16:creationId xmlns:a16="http://schemas.microsoft.com/office/drawing/2014/main" id="{E3505AE4-BC3E-49D1-B603-9D77F0656265}"/>
              </a:ext>
            </a:extLst>
          </p:cNvPr>
          <p:cNvSpPr/>
          <p:nvPr/>
        </p:nvSpPr>
        <p:spPr>
          <a:xfrm>
            <a:off x="1344622" y="4655934"/>
            <a:ext cx="485781" cy="49874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3</a:t>
            </a:r>
          </a:p>
        </p:txBody>
      </p:sp>
    </p:spTree>
    <p:extLst>
      <p:ext uri="{BB962C8B-B14F-4D97-AF65-F5344CB8AC3E}">
        <p14:creationId xmlns:p14="http://schemas.microsoft.com/office/powerpoint/2010/main" val="272416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95682" y="5430283"/>
            <a:ext cx="1733550" cy="1536906"/>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19" name="Rectangle 18"/>
          <p:cNvSpPr/>
          <p:nvPr/>
        </p:nvSpPr>
        <p:spPr>
          <a:xfrm>
            <a:off x="459089" y="175369"/>
            <a:ext cx="452991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26"/>
          <p:cNvSpPr/>
          <p:nvPr/>
        </p:nvSpPr>
        <p:spPr>
          <a:xfrm>
            <a:off x="918833" y="1107890"/>
            <a:ext cx="5599812" cy="206210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zh-CN" altLang="en-US" sz="32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zh-CN" altLang="en-US" sz="32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endPar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p:cNvPicPr>
            <a:picLocks noChangeAspect="1"/>
          </p:cNvPicPr>
          <p:nvPr/>
        </p:nvPicPr>
        <p:blipFill>
          <a:blip r:embed="rId5"/>
          <a:stretch>
            <a:fillRect/>
          </a:stretch>
        </p:blipFill>
        <p:spPr>
          <a:xfrm rot="16200000">
            <a:off x="409457" y="232226"/>
            <a:ext cx="511318" cy="511318"/>
          </a:xfrm>
          <a:prstGeom prst="rect">
            <a:avLst/>
          </a:prstGeom>
        </p:spPr>
      </p:pic>
      <p:pic>
        <p:nvPicPr>
          <p:cNvPr id="31" name="Picture 30"/>
          <p:cNvPicPr>
            <a:picLocks noChangeAspect="1"/>
          </p:cNvPicPr>
          <p:nvPr/>
        </p:nvPicPr>
        <p:blipFill>
          <a:blip r:embed="rId6"/>
          <a:stretch>
            <a:fillRect/>
          </a:stretch>
        </p:blipFill>
        <p:spPr>
          <a:xfrm>
            <a:off x="6966697" y="952561"/>
            <a:ext cx="4637808" cy="2333262"/>
          </a:xfrm>
          <a:prstGeom prst="rect">
            <a:avLst/>
          </a:prstGeom>
        </p:spPr>
      </p:pic>
      <p:pic>
        <p:nvPicPr>
          <p:cNvPr id="32" name="Picture 31"/>
          <p:cNvPicPr>
            <a:picLocks noChangeAspect="1"/>
          </p:cNvPicPr>
          <p:nvPr/>
        </p:nvPicPr>
        <p:blipFill>
          <a:blip r:embed="rId7">
            <a:clrChange>
              <a:clrFrom>
                <a:srgbClr val="E0E0E0"/>
              </a:clrFrom>
              <a:clrTo>
                <a:srgbClr val="E0E0E0">
                  <a:alpha val="0"/>
                </a:srgbClr>
              </a:clrTo>
            </a:clrChange>
            <a:extLst>
              <a:ext uri="{BEBA8EAE-BF5A-486C-A8C5-ECC9F3942E4B}">
                <a14:imgProps xmlns:a14="http://schemas.microsoft.com/office/drawing/2010/main">
                  <a14:imgLayer r:embed="rId8">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3568102" y="3688008"/>
            <a:ext cx="4947248" cy="2510728"/>
          </a:xfrm>
          <a:prstGeom prst="rect">
            <a:avLst/>
          </a:prstGeom>
        </p:spPr>
      </p:pic>
    </p:spTree>
    <p:extLst>
      <p:ext uri="{BB962C8B-B14F-4D97-AF65-F5344CB8AC3E}">
        <p14:creationId xmlns:p14="http://schemas.microsoft.com/office/powerpoint/2010/main" val="1781620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1000"/>
                                        <p:tgtEl>
                                          <p:spTgt spid="16"/>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anim calcmode="lin" valueType="num">
                                      <p:cBhvr>
                                        <p:cTn id="14" dur="1250" fill="hold"/>
                                        <p:tgtEl>
                                          <p:spTgt spid="10"/>
                                        </p:tgtEl>
                                        <p:attrNameLst>
                                          <p:attrName>ppt_x</p:attrName>
                                        </p:attrNameLst>
                                      </p:cBhvr>
                                      <p:tavLst>
                                        <p:tav tm="0">
                                          <p:val>
                                            <p:strVal val="#ppt_x"/>
                                          </p:val>
                                        </p:tav>
                                        <p:tav tm="100000">
                                          <p:val>
                                            <p:strVal val="#ppt_x"/>
                                          </p:val>
                                        </p:tav>
                                      </p:tavLst>
                                    </p:anim>
                                    <p:anim calcmode="lin" valueType="num">
                                      <p:cBhvr>
                                        <p:cTn id="15" dur="12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4DD8DBD-2D34-4719-AC2B-11C5776D8AA4}"/>
              </a:ext>
            </a:extLst>
          </p:cNvPr>
          <p:cNvPicPr>
            <a:picLocks noChangeAspect="1"/>
          </p:cNvPicPr>
          <p:nvPr/>
        </p:nvPicPr>
        <p:blipFill>
          <a:blip r:embed="rId3"/>
          <a:stretch>
            <a:fillRect/>
          </a:stretch>
        </p:blipFill>
        <p:spPr>
          <a:xfrm>
            <a:off x="-1062918" y="100139"/>
            <a:ext cx="14259780" cy="463336"/>
          </a:xfrm>
          <a:prstGeom prst="rect">
            <a:avLst/>
          </a:prstGeom>
        </p:spPr>
      </p:pic>
      <p:pic>
        <p:nvPicPr>
          <p:cNvPr id="11" name="图片 10">
            <a:extLst>
              <a:ext uri="{FF2B5EF4-FFF2-40B4-BE49-F238E27FC236}">
                <a16:creationId xmlns:a16="http://schemas.microsoft.com/office/drawing/2014/main" id="{66276BA6-7C61-4A2A-9DF5-65B0E5462B98}"/>
              </a:ext>
            </a:extLst>
          </p:cNvPr>
          <p:cNvPicPr>
            <a:picLocks noChangeAspect="1"/>
          </p:cNvPicPr>
          <p:nvPr/>
        </p:nvPicPr>
        <p:blipFill>
          <a:blip r:embed="rId4"/>
          <a:stretch>
            <a:fillRect/>
          </a:stretch>
        </p:blipFill>
        <p:spPr>
          <a:xfrm>
            <a:off x="-779128" y="308882"/>
            <a:ext cx="2965159" cy="1206543"/>
          </a:xfrm>
          <a:prstGeom prst="rect">
            <a:avLst/>
          </a:prstGeom>
        </p:spPr>
      </p:pic>
      <p:pic>
        <p:nvPicPr>
          <p:cNvPr id="15" name="图片 14">
            <a:extLst>
              <a:ext uri="{FF2B5EF4-FFF2-40B4-BE49-F238E27FC236}">
                <a16:creationId xmlns:a16="http://schemas.microsoft.com/office/drawing/2014/main" id="{33C2B8C9-44F2-4752-A10C-EFB30256BBB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854" t="1841" r="4852" b="72788"/>
          <a:stretch/>
        </p:blipFill>
        <p:spPr>
          <a:xfrm flipH="1">
            <a:off x="1010559" y="2018946"/>
            <a:ext cx="1631403" cy="1237228"/>
          </a:xfrm>
          <a:prstGeom prst="rect">
            <a:avLst/>
          </a:prstGeom>
        </p:spPr>
      </p:pic>
      <p:grpSp>
        <p:nvGrpSpPr>
          <p:cNvPr id="24" name="组合 23">
            <a:extLst>
              <a:ext uri="{FF2B5EF4-FFF2-40B4-BE49-F238E27FC236}">
                <a16:creationId xmlns:a16="http://schemas.microsoft.com/office/drawing/2014/main" id="{2E9E8760-A5C1-415C-90C9-3C6E3DC7DE73}"/>
              </a:ext>
            </a:extLst>
          </p:cNvPr>
          <p:cNvGrpSpPr/>
          <p:nvPr/>
        </p:nvGrpSpPr>
        <p:grpSpPr>
          <a:xfrm>
            <a:off x="1376335" y="2211421"/>
            <a:ext cx="9723788" cy="4546439"/>
            <a:chOff x="3067786" y="3122046"/>
            <a:chExt cx="5611013" cy="1792018"/>
          </a:xfrm>
        </p:grpSpPr>
        <p:cxnSp>
          <p:nvCxnSpPr>
            <p:cNvPr id="16" name="直接连接符 15">
              <a:extLst>
                <a:ext uri="{FF2B5EF4-FFF2-40B4-BE49-F238E27FC236}">
                  <a16:creationId xmlns:a16="http://schemas.microsoft.com/office/drawing/2014/main" id="{0307E7E6-9517-4E9C-9E9A-3E027ED15F8C}"/>
                </a:ext>
              </a:extLst>
            </p:cNvPr>
            <p:cNvCxnSpPr>
              <a:cxnSpLocks/>
            </p:cNvCxnSpPr>
            <p:nvPr/>
          </p:nvCxnSpPr>
          <p:spPr>
            <a:xfrm>
              <a:off x="8678798" y="3122112"/>
              <a:ext cx="0" cy="1791952"/>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3FC5CEF0-5361-4664-B764-467D42D87E8E}"/>
                </a:ext>
              </a:extLst>
            </p:cNvPr>
            <p:cNvCxnSpPr>
              <a:cxnSpLocks/>
            </p:cNvCxnSpPr>
            <p:nvPr/>
          </p:nvCxnSpPr>
          <p:spPr>
            <a:xfrm flipH="1">
              <a:off x="3067786" y="4914064"/>
              <a:ext cx="5611012"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72F8292C-EC67-4EE2-9FF0-3231333FD721}"/>
                </a:ext>
              </a:extLst>
            </p:cNvPr>
            <p:cNvCxnSpPr>
              <a:cxnSpLocks/>
              <a:endCxn id="15" idx="1"/>
            </p:cNvCxnSpPr>
            <p:nvPr/>
          </p:nvCxnSpPr>
          <p:spPr>
            <a:xfrm flipH="1">
              <a:off x="3603756" y="3122046"/>
              <a:ext cx="5075043" cy="37784"/>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B9F0C860-FE55-4BE1-B97B-E46036424BA9}"/>
                </a:ext>
              </a:extLst>
            </p:cNvPr>
            <p:cNvCxnSpPr>
              <a:cxnSpLocks/>
              <a:stCxn id="15" idx="2"/>
            </p:cNvCxnSpPr>
            <p:nvPr/>
          </p:nvCxnSpPr>
          <p:spPr>
            <a:xfrm>
              <a:off x="3067786" y="3537478"/>
              <a:ext cx="0" cy="137652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grpSp>
      <p:sp>
        <p:nvSpPr>
          <p:cNvPr id="20" name="Rounded Rectangle 19"/>
          <p:cNvSpPr/>
          <p:nvPr/>
        </p:nvSpPr>
        <p:spPr>
          <a:xfrm>
            <a:off x="3570800" y="659764"/>
            <a:ext cx="5748611" cy="919401"/>
          </a:xfrm>
          <a:prstGeom prst="roundRect">
            <a:avLst/>
          </a:prstGeom>
          <a:solidFill>
            <a:schemeClr val="accent4">
              <a:lumMod val="20000"/>
              <a:lumOff val="80000"/>
            </a:schemeClr>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toàn</a:t>
            </a:r>
            <a:r>
              <a:rPr kumimoji="0" lang="en-US" altLang="zh-CN"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bài</a:t>
            </a:r>
            <a:endParaRPr kumimoji="0" lang="zh-CN" altLang="en-US"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endParaRPr>
          </a:p>
        </p:txBody>
      </p:sp>
      <p:grpSp>
        <p:nvGrpSpPr>
          <p:cNvPr id="69" name="Group 68">
            <a:extLst>
              <a:ext uri="{FF2B5EF4-FFF2-40B4-BE49-F238E27FC236}">
                <a16:creationId xmlns:a16="http://schemas.microsoft.com/office/drawing/2014/main" id="{66FC6CBA-8336-49F0-BB4D-B7274D56C5E7}"/>
              </a:ext>
            </a:extLst>
          </p:cNvPr>
          <p:cNvGrpSpPr/>
          <p:nvPr/>
        </p:nvGrpSpPr>
        <p:grpSpPr>
          <a:xfrm>
            <a:off x="3355835" y="1619713"/>
            <a:ext cx="6630056" cy="4897732"/>
            <a:chOff x="4157490" y="183066"/>
            <a:chExt cx="6195713" cy="4967932"/>
          </a:xfrm>
        </p:grpSpPr>
        <p:grpSp>
          <p:nvGrpSpPr>
            <p:cNvPr id="70" name="Group 69">
              <a:extLst>
                <a:ext uri="{FF2B5EF4-FFF2-40B4-BE49-F238E27FC236}">
                  <a16:creationId xmlns:a16="http://schemas.microsoft.com/office/drawing/2014/main" id="{96A8B2FF-163F-4DB8-A267-3B7D84730C2E}"/>
                </a:ext>
              </a:extLst>
            </p:cNvPr>
            <p:cNvGrpSpPr/>
            <p:nvPr/>
          </p:nvGrpSpPr>
          <p:grpSpPr>
            <a:xfrm>
              <a:off x="4157490" y="183066"/>
              <a:ext cx="6195713" cy="4967932"/>
              <a:chOff x="4125651" y="161655"/>
              <a:chExt cx="6195713" cy="4967932"/>
            </a:xfrm>
          </p:grpSpPr>
          <p:grpSp>
            <p:nvGrpSpPr>
              <p:cNvPr id="72" name="Group 71">
                <a:extLst>
                  <a:ext uri="{FF2B5EF4-FFF2-40B4-BE49-F238E27FC236}">
                    <a16:creationId xmlns:a16="http://schemas.microsoft.com/office/drawing/2014/main" id="{99239758-60E1-47F7-888D-2667866A925C}"/>
                  </a:ext>
                </a:extLst>
              </p:cNvPr>
              <p:cNvGrpSpPr/>
              <p:nvPr/>
            </p:nvGrpSpPr>
            <p:grpSpPr>
              <a:xfrm>
                <a:off x="4125651" y="161655"/>
                <a:ext cx="6138785" cy="3928840"/>
                <a:chOff x="7603399" y="2227813"/>
                <a:chExt cx="3825558" cy="2799613"/>
              </a:xfrm>
            </p:grpSpPr>
            <p:grpSp>
              <p:nvGrpSpPr>
                <p:cNvPr id="77" name="Group 76">
                  <a:extLst>
                    <a:ext uri="{FF2B5EF4-FFF2-40B4-BE49-F238E27FC236}">
                      <a16:creationId xmlns:a16="http://schemas.microsoft.com/office/drawing/2014/main" id="{D6EEA8CA-853E-481B-B9E5-9171F2F7916B}"/>
                    </a:ext>
                  </a:extLst>
                </p:cNvPr>
                <p:cNvGrpSpPr/>
                <p:nvPr/>
              </p:nvGrpSpPr>
              <p:grpSpPr>
                <a:xfrm>
                  <a:off x="7603399" y="2227813"/>
                  <a:ext cx="3825558" cy="2112080"/>
                  <a:chOff x="8047282" y="-204788"/>
                  <a:chExt cx="3825558" cy="2112080"/>
                </a:xfrm>
              </p:grpSpPr>
              <p:grpSp>
                <p:nvGrpSpPr>
                  <p:cNvPr id="83" name="Group 82">
                    <a:extLst>
                      <a:ext uri="{FF2B5EF4-FFF2-40B4-BE49-F238E27FC236}">
                        <a16:creationId xmlns:a16="http://schemas.microsoft.com/office/drawing/2014/main" id="{79342621-BD7D-43B0-981C-166BBA04E0EE}"/>
                      </a:ext>
                    </a:extLst>
                  </p:cNvPr>
                  <p:cNvGrpSpPr/>
                  <p:nvPr/>
                </p:nvGrpSpPr>
                <p:grpSpPr>
                  <a:xfrm>
                    <a:off x="8047282" y="615259"/>
                    <a:ext cx="3825558" cy="1292033"/>
                    <a:chOff x="8047282" y="615259"/>
                    <a:chExt cx="3825558" cy="1292033"/>
                  </a:xfrm>
                </p:grpSpPr>
                <p:grpSp>
                  <p:nvGrpSpPr>
                    <p:cNvPr id="85" name="Group 84">
                      <a:extLst>
                        <a:ext uri="{FF2B5EF4-FFF2-40B4-BE49-F238E27FC236}">
                          <a16:creationId xmlns:a16="http://schemas.microsoft.com/office/drawing/2014/main" id="{4B5E57D1-A4FF-4378-81F0-11DDF7EDE8F3}"/>
                        </a:ext>
                      </a:extLst>
                    </p:cNvPr>
                    <p:cNvGrpSpPr/>
                    <p:nvPr/>
                  </p:nvGrpSpPr>
                  <p:grpSpPr>
                    <a:xfrm>
                      <a:off x="8063311" y="1374500"/>
                      <a:ext cx="2127217" cy="532792"/>
                      <a:chOff x="7556741" y="369679"/>
                      <a:chExt cx="1713766" cy="410161"/>
                    </a:xfrm>
                  </p:grpSpPr>
                  <p:sp>
                    <p:nvSpPr>
                      <p:cNvPr id="96" name="Rectangle: Rounded Corners 95">
                        <a:extLst>
                          <a:ext uri="{FF2B5EF4-FFF2-40B4-BE49-F238E27FC236}">
                            <a16:creationId xmlns:a16="http://schemas.microsoft.com/office/drawing/2014/main" id="{84CE6DE5-F4F7-4D4C-BC70-A9EB90EE14BF}"/>
                          </a:ext>
                        </a:extLst>
                      </p:cNvPr>
                      <p:cNvSpPr/>
                      <p:nvPr/>
                    </p:nvSpPr>
                    <p:spPr>
                      <a:xfrm>
                        <a:off x="7733090" y="371077"/>
                        <a:ext cx="1537417" cy="39841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to, rõ</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7" name="Oval 96">
                        <a:extLst>
                          <a:ext uri="{FF2B5EF4-FFF2-40B4-BE49-F238E27FC236}">
                            <a16:creationId xmlns:a16="http://schemas.microsoft.com/office/drawing/2014/main" id="{DA57E469-8191-4C56-B295-94E77C40F9E8}"/>
                          </a:ext>
                        </a:extLst>
                      </p:cNvPr>
                      <p:cNvSpPr/>
                      <p:nvPr/>
                    </p:nvSpPr>
                    <p:spPr>
                      <a:xfrm>
                        <a:off x="7556741" y="369679"/>
                        <a:ext cx="352697" cy="410161"/>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86" name="Group 85">
                      <a:extLst>
                        <a:ext uri="{FF2B5EF4-FFF2-40B4-BE49-F238E27FC236}">
                          <a16:creationId xmlns:a16="http://schemas.microsoft.com/office/drawing/2014/main" id="{66B49886-C236-4EE9-956F-7F95A362589C}"/>
                        </a:ext>
                      </a:extLst>
                    </p:cNvPr>
                    <p:cNvGrpSpPr/>
                    <p:nvPr/>
                  </p:nvGrpSpPr>
                  <p:grpSpPr>
                    <a:xfrm>
                      <a:off x="8047282" y="615259"/>
                      <a:ext cx="3799319" cy="532791"/>
                      <a:chOff x="8047282" y="615259"/>
                      <a:chExt cx="3799319" cy="532791"/>
                    </a:xfrm>
                  </p:grpSpPr>
                  <p:grpSp>
                    <p:nvGrpSpPr>
                      <p:cNvPr id="90" name="Group 89">
                        <a:extLst>
                          <a:ext uri="{FF2B5EF4-FFF2-40B4-BE49-F238E27FC236}">
                            <a16:creationId xmlns:a16="http://schemas.microsoft.com/office/drawing/2014/main" id="{DD6BA58E-263E-48C2-9C15-9519C49DFAF0}"/>
                          </a:ext>
                        </a:extLst>
                      </p:cNvPr>
                      <p:cNvGrpSpPr/>
                      <p:nvPr/>
                    </p:nvGrpSpPr>
                    <p:grpSpPr>
                      <a:xfrm>
                        <a:off x="8047282" y="615259"/>
                        <a:ext cx="2135285" cy="532791"/>
                        <a:chOff x="7543830" y="291306"/>
                        <a:chExt cx="1720267" cy="410161"/>
                      </a:xfrm>
                    </p:grpSpPr>
                    <p:sp>
                      <p:nvSpPr>
                        <p:cNvPr id="94" name="Rectangle: Rounded Corners 93">
                          <a:extLst>
                            <a:ext uri="{FF2B5EF4-FFF2-40B4-BE49-F238E27FC236}">
                              <a16:creationId xmlns:a16="http://schemas.microsoft.com/office/drawing/2014/main" id="{4998D14E-7845-4F56-92DA-091691658B64}"/>
                            </a:ext>
                          </a:extLst>
                        </p:cNvPr>
                        <p:cNvSpPr/>
                        <p:nvPr/>
                      </p:nvSpPr>
                      <p:spPr>
                        <a:xfrm>
                          <a:off x="7726679" y="303051"/>
                          <a:ext cx="1537418" cy="398416"/>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đúng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5" name="Oval 94">
                          <a:extLst>
                            <a:ext uri="{FF2B5EF4-FFF2-40B4-BE49-F238E27FC236}">
                              <a16:creationId xmlns:a16="http://schemas.microsoft.com/office/drawing/2014/main" id="{6706F408-9D05-491E-BACD-DD45C57539CD}"/>
                            </a:ext>
                          </a:extLst>
                        </p:cNvPr>
                        <p:cNvSpPr/>
                        <p:nvPr/>
                      </p:nvSpPr>
                      <p:spPr>
                        <a:xfrm>
                          <a:off x="7543830" y="291306"/>
                          <a:ext cx="352697" cy="410161"/>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91" name="Picture 90">
                        <a:extLst>
                          <a:ext uri="{FF2B5EF4-FFF2-40B4-BE49-F238E27FC236}">
                            <a16:creationId xmlns:a16="http://schemas.microsoft.com/office/drawing/2014/main" id="{2AE05420-2F9A-4E42-AAEB-DC437E4ABBA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190529" y="681951"/>
                        <a:ext cx="502382" cy="399405"/>
                      </a:xfrm>
                      <a:prstGeom prst="rect">
                        <a:avLst/>
                      </a:prstGeom>
                    </p:spPr>
                  </p:pic>
                  <p:pic>
                    <p:nvPicPr>
                      <p:cNvPr id="92" name="Picture 91">
                        <a:extLst>
                          <a:ext uri="{FF2B5EF4-FFF2-40B4-BE49-F238E27FC236}">
                            <a16:creationId xmlns:a16="http://schemas.microsoft.com/office/drawing/2014/main" id="{48F584BD-6D6E-4EB4-8F72-9C3A0609CE5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767374" y="681950"/>
                        <a:ext cx="502382" cy="399405"/>
                      </a:xfrm>
                      <a:prstGeom prst="rect">
                        <a:avLst/>
                      </a:prstGeom>
                    </p:spPr>
                  </p:pic>
                  <p:pic>
                    <p:nvPicPr>
                      <p:cNvPr id="93" name="Picture 92">
                        <a:extLst>
                          <a:ext uri="{FF2B5EF4-FFF2-40B4-BE49-F238E27FC236}">
                            <a16:creationId xmlns:a16="http://schemas.microsoft.com/office/drawing/2014/main" id="{3FEC1109-F0D6-4FCC-9F64-FB18C338AAF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1344219" y="689579"/>
                        <a:ext cx="502382" cy="399405"/>
                      </a:xfrm>
                      <a:prstGeom prst="rect">
                        <a:avLst/>
                      </a:prstGeom>
                    </p:spPr>
                  </p:pic>
                </p:grpSp>
                <p:pic>
                  <p:nvPicPr>
                    <p:cNvPr id="87" name="Picture 86">
                      <a:extLst>
                        <a:ext uri="{FF2B5EF4-FFF2-40B4-BE49-F238E27FC236}">
                          <a16:creationId xmlns:a16="http://schemas.microsoft.com/office/drawing/2014/main" id="{4247FE17-F3D9-4E08-B38D-178577DC2D6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216768" y="1331970"/>
                      <a:ext cx="502382" cy="399405"/>
                    </a:xfrm>
                    <a:prstGeom prst="rect">
                      <a:avLst/>
                    </a:prstGeom>
                  </p:spPr>
                </p:pic>
                <p:pic>
                  <p:nvPicPr>
                    <p:cNvPr id="88" name="Picture 87">
                      <a:extLst>
                        <a:ext uri="{FF2B5EF4-FFF2-40B4-BE49-F238E27FC236}">
                          <a16:creationId xmlns:a16="http://schemas.microsoft.com/office/drawing/2014/main" id="{F8734A39-2337-45BD-BB4F-BB7583C320A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793613" y="1331969"/>
                      <a:ext cx="502382" cy="399405"/>
                    </a:xfrm>
                    <a:prstGeom prst="rect">
                      <a:avLst/>
                    </a:prstGeom>
                  </p:spPr>
                </p:pic>
                <p:pic>
                  <p:nvPicPr>
                    <p:cNvPr id="89" name="Picture 88">
                      <a:extLst>
                        <a:ext uri="{FF2B5EF4-FFF2-40B4-BE49-F238E27FC236}">
                          <a16:creationId xmlns:a16="http://schemas.microsoft.com/office/drawing/2014/main" id="{D1E4E32A-2665-4E5D-A743-7BE4C2D6140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1370458" y="1339598"/>
                      <a:ext cx="502382" cy="399405"/>
                    </a:xfrm>
                    <a:prstGeom prst="rect">
                      <a:avLst/>
                    </a:prstGeom>
                  </p:spPr>
                </p:pic>
              </p:grpSp>
              <p:sp>
                <p:nvSpPr>
                  <p:cNvPr id="84" name="TextBox 83">
                    <a:extLst>
                      <a:ext uri="{FF2B5EF4-FFF2-40B4-BE49-F238E27FC236}">
                        <a16:creationId xmlns:a16="http://schemas.microsoft.com/office/drawing/2014/main" id="{E848C765-2A9A-4D76-8597-09319C2E065D}"/>
                      </a:ext>
                    </a:extLst>
                  </p:cNvPr>
                  <p:cNvSpPr txBox="1"/>
                  <p:nvPr/>
                </p:nvSpPr>
                <p:spPr>
                  <a:xfrm>
                    <a:off x="8811429" y="-204788"/>
                    <a:ext cx="2080989" cy="46716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Tiêu chí đánh giá </a:t>
                    </a:r>
                    <a:endParaRPr kumimoji="0" lang="en-US" sz="3600" b="1" i="0" u="none" strike="noStrike" kern="1200" cap="none" spc="0" normalizeH="0" baseline="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8" name="Rectangle: Rounded Corners 77">
                  <a:extLst>
                    <a:ext uri="{FF2B5EF4-FFF2-40B4-BE49-F238E27FC236}">
                      <a16:creationId xmlns:a16="http://schemas.microsoft.com/office/drawing/2014/main" id="{AE44A05A-DFB8-4735-A620-4FB631AFE9BA}"/>
                    </a:ext>
                  </a:extLst>
                </p:cNvPr>
                <p:cNvSpPr/>
                <p:nvPr/>
              </p:nvSpPr>
              <p:spPr>
                <a:xfrm>
                  <a:off x="7907204" y="4509891"/>
                  <a:ext cx="1839444" cy="51753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 nghỉ đúng chỗ </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Oval 78">
                  <a:extLst>
                    <a:ext uri="{FF2B5EF4-FFF2-40B4-BE49-F238E27FC236}">
                      <a16:creationId xmlns:a16="http://schemas.microsoft.com/office/drawing/2014/main" id="{EB61742B-2A04-4D92-892B-EBB2B0ED7F16}"/>
                    </a:ext>
                  </a:extLst>
                </p:cNvPr>
                <p:cNvSpPr/>
                <p:nvPr/>
              </p:nvSpPr>
              <p:spPr>
                <a:xfrm>
                  <a:off x="7611469" y="4494634"/>
                  <a:ext cx="437786" cy="532792"/>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0" name="Picture 79">
                  <a:extLst>
                    <a:ext uri="{FF2B5EF4-FFF2-40B4-BE49-F238E27FC236}">
                      <a16:creationId xmlns:a16="http://schemas.microsoft.com/office/drawing/2014/main" id="{D2FDC237-A466-487A-94EC-23C2731D7EA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9772885" y="4553909"/>
                  <a:ext cx="502382" cy="399405"/>
                </a:xfrm>
                <a:prstGeom prst="rect">
                  <a:avLst/>
                </a:prstGeom>
              </p:spPr>
            </p:pic>
            <p:pic>
              <p:nvPicPr>
                <p:cNvPr id="81" name="Picture 80">
                  <a:extLst>
                    <a:ext uri="{FF2B5EF4-FFF2-40B4-BE49-F238E27FC236}">
                      <a16:creationId xmlns:a16="http://schemas.microsoft.com/office/drawing/2014/main" id="{D83B9DAF-3EA4-418D-93F1-7EF14BF47CE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349730" y="4553909"/>
                  <a:ext cx="502382" cy="399405"/>
                </a:xfrm>
                <a:prstGeom prst="rect">
                  <a:avLst/>
                </a:prstGeom>
              </p:spPr>
            </p:pic>
            <p:pic>
              <p:nvPicPr>
                <p:cNvPr id="82" name="Picture 81">
                  <a:extLst>
                    <a:ext uri="{FF2B5EF4-FFF2-40B4-BE49-F238E27FC236}">
                      <a16:creationId xmlns:a16="http://schemas.microsoft.com/office/drawing/2014/main" id="{CC67A6B9-79F3-4059-BA17-B858B7B3580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926575" y="4561537"/>
                  <a:ext cx="502382" cy="399405"/>
                </a:xfrm>
                <a:prstGeom prst="rect">
                  <a:avLst/>
                </a:prstGeom>
              </p:spPr>
            </p:pic>
          </p:grpSp>
          <p:sp>
            <p:nvSpPr>
              <p:cNvPr id="73" name="Rectangle: Rounded Corners 72">
                <a:extLst>
                  <a:ext uri="{FF2B5EF4-FFF2-40B4-BE49-F238E27FC236}">
                    <a16:creationId xmlns:a16="http://schemas.microsoft.com/office/drawing/2014/main" id="{2758ED91-C916-4663-A7AD-5375E02C215D}"/>
                  </a:ext>
                </a:extLst>
              </p:cNvPr>
              <p:cNvSpPr/>
              <p:nvPr/>
            </p:nvSpPr>
            <p:spPr>
              <a:xfrm>
                <a:off x="4489850" y="4403304"/>
                <a:ext cx="3174053" cy="726283"/>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và nhấn giọng</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phù hợp</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4" name="Picture 73">
                <a:extLst>
                  <a:ext uri="{FF2B5EF4-FFF2-40B4-BE49-F238E27FC236}">
                    <a16:creationId xmlns:a16="http://schemas.microsoft.com/office/drawing/2014/main" id="{68D58AF0-E9EA-41B2-A118-77688397A41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7663904" y="4403305"/>
                <a:ext cx="806161" cy="648844"/>
              </a:xfrm>
              <a:prstGeom prst="rect">
                <a:avLst/>
              </a:prstGeom>
            </p:spPr>
          </p:pic>
          <p:pic>
            <p:nvPicPr>
              <p:cNvPr id="75" name="Picture 74">
                <a:extLst>
                  <a:ext uri="{FF2B5EF4-FFF2-40B4-BE49-F238E27FC236}">
                    <a16:creationId xmlns:a16="http://schemas.microsoft.com/office/drawing/2014/main" id="{0D87C9C4-1B64-4BBE-A0C3-5DD0BF0C6C9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8589553" y="4403304"/>
                <a:ext cx="806161" cy="648844"/>
              </a:xfrm>
              <a:prstGeom prst="rect">
                <a:avLst/>
              </a:prstGeom>
            </p:spPr>
          </p:pic>
          <p:pic>
            <p:nvPicPr>
              <p:cNvPr id="76" name="Picture 75">
                <a:extLst>
                  <a:ext uri="{FF2B5EF4-FFF2-40B4-BE49-F238E27FC236}">
                    <a16:creationId xmlns:a16="http://schemas.microsoft.com/office/drawing/2014/main" id="{CD1D65C9-9908-4E77-BEE8-362817C93F7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9515203" y="4414010"/>
                <a:ext cx="806161" cy="648844"/>
              </a:xfrm>
              <a:prstGeom prst="rect">
                <a:avLst/>
              </a:prstGeom>
            </p:spPr>
          </p:pic>
        </p:grpSp>
        <p:sp>
          <p:nvSpPr>
            <p:cNvPr id="71" name="Oval 70">
              <a:extLst>
                <a:ext uri="{FF2B5EF4-FFF2-40B4-BE49-F238E27FC236}">
                  <a16:creationId xmlns:a16="http://schemas.microsoft.com/office/drawing/2014/main" id="{B9313065-4B0F-49FF-84D7-91C004DFD301}"/>
                </a:ext>
              </a:extLst>
            </p:cNvPr>
            <p:cNvSpPr/>
            <p:nvPr/>
          </p:nvSpPr>
          <p:spPr>
            <a:xfrm>
              <a:off x="4157491" y="4403304"/>
              <a:ext cx="702505" cy="747694"/>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3419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750" fill="hold"/>
                                        <p:tgtEl>
                                          <p:spTgt spid="11"/>
                                        </p:tgtEl>
                                        <p:attrNameLst>
                                          <p:attrName>ppt_x</p:attrName>
                                        </p:attrNameLst>
                                      </p:cBhvr>
                                      <p:tavLst>
                                        <p:tav tm="0">
                                          <p:val>
                                            <p:strVal val="0-#ppt_w/2"/>
                                          </p:val>
                                        </p:tav>
                                        <p:tav tm="100000">
                                          <p:val>
                                            <p:strVal val="#ppt_x"/>
                                          </p:val>
                                        </p:tav>
                                      </p:tavLst>
                                    </p:anim>
                                    <p:anim calcmode="lin" valueType="num">
                                      <p:cBhvr additive="base">
                                        <p:cTn id="14" dur="750" fill="hold"/>
                                        <p:tgtEl>
                                          <p:spTgt spid="11"/>
                                        </p:tgtEl>
                                        <p:attrNameLst>
                                          <p:attrName>ppt_y</p:attrName>
                                        </p:attrNameLst>
                                      </p:cBhvr>
                                      <p:tavLst>
                                        <p:tav tm="0">
                                          <p:val>
                                            <p:strVal val="#ppt_y"/>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8" presetClass="entr" presetSubtype="6"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strips(downRight)">
                                      <p:cBhvr>
                                        <p:cTn id="24" dur="1000"/>
                                        <p:tgtEl>
                                          <p:spTgt spid="24"/>
                                        </p:tgtEl>
                                      </p:cBhvr>
                                    </p:animEffect>
                                  </p:childTnLst>
                                </p:cTn>
                              </p:par>
                              <p:par>
                                <p:cTn id="25" presetID="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0-#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barn(inVertical)">
                                      <p:cBhvr>
                                        <p:cTn id="3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7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772" y="666389"/>
            <a:ext cx="1680072" cy="1409713"/>
          </a:xfrm>
          <a:prstGeom prst="rect">
            <a:avLst/>
          </a:prstGeom>
        </p:spPr>
      </p:pic>
      <p:grpSp>
        <p:nvGrpSpPr>
          <p:cNvPr id="9" name="组合 8"/>
          <p:cNvGrpSpPr/>
          <p:nvPr/>
        </p:nvGrpSpPr>
        <p:grpSpPr>
          <a:xfrm>
            <a:off x="1631991" y="5087828"/>
            <a:ext cx="1718993" cy="1313980"/>
            <a:chOff x="1631991" y="5087828"/>
            <a:chExt cx="1718993" cy="1313980"/>
          </a:xfrm>
        </p:grpSpPr>
        <p:pic>
          <p:nvPicPr>
            <p:cNvPr id="76" name="图片 75"/>
            <p:cNvPicPr>
              <a:picLocks noChangeAspect="1"/>
            </p:cNvPicPr>
            <p:nvPr/>
          </p:nvPicPr>
          <p:blipFill rotWithShape="1">
            <a:blip r:embed="rId4" cstate="print">
              <a:extLst>
                <a:ext uri="{28A0092B-C50C-407E-A947-70E740481C1C}">
                  <a14:useLocalDpi xmlns:a14="http://schemas.microsoft.com/office/drawing/2010/main" val="0"/>
                </a:ext>
              </a:extLst>
            </a:blip>
            <a:srcRect r="5757" b="14339"/>
            <a:stretch/>
          </p:blipFill>
          <p:spPr>
            <a:xfrm>
              <a:off x="1631991" y="5087828"/>
              <a:ext cx="1445624" cy="1313980"/>
            </a:xfrm>
            <a:prstGeom prst="rect">
              <a:avLst/>
            </a:prstGeom>
          </p:spPr>
        </p:pic>
        <p:pic>
          <p:nvPicPr>
            <p:cNvPr id="77" name="图片 76"/>
            <p:cNvPicPr>
              <a:picLocks noChangeAspect="1"/>
            </p:cNvPicPr>
            <p:nvPr/>
          </p:nvPicPr>
          <p:blipFill rotWithShape="1">
            <a:blip r:embed="rId5" cstate="print">
              <a:extLst>
                <a:ext uri="{28A0092B-C50C-407E-A947-70E740481C1C}">
                  <a14:useLocalDpi xmlns:a14="http://schemas.microsoft.com/office/drawing/2010/main" val="0"/>
                </a:ext>
              </a:extLst>
            </a:blip>
            <a:srcRect r="5757" b="14339"/>
            <a:stretch/>
          </p:blipFill>
          <p:spPr>
            <a:xfrm>
              <a:off x="2292096" y="5439346"/>
              <a:ext cx="1058888" cy="962462"/>
            </a:xfrm>
            <a:prstGeom prst="rect">
              <a:avLst/>
            </a:prstGeom>
          </p:spPr>
        </p:pic>
      </p:grpSp>
      <p:pic>
        <p:nvPicPr>
          <p:cNvPr id="82" name="图片 8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83" name="图片 8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93582" flipH="1">
            <a:off x="9138997" y="-241720"/>
            <a:ext cx="3221032" cy="1057285"/>
          </a:xfrm>
          <a:prstGeom prst="rect">
            <a:avLst/>
          </a:prstGeom>
        </p:spPr>
      </p:pic>
      <p:grpSp>
        <p:nvGrpSpPr>
          <p:cNvPr id="84" name="组合 83"/>
          <p:cNvGrpSpPr/>
          <p:nvPr/>
        </p:nvGrpSpPr>
        <p:grpSpPr>
          <a:xfrm>
            <a:off x="-17585" y="5729324"/>
            <a:ext cx="12203723" cy="1123362"/>
            <a:chOff x="-17585" y="5729324"/>
            <a:chExt cx="12203723" cy="1123362"/>
          </a:xfrm>
        </p:grpSpPr>
        <p:pic>
          <p:nvPicPr>
            <p:cNvPr id="85" name="图片 84"/>
            <p:cNvPicPr>
              <a:picLocks noChangeAspect="1"/>
            </p:cNvPicPr>
            <p:nvPr/>
          </p:nvPicPr>
          <p:blipFill rotWithShape="1">
            <a:blip r:embed="rId7"/>
            <a:srcRect l="1990"/>
            <a:stretch/>
          </p:blipFill>
          <p:spPr>
            <a:xfrm>
              <a:off x="-17585" y="5729324"/>
              <a:ext cx="8659753" cy="1123362"/>
            </a:xfrm>
            <a:prstGeom prst="rect">
              <a:avLst/>
            </a:prstGeom>
          </p:spPr>
        </p:pic>
        <p:pic>
          <p:nvPicPr>
            <p:cNvPr id="86" name="图片 85"/>
            <p:cNvPicPr>
              <a:picLocks noChangeAspect="1"/>
            </p:cNvPicPr>
            <p:nvPr/>
          </p:nvPicPr>
          <p:blipFill rotWithShape="1">
            <a:blip r:embed="rId7"/>
            <a:srcRect r="21459"/>
            <a:stretch/>
          </p:blipFill>
          <p:spPr>
            <a:xfrm>
              <a:off x="5398477" y="5729324"/>
              <a:ext cx="6787661" cy="1123362"/>
            </a:xfrm>
            <a:prstGeom prst="rect">
              <a:avLst/>
            </a:prstGeom>
          </p:spPr>
        </p:pic>
      </p:grpSp>
      <p:sp>
        <p:nvSpPr>
          <p:cNvPr id="28" name="Rounded Rectangle 27"/>
          <p:cNvSpPr/>
          <p:nvPr/>
        </p:nvSpPr>
        <p:spPr>
          <a:xfrm>
            <a:off x="2696657" y="1785307"/>
            <a:ext cx="6504535" cy="32399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p:cNvPicPr>
            <a:picLocks noChangeAspect="1"/>
          </p:cNvPicPr>
          <p:nvPr/>
        </p:nvPicPr>
        <p:blipFill rotWithShape="1">
          <a:blip r:embed="rId8"/>
          <a:srcRect l="16127" t="11921" r="14764" b="20863"/>
          <a:stretch/>
        </p:blipFill>
        <p:spPr>
          <a:xfrm>
            <a:off x="3710549" y="2196156"/>
            <a:ext cx="4476749" cy="2258786"/>
          </a:xfrm>
          <a:prstGeom prst="rect">
            <a:avLst/>
          </a:prstGeom>
        </p:spPr>
      </p:pic>
    </p:spTree>
    <p:extLst>
      <p:ext uri="{BB962C8B-B14F-4D97-AF65-F5344CB8AC3E}">
        <p14:creationId xmlns:p14="http://schemas.microsoft.com/office/powerpoint/2010/main" val="3022712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750"/>
                                        <p:tgtEl>
                                          <p:spTgt spid="14"/>
                                        </p:tgtEl>
                                      </p:cBhvr>
                                    </p:animEffect>
                                    <p:anim calcmode="lin" valueType="num">
                                      <p:cBhvr>
                                        <p:cTn id="13" dur="750" fill="hold"/>
                                        <p:tgtEl>
                                          <p:spTgt spid="14"/>
                                        </p:tgtEl>
                                        <p:attrNameLst>
                                          <p:attrName>ppt_x</p:attrName>
                                        </p:attrNameLst>
                                      </p:cBhvr>
                                      <p:tavLst>
                                        <p:tav tm="0">
                                          <p:val>
                                            <p:strVal val="#ppt_x"/>
                                          </p:val>
                                        </p:tav>
                                        <p:tav tm="100000">
                                          <p:val>
                                            <p:strVal val="#ppt_x"/>
                                          </p:val>
                                        </p:tav>
                                      </p:tavLst>
                                    </p:anim>
                                    <p:anim calcmode="lin" valueType="num">
                                      <p:cBhvr>
                                        <p:cTn id="14" dur="75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750"/>
                                        <p:tgtEl>
                                          <p:spTgt spid="28"/>
                                        </p:tgtEl>
                                      </p:cBhvr>
                                    </p:animEffect>
                                    <p:anim calcmode="lin" valueType="num">
                                      <p:cBhvr>
                                        <p:cTn id="18" dur="750" fill="hold"/>
                                        <p:tgtEl>
                                          <p:spTgt spid="28"/>
                                        </p:tgtEl>
                                        <p:attrNameLst>
                                          <p:attrName>ppt_x</p:attrName>
                                        </p:attrNameLst>
                                      </p:cBhvr>
                                      <p:tavLst>
                                        <p:tav tm="0">
                                          <p:val>
                                            <p:strVal val="#ppt_x"/>
                                          </p:val>
                                        </p:tav>
                                        <p:tav tm="100000">
                                          <p:val>
                                            <p:strVal val="#ppt_x"/>
                                          </p:val>
                                        </p:tav>
                                      </p:tavLst>
                                    </p:anim>
                                    <p:anim calcmode="lin" valueType="num">
                                      <p:cBhvr>
                                        <p:cTn id="19" dur="75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yellow and pink cloud&#10;&#10;Description automatically generated">
            <a:extLst>
              <a:ext uri="{FF2B5EF4-FFF2-40B4-BE49-F238E27FC236}">
                <a16:creationId xmlns:a16="http://schemas.microsoft.com/office/drawing/2014/main" id="{2CA2651D-828E-4FF8-8139-EFC100C0EAA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6301" r="-2" b="-2"/>
          <a:stretch/>
        </p:blipFill>
        <p:spPr>
          <a:xfrm>
            <a:off x="-6588" y="10"/>
            <a:ext cx="12198588" cy="6857990"/>
          </a:xfrm>
          <a:prstGeom prst="rect">
            <a:avLst/>
          </a:prstGeom>
        </p:spPr>
      </p:pic>
      <p:sp>
        <p:nvSpPr>
          <p:cNvPr id="20" name="Freeform 14">
            <a:extLst>
              <a:ext uri="{FF2B5EF4-FFF2-40B4-BE49-F238E27FC236}">
                <a16:creationId xmlns:a16="http://schemas.microsoft.com/office/drawing/2014/main" id="{E2A0763E-796A-E1B0-10F6-7D01D8783E00}"/>
              </a:ext>
            </a:extLst>
          </p:cNvPr>
          <p:cNvSpPr/>
          <p:nvPr/>
        </p:nvSpPr>
        <p:spPr>
          <a:xfrm>
            <a:off x="-81679" y="3843137"/>
            <a:ext cx="4058702" cy="4295901"/>
          </a:xfrm>
          <a:custGeom>
            <a:avLst/>
            <a:gdLst/>
            <a:ahLst/>
            <a:cxnLst/>
            <a:rect l="l" t="t" r="r" b="b"/>
            <a:pathLst>
              <a:path w="2235852" h="2375407">
                <a:moveTo>
                  <a:pt x="0" y="0"/>
                </a:moveTo>
                <a:lnTo>
                  <a:pt x="2235852" y="0"/>
                </a:lnTo>
                <a:lnTo>
                  <a:pt x="2235852" y="2375407"/>
                </a:lnTo>
                <a:lnTo>
                  <a:pt x="0" y="237540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17">
            <a:extLst>
              <a:ext uri="{FF2B5EF4-FFF2-40B4-BE49-F238E27FC236}">
                <a16:creationId xmlns:a16="http://schemas.microsoft.com/office/drawing/2014/main" id="{D907FCBD-9D90-33F8-2601-9481B891DBCF}"/>
              </a:ext>
            </a:extLst>
          </p:cNvPr>
          <p:cNvSpPr/>
          <p:nvPr/>
        </p:nvSpPr>
        <p:spPr>
          <a:xfrm>
            <a:off x="8579293" y="3718824"/>
            <a:ext cx="3330070" cy="4004578"/>
          </a:xfrm>
          <a:custGeom>
            <a:avLst/>
            <a:gdLst/>
            <a:ahLst/>
            <a:cxnLst/>
            <a:rect l="l" t="t" r="r" b="b"/>
            <a:pathLst>
              <a:path w="2027050" h="2565886">
                <a:moveTo>
                  <a:pt x="0" y="0"/>
                </a:moveTo>
                <a:lnTo>
                  <a:pt x="2027050" y="0"/>
                </a:lnTo>
                <a:lnTo>
                  <a:pt x="2027050" y="2565886"/>
                </a:lnTo>
                <a:lnTo>
                  <a:pt x="0" y="256588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49D67A63-6502-4F94-A168-6DB4BE088459}"/>
              </a:ext>
            </a:extLst>
          </p:cNvPr>
          <p:cNvPicPr>
            <a:picLocks noChangeAspect="1"/>
          </p:cNvPicPr>
          <p:nvPr/>
        </p:nvPicPr>
        <p:blipFill>
          <a:blip r:embed="rId5"/>
          <a:stretch>
            <a:fillRect/>
          </a:stretch>
        </p:blipFill>
        <p:spPr>
          <a:xfrm>
            <a:off x="1205847" y="258498"/>
            <a:ext cx="10144623" cy="4273666"/>
          </a:xfrm>
          <a:prstGeom prst="rect">
            <a:avLst/>
          </a:prstGeom>
        </p:spPr>
      </p:pic>
    </p:spTree>
    <p:extLst>
      <p:ext uri="{BB962C8B-B14F-4D97-AF65-F5344CB8AC3E}">
        <p14:creationId xmlns:p14="http://schemas.microsoft.com/office/powerpoint/2010/main" val="2958850865"/>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yellow and pink cloud&#10;&#10;Description automatically generated">
            <a:extLst>
              <a:ext uri="{FF2B5EF4-FFF2-40B4-BE49-F238E27FC236}">
                <a16:creationId xmlns:a16="http://schemas.microsoft.com/office/drawing/2014/main" id="{2CA2651D-828E-4FF8-8139-EFC100C0EAA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6301" r="-2" b="-2"/>
          <a:stretch/>
        </p:blipFill>
        <p:spPr>
          <a:xfrm>
            <a:off x="-6588" y="10"/>
            <a:ext cx="12198588" cy="6857990"/>
          </a:xfrm>
          <a:prstGeom prst="rect">
            <a:avLst/>
          </a:prstGeom>
        </p:spPr>
      </p:pic>
      <p:sp>
        <p:nvSpPr>
          <p:cNvPr id="21" name="Freeform 17">
            <a:extLst>
              <a:ext uri="{FF2B5EF4-FFF2-40B4-BE49-F238E27FC236}">
                <a16:creationId xmlns:a16="http://schemas.microsoft.com/office/drawing/2014/main" id="{D907FCBD-9D90-33F8-2601-9481B891DBCF}"/>
              </a:ext>
            </a:extLst>
          </p:cNvPr>
          <p:cNvSpPr/>
          <p:nvPr/>
        </p:nvSpPr>
        <p:spPr>
          <a:xfrm>
            <a:off x="8593892" y="2658650"/>
            <a:ext cx="3330070" cy="4004578"/>
          </a:xfrm>
          <a:custGeom>
            <a:avLst/>
            <a:gdLst/>
            <a:ahLst/>
            <a:cxnLst/>
            <a:rect l="l" t="t" r="r" b="b"/>
            <a:pathLst>
              <a:path w="2027050" h="2565886">
                <a:moveTo>
                  <a:pt x="0" y="0"/>
                </a:moveTo>
                <a:lnTo>
                  <a:pt x="2027050" y="0"/>
                </a:lnTo>
                <a:lnTo>
                  <a:pt x="2027050" y="2565886"/>
                </a:lnTo>
                <a:lnTo>
                  <a:pt x="0" y="256588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4" name="Picture 13">
            <a:hlinkClick r:id="rId4" action="ppaction://hlinksldjump"/>
            <a:extLst>
              <a:ext uri="{FF2B5EF4-FFF2-40B4-BE49-F238E27FC236}">
                <a16:creationId xmlns:a16="http://schemas.microsoft.com/office/drawing/2014/main" id="{CE5CD9C9-AA81-5721-1E40-E94A78231F69}"/>
              </a:ext>
            </a:extLst>
          </p:cNvPr>
          <p:cNvPicPr>
            <a:picLocks noChangeAspect="1"/>
          </p:cNvPicPr>
          <p:nvPr/>
        </p:nvPicPr>
        <p:blipFill>
          <a:blip r:embed="rId5"/>
          <a:stretch>
            <a:fillRect/>
          </a:stretch>
        </p:blipFill>
        <p:spPr>
          <a:xfrm>
            <a:off x="10585514" y="45690"/>
            <a:ext cx="1338448" cy="740694"/>
          </a:xfrm>
          <a:prstGeom prst="rect">
            <a:avLst/>
          </a:prstGeom>
        </p:spPr>
      </p:pic>
      <p:pic>
        <p:nvPicPr>
          <p:cNvPr id="1026" name="Picture 2" descr="Quy định về vận hành hệ thống đèn tín hiệu giao thông đường bộ từ 01/01/2025">
            <a:extLst>
              <a:ext uri="{FF2B5EF4-FFF2-40B4-BE49-F238E27FC236}">
                <a16:creationId xmlns:a16="http://schemas.microsoft.com/office/drawing/2014/main" id="{C8FA93F6-E217-8944-AD76-9D711B10913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2501" y="614252"/>
            <a:ext cx="6487829" cy="440431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DD777EB-DCAF-5F4F-DA55-885F5B12C425}"/>
              </a:ext>
            </a:extLst>
          </p:cNvPr>
          <p:cNvSpPr/>
          <p:nvPr/>
        </p:nvSpPr>
        <p:spPr>
          <a:xfrm>
            <a:off x="813816" y="576072"/>
            <a:ext cx="3291840" cy="2231136"/>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8A4C6893-E246-A29C-732F-D55BB362C317}"/>
              </a:ext>
            </a:extLst>
          </p:cNvPr>
          <p:cNvSpPr/>
          <p:nvPr/>
        </p:nvSpPr>
        <p:spPr>
          <a:xfrm>
            <a:off x="4105656" y="576072"/>
            <a:ext cx="3291840" cy="2231136"/>
          </a:xfrm>
          <a:prstGeom prst="rect">
            <a:avLst/>
          </a:prstGeom>
          <a:solidFill>
            <a:srgbClr val="00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AB339C8E-ECDC-ABAE-9FC4-F1B67327ED37}"/>
              </a:ext>
            </a:extLst>
          </p:cNvPr>
          <p:cNvSpPr/>
          <p:nvPr/>
        </p:nvSpPr>
        <p:spPr>
          <a:xfrm>
            <a:off x="813816" y="2807208"/>
            <a:ext cx="3291840" cy="2231136"/>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Rectangle 14">
            <a:extLst>
              <a:ext uri="{FF2B5EF4-FFF2-40B4-BE49-F238E27FC236}">
                <a16:creationId xmlns:a16="http://schemas.microsoft.com/office/drawing/2014/main" id="{00C502EE-40E0-9876-FD36-676899A599A3}"/>
              </a:ext>
            </a:extLst>
          </p:cNvPr>
          <p:cNvSpPr/>
          <p:nvPr/>
        </p:nvSpPr>
        <p:spPr>
          <a:xfrm>
            <a:off x="4105656" y="2807208"/>
            <a:ext cx="3291840" cy="2231136"/>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Oval 15">
            <a:hlinkClick r:id="rId7" action="ppaction://hlinksldjump"/>
            <a:extLst>
              <a:ext uri="{FF2B5EF4-FFF2-40B4-BE49-F238E27FC236}">
                <a16:creationId xmlns:a16="http://schemas.microsoft.com/office/drawing/2014/main" id="{CAD9E14E-CCC0-D67E-4BB9-EE9A211AB30B}"/>
              </a:ext>
            </a:extLst>
          </p:cNvPr>
          <p:cNvSpPr/>
          <p:nvPr/>
        </p:nvSpPr>
        <p:spPr>
          <a:xfrm>
            <a:off x="1810512" y="1234440"/>
            <a:ext cx="914400" cy="914400"/>
          </a:xfrm>
          <a:prstGeom prst="ellipse">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rPr>
              <a:t>1</a:t>
            </a:r>
            <a:endParaRPr kumimoji="0" lang="vi-VN"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endParaRPr>
          </a:p>
        </p:txBody>
      </p:sp>
      <p:sp>
        <p:nvSpPr>
          <p:cNvPr id="17" name="Oval 16">
            <a:hlinkClick r:id="rId8" action="ppaction://hlinksldjump"/>
            <a:extLst>
              <a:ext uri="{FF2B5EF4-FFF2-40B4-BE49-F238E27FC236}">
                <a16:creationId xmlns:a16="http://schemas.microsoft.com/office/drawing/2014/main" id="{F8A16333-18C5-8E38-1A0D-5CC9C2C6113D}"/>
              </a:ext>
            </a:extLst>
          </p:cNvPr>
          <p:cNvSpPr/>
          <p:nvPr/>
        </p:nvSpPr>
        <p:spPr>
          <a:xfrm>
            <a:off x="5486400" y="1234440"/>
            <a:ext cx="914400" cy="914400"/>
          </a:xfrm>
          <a:prstGeom prst="ellipse">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rPr>
              <a:t>2</a:t>
            </a:r>
            <a:endParaRPr kumimoji="0" lang="vi-VN"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endParaRPr>
          </a:p>
        </p:txBody>
      </p:sp>
      <p:sp>
        <p:nvSpPr>
          <p:cNvPr id="18" name="Oval 17">
            <a:hlinkClick r:id="rId9" action="ppaction://hlinksldjump"/>
            <a:extLst>
              <a:ext uri="{FF2B5EF4-FFF2-40B4-BE49-F238E27FC236}">
                <a16:creationId xmlns:a16="http://schemas.microsoft.com/office/drawing/2014/main" id="{1BAC09C4-04F8-B1C0-0111-74B5845FFF07}"/>
              </a:ext>
            </a:extLst>
          </p:cNvPr>
          <p:cNvSpPr/>
          <p:nvPr/>
        </p:nvSpPr>
        <p:spPr>
          <a:xfrm>
            <a:off x="1810512" y="3261624"/>
            <a:ext cx="914400" cy="914400"/>
          </a:xfrm>
          <a:prstGeom prst="ellipse">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rPr>
              <a:t>3</a:t>
            </a:r>
            <a:endParaRPr kumimoji="0" lang="vi-VN"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endParaRPr>
          </a:p>
        </p:txBody>
      </p:sp>
      <p:sp>
        <p:nvSpPr>
          <p:cNvPr id="19" name="Oval 18">
            <a:hlinkClick r:id="rId10" action="ppaction://hlinksldjump"/>
            <a:extLst>
              <a:ext uri="{FF2B5EF4-FFF2-40B4-BE49-F238E27FC236}">
                <a16:creationId xmlns:a16="http://schemas.microsoft.com/office/drawing/2014/main" id="{FC3A637D-1A48-6A3E-0C9E-D2D65A3263D5}"/>
              </a:ext>
            </a:extLst>
          </p:cNvPr>
          <p:cNvSpPr/>
          <p:nvPr/>
        </p:nvSpPr>
        <p:spPr>
          <a:xfrm>
            <a:off x="5486400" y="3383270"/>
            <a:ext cx="914400" cy="914400"/>
          </a:xfrm>
          <a:prstGeom prst="ellipse">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rPr>
              <a:t>4</a:t>
            </a:r>
            <a:endParaRPr kumimoji="0" lang="vi-VN" sz="5400" b="0" i="0" u="none" strike="noStrike" kern="1200" cap="none" spc="0" normalizeH="0" baseline="0" noProof="0" dirty="0">
              <a:ln>
                <a:noFill/>
              </a:ln>
              <a:solidFill>
                <a:prstClr val="black"/>
              </a:solidFill>
              <a:effectLst/>
              <a:uLnTx/>
              <a:uFillTx/>
              <a:latin typeface="#9Slide05 Lobster" panose="02000506000000020003" pitchFamily="2" charset="-93"/>
              <a:ea typeface="+mn-ea"/>
              <a:cs typeface="+mn-cs"/>
            </a:endParaRPr>
          </a:p>
        </p:txBody>
      </p:sp>
    </p:spTree>
    <p:extLst>
      <p:ext uri="{BB962C8B-B14F-4D97-AF65-F5344CB8AC3E}">
        <p14:creationId xmlns:p14="http://schemas.microsoft.com/office/powerpoint/2010/main" val="3052449969"/>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 name="- Em Đi Qua Ngã Tư Đường Phố  Nhạc Thiếu Nhi Hoạt Hình Vui Nhộn_1080p">
            <a:hlinkClick r:id="" action="ppaction://media"/>
            <a:extLst>
              <a:ext uri="{FF2B5EF4-FFF2-40B4-BE49-F238E27FC236}">
                <a16:creationId xmlns:a16="http://schemas.microsoft.com/office/drawing/2014/main" id="{0C1A6CDE-FA9C-4DF9-ABF0-7AEC3950E84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4264151" y="751498"/>
            <a:ext cx="3366143"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1" name="Picture 40"/>
          <p:cNvPicPr>
            <a:picLocks noChangeAspect="1"/>
          </p:cNvPicPr>
          <p:nvPr/>
        </p:nvPicPr>
        <p:blipFill>
          <a:blip r:embed="rId4"/>
          <a:stretch>
            <a:fillRect/>
          </a:stretch>
        </p:blipFill>
        <p:spPr>
          <a:xfrm rot="16200000">
            <a:off x="4008492" y="819004"/>
            <a:ext cx="511318" cy="511318"/>
          </a:xfrm>
          <a:prstGeom prst="rect">
            <a:avLst/>
          </a:prstGeom>
        </p:spPr>
      </p:pic>
      <p:grpSp>
        <p:nvGrpSpPr>
          <p:cNvPr id="76" name="PA_库_组合 5"/>
          <p:cNvGrpSpPr/>
          <p:nvPr>
            <p:custDataLst>
              <p:tags r:id="rId1"/>
            </p:custDataLst>
          </p:nvPr>
        </p:nvGrpSpPr>
        <p:grpSpPr>
          <a:xfrm>
            <a:off x="2010860" y="1643651"/>
            <a:ext cx="587835" cy="733599"/>
            <a:chOff x="1836100" y="2332000"/>
            <a:chExt cx="1572829" cy="895643"/>
          </a:xfrm>
        </p:grpSpPr>
        <p:sp>
          <p:nvSpPr>
            <p:cNvPr id="77"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a</a:t>
              </a:r>
            </a:p>
          </p:txBody>
        </p:sp>
      </p:grpSp>
      <p:sp>
        <p:nvSpPr>
          <p:cNvPr id="80" name="Rectangle 79"/>
          <p:cNvSpPr/>
          <p:nvPr/>
        </p:nvSpPr>
        <p:spPr>
          <a:xfrm>
            <a:off x="2674485" y="1760048"/>
            <a:ext cx="9762841" cy="646331"/>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zh-CN"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Đèn</a:t>
            </a:r>
            <a:r>
              <a:rPr lang="en-US" altLang="zh-C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giao</a:t>
            </a:r>
            <a:r>
              <a:rPr lang="en-US" altLang="zh-C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thông</a:t>
            </a:r>
            <a:r>
              <a:rPr lang="en-US" altLang="zh-C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zh-C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mấy</a:t>
            </a:r>
            <a:r>
              <a:rPr lang="en-US" altLang="zh-C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màu</a:t>
            </a:r>
            <a:r>
              <a:rPr lang="en-US" altLang="zh-C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Rounded Rectangle 81"/>
          <p:cNvSpPr/>
          <p:nvPr/>
        </p:nvSpPr>
        <p:spPr>
          <a:xfrm>
            <a:off x="2071275" y="2854280"/>
            <a:ext cx="5882404" cy="1424269"/>
          </a:xfrm>
          <a:prstGeom prst="roundRect">
            <a:avLst>
              <a:gd name="adj" fmla="val 11248"/>
            </a:avLst>
          </a:prstGeom>
          <a:noFill/>
          <a:ln w="28575" cap="flat" cmpd="sng" algn="ctr">
            <a:solidFill>
              <a:srgbClr val="00B05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4" name="Rectangle 83"/>
          <p:cNvSpPr/>
          <p:nvPr/>
        </p:nvSpPr>
        <p:spPr>
          <a:xfrm>
            <a:off x="2368003" y="3175672"/>
            <a:ext cx="5392982" cy="646331"/>
          </a:xfrm>
          <a:prstGeom prst="rect">
            <a:avLst/>
          </a:prstGeom>
        </p:spPr>
        <p:txBody>
          <a:bodyPr wrap="square">
            <a:spAutoFit/>
          </a:bodyPr>
          <a:lstStyle/>
          <a:p>
            <a:pPr lvl="0" algn="just" defTabSz="1218516" eaLnBrk="1" fontAlgn="auto" hangingPunct="1">
              <a:spcBef>
                <a:spcPts val="0"/>
              </a:spcBef>
              <a:spcAft>
                <a:spcPts val="0"/>
              </a:spcAft>
              <a:defRPr/>
            </a:pPr>
            <a:r>
              <a:rPr lang="en-US" sz="3600" dirty="0" err="1">
                <a:solidFill>
                  <a:prstClr val="black"/>
                </a:solidFill>
                <a:latin typeface="Arial-Rounded" pitchFamily="34" charset="0"/>
                <a:ea typeface="Arial-Rounded" pitchFamily="34" charset="0"/>
                <a:cs typeface="Arial-Rounded" pitchFamily="34" charset="0"/>
              </a:rPr>
              <a:t>Đèn</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giao</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thông</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có</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ba</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màu</a:t>
            </a:r>
            <a:endParaRPr lang="en-US" sz="3600" dirty="0">
              <a:solidFill>
                <a:prstClr val="black"/>
              </a:solidFill>
              <a:latin typeface="Arial-Rounded" pitchFamily="34" charset="0"/>
              <a:ea typeface="Arial-Rounded" pitchFamily="34" charset="0"/>
              <a:cs typeface="Arial-Rounded" pitchFamily="34" charset="0"/>
            </a:endParaRPr>
          </a:p>
        </p:txBody>
      </p:sp>
      <p:pic>
        <p:nvPicPr>
          <p:cNvPr id="16" name="Picture 15">
            <a:extLst>
              <a:ext uri="{FF2B5EF4-FFF2-40B4-BE49-F238E27FC236}">
                <a16:creationId xmlns:a16="http://schemas.microsoft.com/office/drawing/2014/main" id="{3323A02A-8344-46F7-96BE-F59F40D88544}"/>
              </a:ext>
            </a:extLst>
          </p:cNvPr>
          <p:cNvPicPr>
            <a:picLocks noChangeAspect="1"/>
          </p:cNvPicPr>
          <p:nvPr/>
        </p:nvPicPr>
        <p:blipFill>
          <a:blip r:embed="rId5"/>
          <a:stretch>
            <a:fillRect/>
          </a:stretch>
        </p:blipFill>
        <p:spPr>
          <a:xfrm>
            <a:off x="9030628" y="2017650"/>
            <a:ext cx="1133707" cy="2822699"/>
          </a:xfrm>
          <a:prstGeom prst="rect">
            <a:avLst/>
          </a:prstGeom>
        </p:spPr>
      </p:pic>
      <p:pic>
        <p:nvPicPr>
          <p:cNvPr id="2" name="Picture 1">
            <a:hlinkClick r:id="rId6" action="ppaction://hlinksldjump"/>
            <a:extLst>
              <a:ext uri="{FF2B5EF4-FFF2-40B4-BE49-F238E27FC236}">
                <a16:creationId xmlns:a16="http://schemas.microsoft.com/office/drawing/2014/main" id="{A4D19DA5-A096-B9F3-5E3B-B41A6A6EE144}"/>
              </a:ext>
            </a:extLst>
          </p:cNvPr>
          <p:cNvPicPr>
            <a:picLocks noChangeAspect="1"/>
          </p:cNvPicPr>
          <p:nvPr/>
        </p:nvPicPr>
        <p:blipFill>
          <a:blip r:embed="rId7"/>
          <a:stretch>
            <a:fillRect/>
          </a:stretch>
        </p:blipFill>
        <p:spPr>
          <a:xfrm>
            <a:off x="10585514" y="45690"/>
            <a:ext cx="1338448" cy="740694"/>
          </a:xfrm>
          <a:prstGeom prst="rect">
            <a:avLst/>
          </a:prstGeom>
        </p:spPr>
      </p:pic>
    </p:spTree>
    <p:extLst>
      <p:ext uri="{BB962C8B-B14F-4D97-AF65-F5344CB8AC3E}">
        <p14:creationId xmlns:p14="http://schemas.microsoft.com/office/powerpoint/2010/main" val="2902127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750"/>
                                        <p:tgtEl>
                                          <p:spTgt spid="76"/>
                                        </p:tgtEl>
                                      </p:cBhvr>
                                    </p:animEffect>
                                    <p:anim calcmode="lin" valueType="num">
                                      <p:cBhvr>
                                        <p:cTn id="8" dur="750" fill="hold"/>
                                        <p:tgtEl>
                                          <p:spTgt spid="76"/>
                                        </p:tgtEl>
                                        <p:attrNameLst>
                                          <p:attrName>ppt_x</p:attrName>
                                        </p:attrNameLst>
                                      </p:cBhvr>
                                      <p:tavLst>
                                        <p:tav tm="0">
                                          <p:val>
                                            <p:strVal val="#ppt_x"/>
                                          </p:val>
                                        </p:tav>
                                        <p:tav tm="100000">
                                          <p:val>
                                            <p:strVal val="#ppt_x"/>
                                          </p:val>
                                        </p:tav>
                                      </p:tavLst>
                                    </p:anim>
                                    <p:anim calcmode="lin" valueType="num">
                                      <p:cBhvr>
                                        <p:cTn id="9" dur="750" fill="hold"/>
                                        <p:tgtEl>
                                          <p:spTgt spid="7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fade">
                                      <p:cBhvr>
                                        <p:cTn id="12" dur="750"/>
                                        <p:tgtEl>
                                          <p:spTgt spid="80"/>
                                        </p:tgtEl>
                                      </p:cBhvr>
                                    </p:animEffect>
                                    <p:anim calcmode="lin" valueType="num">
                                      <p:cBhvr>
                                        <p:cTn id="13" dur="750" fill="hold"/>
                                        <p:tgtEl>
                                          <p:spTgt spid="80"/>
                                        </p:tgtEl>
                                        <p:attrNameLst>
                                          <p:attrName>ppt_x</p:attrName>
                                        </p:attrNameLst>
                                      </p:cBhvr>
                                      <p:tavLst>
                                        <p:tav tm="0">
                                          <p:val>
                                            <p:strVal val="#ppt_x"/>
                                          </p:val>
                                        </p:tav>
                                        <p:tav tm="100000">
                                          <p:val>
                                            <p:strVal val="#ppt_x"/>
                                          </p:val>
                                        </p:tav>
                                      </p:tavLst>
                                    </p:anim>
                                    <p:anim calcmode="lin" valueType="num">
                                      <p:cBhvr>
                                        <p:cTn id="14" dur="75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4"/>
                                        </p:tgtEl>
                                        <p:attrNameLst>
                                          <p:attrName>style.visibility</p:attrName>
                                        </p:attrNameLst>
                                      </p:cBhvr>
                                      <p:to>
                                        <p:strVal val="visible"/>
                                      </p:to>
                                    </p:set>
                                    <p:anim calcmode="lin" valueType="num">
                                      <p:cBhvr additive="base">
                                        <p:cTn id="19" dur="500" fill="hold"/>
                                        <p:tgtEl>
                                          <p:spTgt spid="84"/>
                                        </p:tgtEl>
                                        <p:attrNameLst>
                                          <p:attrName>ppt_x</p:attrName>
                                        </p:attrNameLst>
                                      </p:cBhvr>
                                      <p:tavLst>
                                        <p:tav tm="0">
                                          <p:val>
                                            <p:strVal val="#ppt_x"/>
                                          </p:val>
                                        </p:tav>
                                        <p:tav tm="100000">
                                          <p:val>
                                            <p:strVal val="#ppt_x"/>
                                          </p:val>
                                        </p:tav>
                                      </p:tavLst>
                                    </p:anim>
                                    <p:anim calcmode="lin" valueType="num">
                                      <p:cBhvr additive="base">
                                        <p:cTn id="20" dur="500" fill="hold"/>
                                        <p:tgtEl>
                                          <p:spTgt spid="8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2"/>
                                        </p:tgtEl>
                                        <p:attrNameLst>
                                          <p:attrName>style.visibility</p:attrName>
                                        </p:attrNameLst>
                                      </p:cBhvr>
                                      <p:to>
                                        <p:strVal val="visible"/>
                                      </p:to>
                                    </p:set>
                                    <p:anim calcmode="lin" valueType="num">
                                      <p:cBhvr additive="base">
                                        <p:cTn id="23" dur="500" fill="hold"/>
                                        <p:tgtEl>
                                          <p:spTgt spid="82"/>
                                        </p:tgtEl>
                                        <p:attrNameLst>
                                          <p:attrName>ppt_x</p:attrName>
                                        </p:attrNameLst>
                                      </p:cBhvr>
                                      <p:tavLst>
                                        <p:tav tm="0">
                                          <p:val>
                                            <p:strVal val="#ppt_x"/>
                                          </p:val>
                                        </p:tav>
                                        <p:tav tm="100000">
                                          <p:val>
                                            <p:strVal val="#ppt_x"/>
                                          </p:val>
                                        </p:tav>
                                      </p:tavLst>
                                    </p:anim>
                                    <p:anim calcmode="lin" valueType="num">
                                      <p:cBhvr additive="base">
                                        <p:cTn id="24"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2" grpId="0" animBg="1"/>
      <p:bldP spid="8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0" y="-15670"/>
            <a:ext cx="12219710" cy="1288577"/>
          </a:xfrm>
          <a:prstGeom prst="rect">
            <a:avLst/>
          </a:prstGeom>
          <a:solidFill>
            <a:srgbClr val="FFFFD5"/>
          </a:solidFill>
          <a:ln>
            <a:solidFill>
              <a:srgbClr val="FFFF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Rectangle 39"/>
          <p:cNvSpPr/>
          <p:nvPr/>
        </p:nvSpPr>
        <p:spPr>
          <a:xfrm>
            <a:off x="981760" y="402915"/>
            <a:ext cx="3366143"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1" name="Picture 40"/>
          <p:cNvPicPr>
            <a:picLocks noChangeAspect="1"/>
          </p:cNvPicPr>
          <p:nvPr/>
        </p:nvPicPr>
        <p:blipFill>
          <a:blip r:embed="rId4"/>
          <a:stretch>
            <a:fillRect/>
          </a:stretch>
        </p:blipFill>
        <p:spPr>
          <a:xfrm rot="16200000">
            <a:off x="726101" y="470421"/>
            <a:ext cx="511318" cy="511318"/>
          </a:xfrm>
          <a:prstGeom prst="rect">
            <a:avLst/>
          </a:prstGeom>
        </p:spPr>
      </p:pic>
      <p:grpSp>
        <p:nvGrpSpPr>
          <p:cNvPr id="76" name="PA_库_组合 5"/>
          <p:cNvGrpSpPr/>
          <p:nvPr>
            <p:custDataLst>
              <p:tags r:id="rId1"/>
            </p:custDataLst>
          </p:nvPr>
        </p:nvGrpSpPr>
        <p:grpSpPr>
          <a:xfrm>
            <a:off x="1392145" y="1198727"/>
            <a:ext cx="587835" cy="733599"/>
            <a:chOff x="1836100" y="2332000"/>
            <a:chExt cx="1572829" cy="895643"/>
          </a:xfrm>
        </p:grpSpPr>
        <p:sp>
          <p:nvSpPr>
            <p:cNvPr id="77"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rtl="0" eaLnBrk="1" fontAlgn="auto" latinLnBrk="0" hangingPunct="1">
                <a:lnSpc>
                  <a:spcPct val="125000"/>
                </a:lnSpc>
                <a:spcBef>
                  <a:spcPts val="0"/>
                </a:spcBef>
                <a:spcAft>
                  <a:spcPts val="0"/>
                </a:spcAft>
                <a:buClrTx/>
                <a:buSzTx/>
                <a:buFontTx/>
                <a:buNone/>
                <a:tabLst/>
                <a:defRPr/>
              </a:pPr>
              <a:r>
                <a:rPr lang="en-US" altLang="zh-CN" sz="3600" b="1" dirty="0">
                  <a:solidFill>
                    <a:srgbClr val="F59C1F"/>
                  </a:solidFill>
                  <a:latin typeface="Arial-Rounded" panose="020B0500000000000000" pitchFamily="34" charset="0"/>
                  <a:ea typeface="Arial-Rounded" panose="020B0500000000000000" pitchFamily="34" charset="0"/>
                  <a:cs typeface="Arial-Rounded" panose="020B0500000000000000" pitchFamily="34" charset="0"/>
                </a:rPr>
                <a:t>b</a:t>
              </a:r>
              <a:endPar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80" name="Rectangle 79"/>
          <p:cNvSpPr/>
          <p:nvPr/>
        </p:nvSpPr>
        <p:spPr>
          <a:xfrm>
            <a:off x="2055770" y="1315124"/>
            <a:ext cx="9762841" cy="646331"/>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báo</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hiệu</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Rounded Rectangle 81"/>
          <p:cNvSpPr/>
          <p:nvPr/>
        </p:nvSpPr>
        <p:spPr>
          <a:xfrm>
            <a:off x="1403498" y="2622241"/>
            <a:ext cx="6237948" cy="3225665"/>
          </a:xfrm>
          <a:prstGeom prst="roundRect">
            <a:avLst>
              <a:gd name="adj" fmla="val 11248"/>
            </a:avLst>
          </a:prstGeom>
          <a:noFill/>
          <a:ln w="28575" cap="flat" cmpd="sng" algn="ctr">
            <a:solidFill>
              <a:srgbClr val="00B05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4" name="Rectangle 83"/>
          <p:cNvSpPr/>
          <p:nvPr/>
        </p:nvSpPr>
        <p:spPr>
          <a:xfrm>
            <a:off x="1552353" y="2755731"/>
            <a:ext cx="5985872" cy="3046988"/>
          </a:xfrm>
          <a:prstGeom prst="rect">
            <a:avLst/>
          </a:prstGeom>
        </p:spPr>
        <p:txBody>
          <a:bodyPr wrap="square">
            <a:spAutoFit/>
          </a:bodyPr>
          <a:lstStyle/>
          <a:p>
            <a:pPr lvl="0" algn="just" defTabSz="1218516" eaLnBrk="1" fontAlgn="auto" hangingPunct="1">
              <a:spcBef>
                <a:spcPts val="0"/>
              </a:spcBef>
              <a:spcAft>
                <a:spcPts val="0"/>
              </a:spcAft>
              <a:defRPr/>
            </a:pPr>
            <a:r>
              <a:rPr lang="vi-VN" sz="3200" dirty="0">
                <a:solidFill>
                  <a:prstClr val="black"/>
                </a:solidFill>
                <a:latin typeface="Arial-Rounded" pitchFamily="34" charset="0"/>
                <a:ea typeface="Arial-Rounded" pitchFamily="34" charset="0"/>
                <a:cs typeface="Arial-Rounded" pitchFamily="34" charset="0"/>
              </a:rPr>
              <a:t>Đèn đỏ báo hiệu người đi đường và các phương tiện giao thông phải dừng lại. Đèn xanh báo hiệu được phép di chuyển. Còn đèn vàng báo hiệu phải đi chậm lại trước khi dừng hẳn.</a:t>
            </a:r>
          </a:p>
        </p:txBody>
      </p:sp>
      <p:pic>
        <p:nvPicPr>
          <p:cNvPr id="16" name="Picture 15">
            <a:extLst>
              <a:ext uri="{FF2B5EF4-FFF2-40B4-BE49-F238E27FC236}">
                <a16:creationId xmlns:a16="http://schemas.microsoft.com/office/drawing/2014/main" id="{695B0D2D-E6F6-4BCA-B5E3-9E6BCAE8ED48}"/>
              </a:ext>
            </a:extLst>
          </p:cNvPr>
          <p:cNvPicPr>
            <a:picLocks noChangeAspect="1"/>
          </p:cNvPicPr>
          <p:nvPr/>
        </p:nvPicPr>
        <p:blipFill>
          <a:blip r:embed="rId5"/>
          <a:stretch>
            <a:fillRect/>
          </a:stretch>
        </p:blipFill>
        <p:spPr>
          <a:xfrm>
            <a:off x="9342863" y="2720177"/>
            <a:ext cx="1133707" cy="2822699"/>
          </a:xfrm>
          <a:prstGeom prst="rect">
            <a:avLst/>
          </a:prstGeom>
        </p:spPr>
      </p:pic>
      <p:pic>
        <p:nvPicPr>
          <p:cNvPr id="2" name="Picture 1">
            <a:hlinkClick r:id="rId6" action="ppaction://hlinksldjump"/>
            <a:extLst>
              <a:ext uri="{FF2B5EF4-FFF2-40B4-BE49-F238E27FC236}">
                <a16:creationId xmlns:a16="http://schemas.microsoft.com/office/drawing/2014/main" id="{3E92499E-3C69-0317-7B5B-A45C8CBE9055}"/>
              </a:ext>
            </a:extLst>
          </p:cNvPr>
          <p:cNvPicPr>
            <a:picLocks noChangeAspect="1"/>
          </p:cNvPicPr>
          <p:nvPr/>
        </p:nvPicPr>
        <p:blipFill>
          <a:blip r:embed="rId7"/>
          <a:stretch>
            <a:fillRect/>
          </a:stretch>
        </p:blipFill>
        <p:spPr>
          <a:xfrm>
            <a:off x="10585514" y="45690"/>
            <a:ext cx="1338448" cy="740694"/>
          </a:xfrm>
          <a:prstGeom prst="rect">
            <a:avLst/>
          </a:prstGeom>
        </p:spPr>
      </p:pic>
    </p:spTree>
    <p:extLst>
      <p:ext uri="{BB962C8B-B14F-4D97-AF65-F5344CB8AC3E}">
        <p14:creationId xmlns:p14="http://schemas.microsoft.com/office/powerpoint/2010/main" val="3056120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750"/>
                                        <p:tgtEl>
                                          <p:spTgt spid="76"/>
                                        </p:tgtEl>
                                      </p:cBhvr>
                                    </p:animEffect>
                                    <p:anim calcmode="lin" valueType="num">
                                      <p:cBhvr>
                                        <p:cTn id="8" dur="750" fill="hold"/>
                                        <p:tgtEl>
                                          <p:spTgt spid="76"/>
                                        </p:tgtEl>
                                        <p:attrNameLst>
                                          <p:attrName>ppt_x</p:attrName>
                                        </p:attrNameLst>
                                      </p:cBhvr>
                                      <p:tavLst>
                                        <p:tav tm="0">
                                          <p:val>
                                            <p:strVal val="#ppt_x"/>
                                          </p:val>
                                        </p:tav>
                                        <p:tav tm="100000">
                                          <p:val>
                                            <p:strVal val="#ppt_x"/>
                                          </p:val>
                                        </p:tav>
                                      </p:tavLst>
                                    </p:anim>
                                    <p:anim calcmode="lin" valueType="num">
                                      <p:cBhvr>
                                        <p:cTn id="9" dur="750" fill="hold"/>
                                        <p:tgtEl>
                                          <p:spTgt spid="7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fade">
                                      <p:cBhvr>
                                        <p:cTn id="12" dur="750"/>
                                        <p:tgtEl>
                                          <p:spTgt spid="80"/>
                                        </p:tgtEl>
                                      </p:cBhvr>
                                    </p:animEffect>
                                    <p:anim calcmode="lin" valueType="num">
                                      <p:cBhvr>
                                        <p:cTn id="13" dur="750" fill="hold"/>
                                        <p:tgtEl>
                                          <p:spTgt spid="80"/>
                                        </p:tgtEl>
                                        <p:attrNameLst>
                                          <p:attrName>ppt_x</p:attrName>
                                        </p:attrNameLst>
                                      </p:cBhvr>
                                      <p:tavLst>
                                        <p:tav tm="0">
                                          <p:val>
                                            <p:strVal val="#ppt_x"/>
                                          </p:val>
                                        </p:tav>
                                        <p:tav tm="100000">
                                          <p:val>
                                            <p:strVal val="#ppt_x"/>
                                          </p:val>
                                        </p:tav>
                                      </p:tavLst>
                                    </p:anim>
                                    <p:anim calcmode="lin" valueType="num">
                                      <p:cBhvr>
                                        <p:cTn id="14" dur="75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visible"/>
                                      </p:to>
                                    </p:set>
                                    <p:animEffect transition="in" filter="fade">
                                      <p:cBhvr>
                                        <p:cTn id="19" dur="1000"/>
                                        <p:tgtEl>
                                          <p:spTgt spid="84"/>
                                        </p:tgtEl>
                                      </p:cBhvr>
                                    </p:animEffect>
                                    <p:anim calcmode="lin" valueType="num">
                                      <p:cBhvr>
                                        <p:cTn id="20" dur="1000" fill="hold"/>
                                        <p:tgtEl>
                                          <p:spTgt spid="84"/>
                                        </p:tgtEl>
                                        <p:attrNameLst>
                                          <p:attrName>ppt_x</p:attrName>
                                        </p:attrNameLst>
                                      </p:cBhvr>
                                      <p:tavLst>
                                        <p:tav tm="0">
                                          <p:val>
                                            <p:strVal val="#ppt_x"/>
                                          </p:val>
                                        </p:tav>
                                        <p:tav tm="100000">
                                          <p:val>
                                            <p:strVal val="#ppt_x"/>
                                          </p:val>
                                        </p:tav>
                                      </p:tavLst>
                                    </p:anim>
                                    <p:anim calcmode="lin" valueType="num">
                                      <p:cBhvr>
                                        <p:cTn id="21" dur="1000" fill="hold"/>
                                        <p:tgtEl>
                                          <p:spTgt spid="8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2" grpId="0" animBg="1"/>
      <p:bldP spid="8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758735" y="364615"/>
            <a:ext cx="3366143"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1" name="Picture 40"/>
          <p:cNvPicPr>
            <a:picLocks noChangeAspect="1"/>
          </p:cNvPicPr>
          <p:nvPr/>
        </p:nvPicPr>
        <p:blipFill>
          <a:blip r:embed="rId4"/>
          <a:stretch>
            <a:fillRect/>
          </a:stretch>
        </p:blipFill>
        <p:spPr>
          <a:xfrm rot="16200000">
            <a:off x="503076" y="432121"/>
            <a:ext cx="511318" cy="511318"/>
          </a:xfrm>
          <a:prstGeom prst="rect">
            <a:avLst/>
          </a:prstGeom>
        </p:spPr>
      </p:pic>
      <p:grpSp>
        <p:nvGrpSpPr>
          <p:cNvPr id="76" name="PA_库_组合 5"/>
          <p:cNvGrpSpPr/>
          <p:nvPr>
            <p:custDataLst>
              <p:tags r:id="rId1"/>
            </p:custDataLst>
          </p:nvPr>
        </p:nvGrpSpPr>
        <p:grpSpPr>
          <a:xfrm>
            <a:off x="1414447" y="1123847"/>
            <a:ext cx="587835" cy="733599"/>
            <a:chOff x="1836100" y="2332000"/>
            <a:chExt cx="1572829" cy="895643"/>
          </a:xfrm>
        </p:grpSpPr>
        <p:sp>
          <p:nvSpPr>
            <p:cNvPr id="77"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p>
          </p:txBody>
        </p:sp>
      </p:grpSp>
      <p:sp>
        <p:nvSpPr>
          <p:cNvPr id="80" name="Rectangle 79"/>
          <p:cNvSpPr/>
          <p:nvPr/>
        </p:nvSpPr>
        <p:spPr>
          <a:xfrm>
            <a:off x="2078072" y="1240244"/>
            <a:ext cx="9762841" cy="1200329"/>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Rounded Rectangle 81"/>
          <p:cNvSpPr/>
          <p:nvPr/>
        </p:nvSpPr>
        <p:spPr>
          <a:xfrm>
            <a:off x="1037827" y="2652298"/>
            <a:ext cx="5882404" cy="2933554"/>
          </a:xfrm>
          <a:prstGeom prst="roundRect">
            <a:avLst>
              <a:gd name="adj" fmla="val 11248"/>
            </a:avLst>
          </a:prstGeom>
          <a:noFill/>
          <a:ln w="28575" cap="flat" cmpd="sng" algn="ctr">
            <a:solidFill>
              <a:srgbClr val="00B05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4" name="Rectangle 83"/>
          <p:cNvSpPr/>
          <p:nvPr/>
        </p:nvSpPr>
        <p:spPr>
          <a:xfrm>
            <a:off x="1254643" y="3142626"/>
            <a:ext cx="5257628" cy="1754326"/>
          </a:xfrm>
          <a:prstGeom prst="rect">
            <a:avLst/>
          </a:prstGeom>
        </p:spPr>
        <p:txBody>
          <a:bodyPr wrap="square">
            <a:spAutoFit/>
          </a:bodyPr>
          <a:lstStyle/>
          <a:p>
            <a:pPr algn="just" defTabSz="1218516" eaLnBrk="1" fontAlgn="auto" hangingPunct="1">
              <a:spcBef>
                <a:spcPts val="0"/>
              </a:spcBef>
              <a:spcAft>
                <a:spcPts val="0"/>
              </a:spcAft>
              <a:defRPr/>
            </a:pP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Nếu</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không</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đèn</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giao</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thông</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thì</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việc</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sẽ</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rất</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lộn</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xộn</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nguy</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hiểm</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 name="Picture 2">
            <a:extLst>
              <a:ext uri="{FF2B5EF4-FFF2-40B4-BE49-F238E27FC236}">
                <a16:creationId xmlns:a16="http://schemas.microsoft.com/office/drawing/2014/main" id="{3D98820B-A941-47C0-9553-720393B9EE24}"/>
              </a:ext>
            </a:extLst>
          </p:cNvPr>
          <p:cNvPicPr>
            <a:picLocks noChangeAspect="1"/>
          </p:cNvPicPr>
          <p:nvPr/>
        </p:nvPicPr>
        <p:blipFill>
          <a:blip r:embed="rId5"/>
          <a:stretch>
            <a:fillRect/>
          </a:stretch>
        </p:blipFill>
        <p:spPr>
          <a:xfrm>
            <a:off x="7123205" y="2460858"/>
            <a:ext cx="4433170" cy="3448726"/>
          </a:xfrm>
          <a:prstGeom prst="rect">
            <a:avLst/>
          </a:prstGeom>
        </p:spPr>
      </p:pic>
      <p:pic>
        <p:nvPicPr>
          <p:cNvPr id="2" name="Picture 1">
            <a:hlinkClick r:id="rId6" action="ppaction://hlinksldjump"/>
            <a:extLst>
              <a:ext uri="{FF2B5EF4-FFF2-40B4-BE49-F238E27FC236}">
                <a16:creationId xmlns:a16="http://schemas.microsoft.com/office/drawing/2014/main" id="{EA404885-0214-EAE1-26AF-364EFD27B783}"/>
              </a:ext>
            </a:extLst>
          </p:cNvPr>
          <p:cNvPicPr>
            <a:picLocks noChangeAspect="1"/>
          </p:cNvPicPr>
          <p:nvPr/>
        </p:nvPicPr>
        <p:blipFill>
          <a:blip r:embed="rId7"/>
          <a:stretch>
            <a:fillRect/>
          </a:stretch>
        </p:blipFill>
        <p:spPr>
          <a:xfrm>
            <a:off x="10585514" y="45690"/>
            <a:ext cx="1338448" cy="740694"/>
          </a:xfrm>
          <a:prstGeom prst="rect">
            <a:avLst/>
          </a:prstGeom>
        </p:spPr>
      </p:pic>
    </p:spTree>
    <p:extLst>
      <p:ext uri="{BB962C8B-B14F-4D97-AF65-F5344CB8AC3E}">
        <p14:creationId xmlns:p14="http://schemas.microsoft.com/office/powerpoint/2010/main" val="582036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750"/>
                                        <p:tgtEl>
                                          <p:spTgt spid="76"/>
                                        </p:tgtEl>
                                      </p:cBhvr>
                                    </p:animEffect>
                                    <p:anim calcmode="lin" valueType="num">
                                      <p:cBhvr>
                                        <p:cTn id="8" dur="750" fill="hold"/>
                                        <p:tgtEl>
                                          <p:spTgt spid="76"/>
                                        </p:tgtEl>
                                        <p:attrNameLst>
                                          <p:attrName>ppt_x</p:attrName>
                                        </p:attrNameLst>
                                      </p:cBhvr>
                                      <p:tavLst>
                                        <p:tav tm="0">
                                          <p:val>
                                            <p:strVal val="#ppt_x"/>
                                          </p:val>
                                        </p:tav>
                                        <p:tav tm="100000">
                                          <p:val>
                                            <p:strVal val="#ppt_x"/>
                                          </p:val>
                                        </p:tav>
                                      </p:tavLst>
                                    </p:anim>
                                    <p:anim calcmode="lin" valueType="num">
                                      <p:cBhvr>
                                        <p:cTn id="9" dur="750" fill="hold"/>
                                        <p:tgtEl>
                                          <p:spTgt spid="7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fade">
                                      <p:cBhvr>
                                        <p:cTn id="12" dur="750"/>
                                        <p:tgtEl>
                                          <p:spTgt spid="80"/>
                                        </p:tgtEl>
                                      </p:cBhvr>
                                    </p:animEffect>
                                    <p:anim calcmode="lin" valueType="num">
                                      <p:cBhvr>
                                        <p:cTn id="13" dur="750" fill="hold"/>
                                        <p:tgtEl>
                                          <p:spTgt spid="80"/>
                                        </p:tgtEl>
                                        <p:attrNameLst>
                                          <p:attrName>ppt_x</p:attrName>
                                        </p:attrNameLst>
                                      </p:cBhvr>
                                      <p:tavLst>
                                        <p:tav tm="0">
                                          <p:val>
                                            <p:strVal val="#ppt_x"/>
                                          </p:val>
                                        </p:tav>
                                        <p:tav tm="100000">
                                          <p:val>
                                            <p:strVal val="#ppt_x"/>
                                          </p:val>
                                        </p:tav>
                                      </p:tavLst>
                                    </p:anim>
                                    <p:anim calcmode="lin" valueType="num">
                                      <p:cBhvr>
                                        <p:cTn id="14" dur="75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4"/>
                                        </p:tgtEl>
                                        <p:attrNameLst>
                                          <p:attrName>style.visibility</p:attrName>
                                        </p:attrNameLst>
                                      </p:cBhvr>
                                      <p:to>
                                        <p:strVal val="visible"/>
                                      </p:to>
                                    </p:set>
                                    <p:anim calcmode="lin" valueType="num">
                                      <p:cBhvr additive="base">
                                        <p:cTn id="19" dur="500" fill="hold"/>
                                        <p:tgtEl>
                                          <p:spTgt spid="84"/>
                                        </p:tgtEl>
                                        <p:attrNameLst>
                                          <p:attrName>ppt_x</p:attrName>
                                        </p:attrNameLst>
                                      </p:cBhvr>
                                      <p:tavLst>
                                        <p:tav tm="0">
                                          <p:val>
                                            <p:strVal val="#ppt_x"/>
                                          </p:val>
                                        </p:tav>
                                        <p:tav tm="100000">
                                          <p:val>
                                            <p:strVal val="#ppt_x"/>
                                          </p:val>
                                        </p:tav>
                                      </p:tavLst>
                                    </p:anim>
                                    <p:anim calcmode="lin" valueType="num">
                                      <p:cBhvr additive="base">
                                        <p:cTn id="20" dur="500" fill="hold"/>
                                        <p:tgtEl>
                                          <p:spTgt spid="8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2"/>
                                        </p:tgtEl>
                                        <p:attrNameLst>
                                          <p:attrName>style.visibility</p:attrName>
                                        </p:attrNameLst>
                                      </p:cBhvr>
                                      <p:to>
                                        <p:strVal val="visible"/>
                                      </p:to>
                                    </p:set>
                                    <p:anim calcmode="lin" valueType="num">
                                      <p:cBhvr additive="base">
                                        <p:cTn id="23" dur="500" fill="hold"/>
                                        <p:tgtEl>
                                          <p:spTgt spid="82"/>
                                        </p:tgtEl>
                                        <p:attrNameLst>
                                          <p:attrName>ppt_x</p:attrName>
                                        </p:attrNameLst>
                                      </p:cBhvr>
                                      <p:tavLst>
                                        <p:tav tm="0">
                                          <p:val>
                                            <p:strVal val="#ppt_x"/>
                                          </p:val>
                                        </p:tav>
                                        <p:tav tm="100000">
                                          <p:val>
                                            <p:strVal val="#ppt_x"/>
                                          </p:val>
                                        </p:tav>
                                      </p:tavLst>
                                    </p:anim>
                                    <p:anim calcmode="lin" valueType="num">
                                      <p:cBhvr additive="base">
                                        <p:cTn id="24"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2" grpId="0" animBg="1"/>
      <p:bldP spid="8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9FB4982-4F85-40CE-80D9-14EB7903E5B8}"/>
              </a:ext>
            </a:extLst>
          </p:cNvPr>
          <p:cNvSpPr txBox="1"/>
          <p:nvPr/>
        </p:nvSpPr>
        <p:spPr>
          <a:xfrm>
            <a:off x="2522220" y="1654439"/>
            <a:ext cx="7147560" cy="646331"/>
          </a:xfrm>
          <a:prstGeom prst="rect">
            <a:avLst/>
          </a:prstGeom>
          <a:noFill/>
        </p:spPr>
        <p:txBody>
          <a:bodyPr wrap="square" rtlCol="0" anchor="ctr" anchorCtr="0">
            <a:spAutoFit/>
          </a:bodyPr>
          <a:lstStyle/>
          <a:p>
            <a:pPr defTabSz="914446" eaLnBrk="1" fontAlgn="auto" hangingPunct="1">
              <a:spcBef>
                <a:spcPts val="0"/>
              </a:spcBef>
              <a:spcAft>
                <a:spcPts val="0"/>
              </a:spcAft>
            </a:pPr>
            <a:r>
              <a:rPr lang="en-US" sz="3600" dirty="0">
                <a:solidFill>
                  <a:srgbClr val="000000"/>
                </a:solidFill>
                <a:latin typeface="Arial-Rounded"/>
                <a:ea typeface="Arial-Rounded"/>
              </a:rPr>
              <a:t>4. </a:t>
            </a:r>
            <a:r>
              <a:rPr lang="en-US" sz="3600" dirty="0" err="1">
                <a:solidFill>
                  <a:srgbClr val="000000"/>
                </a:solidFill>
                <a:latin typeface="Arial-Rounded"/>
                <a:ea typeface="Arial-Rounded"/>
              </a:rPr>
              <a:t>Viết</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vào</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vở</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câu</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trả</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lời</a:t>
            </a:r>
            <a:r>
              <a:rPr lang="en-US" sz="3600" dirty="0">
                <a:solidFill>
                  <a:srgbClr val="000000"/>
                </a:solidFill>
                <a:latin typeface="Arial-Rounded"/>
                <a:ea typeface="Arial-Rounded"/>
              </a:rPr>
              <a:t> a ở </a:t>
            </a:r>
            <a:r>
              <a:rPr lang="en-US" sz="3600" dirty="0" err="1">
                <a:solidFill>
                  <a:srgbClr val="000000"/>
                </a:solidFill>
                <a:latin typeface="Arial-Rounded"/>
                <a:ea typeface="Arial-Rounded"/>
              </a:rPr>
              <a:t>mục</a:t>
            </a:r>
            <a:r>
              <a:rPr lang="en-US" sz="3600" dirty="0">
                <a:solidFill>
                  <a:srgbClr val="000000"/>
                </a:solidFill>
                <a:latin typeface="Arial-Rounded"/>
                <a:ea typeface="Arial-Rounded"/>
              </a:rPr>
              <a:t> 3</a:t>
            </a:r>
          </a:p>
        </p:txBody>
      </p:sp>
      <p:sp>
        <p:nvSpPr>
          <p:cNvPr id="19" name="页脚占位符 2">
            <a:extLst>
              <a:ext uri="{FF2B5EF4-FFF2-40B4-BE49-F238E27FC236}">
                <a16:creationId xmlns:a16="http://schemas.microsoft.com/office/drawing/2014/main" id="{58D9B9CC-FF4B-421F-A77B-700F253D3A3A}"/>
              </a:ext>
            </a:extLst>
          </p:cNvPr>
          <p:cNvSpPr txBox="1">
            <a:spLocks/>
          </p:cNvSpPr>
          <p:nvPr/>
        </p:nvSpPr>
        <p:spPr>
          <a:xfrm>
            <a:off x="2685628" y="3940016"/>
            <a:ext cx="4098499" cy="365125"/>
          </a:xfrm>
          <a:prstGeom prst="rect">
            <a:avLst/>
          </a:prstGeom>
        </p:spPr>
        <p:txBody>
          <a:bodyPr vert="horz" lIns="60960" tIns="30480" rIns="60960" bIns="3048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60" fontAlgn="auto">
              <a:spcBef>
                <a:spcPts val="0"/>
              </a:spcBef>
              <a:spcAft>
                <a:spcPts val="0"/>
              </a:spcAft>
            </a:pPr>
            <a:endParaRPr lang="zh-CN" altLang="en-US" sz="800">
              <a:solidFill>
                <a:prstClr val="black">
                  <a:tint val="75000"/>
                </a:prstClr>
              </a:solidFill>
              <a:latin typeface="Calibri"/>
              <a:ea typeface="宋体" panose="02010600030101010101" pitchFamily="2" charset="-122"/>
            </a:endParaRPr>
          </a:p>
        </p:txBody>
      </p:sp>
      <p:sp>
        <p:nvSpPr>
          <p:cNvPr id="20" name="灯片编号占位符 6">
            <a:extLst>
              <a:ext uri="{FF2B5EF4-FFF2-40B4-BE49-F238E27FC236}">
                <a16:creationId xmlns:a16="http://schemas.microsoft.com/office/drawing/2014/main" id="{D7A6F8DE-4002-41D9-9939-A29BD9DACD38}"/>
              </a:ext>
            </a:extLst>
          </p:cNvPr>
          <p:cNvSpPr txBox="1">
            <a:spLocks/>
          </p:cNvSpPr>
          <p:nvPr/>
        </p:nvSpPr>
        <p:spPr>
          <a:xfrm>
            <a:off x="5733628" y="3940016"/>
            <a:ext cx="2732333" cy="365125"/>
          </a:xfrm>
          <a:prstGeom prst="rect">
            <a:avLst/>
          </a:prstGeom>
        </p:spPr>
        <p:txBody>
          <a:bodyPr vert="horz" lIns="60960" tIns="30480" rIns="60960" bIns="3048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60" fontAlgn="auto">
              <a:spcBef>
                <a:spcPts val="0"/>
              </a:spcBef>
              <a:spcAft>
                <a:spcPts val="0"/>
              </a:spcAft>
            </a:pPr>
            <a:fld id="{0C913308-F349-4B6D-A68A-DD1791B4A57B}" type="slidenum">
              <a:rPr lang="zh-CN" altLang="en-US" sz="800">
                <a:solidFill>
                  <a:prstClr val="black">
                    <a:tint val="75000"/>
                  </a:prstClr>
                </a:solidFill>
                <a:latin typeface="Calibri"/>
                <a:ea typeface="宋体" panose="02010600030101010101" pitchFamily="2" charset="-122"/>
              </a:rPr>
              <a:pPr defTabSz="609660" fontAlgn="auto">
                <a:spcBef>
                  <a:spcPts val="0"/>
                </a:spcBef>
                <a:spcAft>
                  <a:spcPts val="0"/>
                </a:spcAft>
              </a:pPr>
              <a:t>23</a:t>
            </a:fld>
            <a:endParaRPr lang="zh-CN" altLang="en-US" sz="800">
              <a:solidFill>
                <a:prstClr val="black">
                  <a:tint val="75000"/>
                </a:prstClr>
              </a:solidFill>
              <a:latin typeface="Calibri"/>
              <a:ea typeface="宋体" panose="02010600030101010101" pitchFamily="2" charset="-122"/>
            </a:endParaRPr>
          </a:p>
        </p:txBody>
      </p:sp>
      <p:grpSp>
        <p:nvGrpSpPr>
          <p:cNvPr id="21" name="Group 20">
            <a:extLst>
              <a:ext uri="{FF2B5EF4-FFF2-40B4-BE49-F238E27FC236}">
                <a16:creationId xmlns:a16="http://schemas.microsoft.com/office/drawing/2014/main" id="{8DFD05E2-1298-4574-88D5-51C1D5486650}"/>
              </a:ext>
            </a:extLst>
          </p:cNvPr>
          <p:cNvGrpSpPr/>
          <p:nvPr/>
        </p:nvGrpSpPr>
        <p:grpSpPr>
          <a:xfrm>
            <a:off x="1452033" y="2775849"/>
            <a:ext cx="8263469" cy="1651457"/>
            <a:chOff x="-374968" y="2922395"/>
            <a:chExt cx="9296401" cy="1857889"/>
          </a:xfrm>
        </p:grpSpPr>
        <p:pic>
          <p:nvPicPr>
            <p:cNvPr id="22" name="Picture 2">
              <a:extLst>
                <a:ext uri="{FF2B5EF4-FFF2-40B4-BE49-F238E27FC236}">
                  <a16:creationId xmlns:a16="http://schemas.microsoft.com/office/drawing/2014/main" id="{26FCC883-DCAA-4E02-9A2C-D0A261A565A4}"/>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l="380" t="-2199" r="-851"/>
            <a:stretch/>
          </p:blipFill>
          <p:spPr bwMode="auto">
            <a:xfrm>
              <a:off x="259081" y="2926205"/>
              <a:ext cx="6557355" cy="1854079"/>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a:extLst>
                <a:ext uri="{FF2B5EF4-FFF2-40B4-BE49-F238E27FC236}">
                  <a16:creationId xmlns:a16="http://schemas.microsoft.com/office/drawing/2014/main" id="{AD001F34-4A93-4C46-851D-DFD0C5C6D2AB}"/>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l="380" t="-2200" r="66965" b="1"/>
            <a:stretch/>
          </p:blipFill>
          <p:spPr bwMode="auto">
            <a:xfrm>
              <a:off x="6784163" y="2922395"/>
              <a:ext cx="2131238" cy="1854079"/>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a:extLst>
                <a:ext uri="{FF2B5EF4-FFF2-40B4-BE49-F238E27FC236}">
                  <a16:creationId xmlns:a16="http://schemas.microsoft.com/office/drawing/2014/main" id="{EDC3A1AE-CC8D-4A31-9514-C4090EADBFEB}"/>
                </a:ext>
              </a:extLst>
            </p:cNvPr>
            <p:cNvSpPr/>
            <p:nvPr/>
          </p:nvSpPr>
          <p:spPr>
            <a:xfrm>
              <a:off x="234952" y="2940892"/>
              <a:ext cx="8680450" cy="18393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51" eaLnBrk="1" fontAlgn="auto" hangingPunct="1">
                <a:spcBef>
                  <a:spcPts val="0"/>
                </a:spcBef>
                <a:spcAft>
                  <a:spcPts val="0"/>
                </a:spcAft>
              </a:pPr>
              <a:endParaRPr lang="en-US" sz="1600">
                <a:solidFill>
                  <a:prstClr val="white"/>
                </a:solidFill>
                <a:latin typeface="Calibri"/>
                <a:ea typeface="Arial-Rounded"/>
              </a:endParaRPr>
            </a:p>
          </p:txBody>
        </p:sp>
        <p:sp>
          <p:nvSpPr>
            <p:cNvPr id="25" name="Rectangle 24">
              <a:extLst>
                <a:ext uri="{FF2B5EF4-FFF2-40B4-BE49-F238E27FC236}">
                  <a16:creationId xmlns:a16="http://schemas.microsoft.com/office/drawing/2014/main" id="{B3E0D8CB-A0C8-4E21-97BD-3C58F6416780}"/>
                </a:ext>
              </a:extLst>
            </p:cNvPr>
            <p:cNvSpPr/>
            <p:nvPr/>
          </p:nvSpPr>
          <p:spPr>
            <a:xfrm>
              <a:off x="-374968" y="3287462"/>
              <a:ext cx="9296401" cy="657872"/>
            </a:xfrm>
            <a:prstGeom prst="rect">
              <a:avLst/>
            </a:prstGeom>
          </p:spPr>
          <p:txBody>
            <a:bodyPr wrap="square">
              <a:spAutoFit/>
            </a:bodyPr>
            <a:lstStyle/>
            <a:p>
              <a:pPr algn="ctr" defTabSz="812751" eaLnBrk="1" fontAlgn="auto" hangingPunct="1">
                <a:spcBef>
                  <a:spcPts val="0"/>
                </a:spcBef>
                <a:spcAft>
                  <a:spcPts val="0"/>
                </a:spcAft>
              </a:pPr>
              <a:r>
                <a:rPr lang="en-US" sz="3200" b="1" dirty="0" err="1">
                  <a:solidFill>
                    <a:srgbClr val="FF0000"/>
                  </a:solidFill>
                  <a:latin typeface="HP001 4 hàng" pitchFamily="34" charset="0"/>
                  <a:ea typeface="Arial-Rounded" pitchFamily="34" charset="0"/>
                  <a:cs typeface="Arial-Rounded" pitchFamily="34" charset="0"/>
                </a:rPr>
                <a:t>Đèn</a:t>
              </a:r>
              <a:r>
                <a:rPr lang="en-US" sz="3200" b="1" dirty="0">
                  <a:solidFill>
                    <a:srgbClr val="FF0000"/>
                  </a:solidFill>
                  <a:latin typeface="HP001 4 hàng" pitchFamily="34" charset="0"/>
                  <a:ea typeface="Arial-Rounded" pitchFamily="34" charset="0"/>
                  <a:cs typeface="Arial-Rounded" pitchFamily="34" charset="0"/>
                </a:rPr>
                <a:t> </a:t>
              </a:r>
              <a:r>
                <a:rPr lang="en-US" sz="3200" b="1" dirty="0" err="1">
                  <a:solidFill>
                    <a:srgbClr val="FF0000"/>
                  </a:solidFill>
                  <a:latin typeface="HP001 4 hàng" pitchFamily="34" charset="0"/>
                  <a:ea typeface="Arial-Rounded" pitchFamily="34" charset="0"/>
                  <a:cs typeface="Arial-Rounded" pitchFamily="34" charset="0"/>
                </a:rPr>
                <a:t>giao</a:t>
              </a:r>
              <a:r>
                <a:rPr lang="en-US" sz="3200" b="1" dirty="0">
                  <a:solidFill>
                    <a:srgbClr val="FF0000"/>
                  </a:solidFill>
                  <a:latin typeface="HP001 4 hàng" pitchFamily="34" charset="0"/>
                  <a:ea typeface="Arial-Rounded" pitchFamily="34" charset="0"/>
                  <a:cs typeface="Arial-Rounded" pitchFamily="34" charset="0"/>
                </a:rPr>
                <a:t> </a:t>
              </a:r>
              <a:r>
                <a:rPr lang="en-US" sz="3200" b="1" dirty="0" err="1">
                  <a:solidFill>
                    <a:srgbClr val="FF0000"/>
                  </a:solidFill>
                  <a:latin typeface="HP001 4 hàng" pitchFamily="34" charset="0"/>
                  <a:ea typeface="Arial-Rounded" pitchFamily="34" charset="0"/>
                  <a:cs typeface="Arial-Rounded" pitchFamily="34" charset="0"/>
                </a:rPr>
                <a:t>thông</a:t>
              </a:r>
              <a:r>
                <a:rPr lang="en-US" sz="3200" b="1" dirty="0">
                  <a:solidFill>
                    <a:srgbClr val="FF0000"/>
                  </a:solidFill>
                  <a:latin typeface="HP001 4 hàng" pitchFamily="34" charset="0"/>
                  <a:ea typeface="Arial-Rounded" pitchFamily="34" charset="0"/>
                  <a:cs typeface="Arial-Rounded" pitchFamily="34" charset="0"/>
                </a:rPr>
                <a:t> </a:t>
              </a:r>
              <a:r>
                <a:rPr lang="en-US" sz="3200" b="1" dirty="0" err="1">
                  <a:solidFill>
                    <a:srgbClr val="FF0000"/>
                  </a:solidFill>
                  <a:latin typeface="HP001 4 hàng" pitchFamily="34" charset="0"/>
                  <a:ea typeface="Arial-Rounded" pitchFamily="34" charset="0"/>
                  <a:cs typeface="Arial-Rounded" pitchFamily="34" charset="0"/>
                </a:rPr>
                <a:t>có</a:t>
              </a:r>
              <a:r>
                <a:rPr lang="en-US" sz="3200" b="1" dirty="0">
                  <a:solidFill>
                    <a:srgbClr val="FF0000"/>
                  </a:solidFill>
                  <a:latin typeface="HP001 4 hàng" pitchFamily="34" charset="0"/>
                  <a:ea typeface="Arial-Rounded" pitchFamily="34" charset="0"/>
                  <a:cs typeface="Arial-Rounded" pitchFamily="34" charset="0"/>
                </a:rPr>
                <a:t> </a:t>
              </a:r>
              <a:r>
                <a:rPr lang="en-US" sz="3200" b="1" dirty="0" err="1">
                  <a:solidFill>
                    <a:srgbClr val="FF0000"/>
                  </a:solidFill>
                  <a:latin typeface="HP001 4 hàng" pitchFamily="34" charset="0"/>
                  <a:ea typeface="Arial-Rounded" pitchFamily="34" charset="0"/>
                  <a:cs typeface="Arial-Rounded" pitchFamily="34" charset="0"/>
                </a:rPr>
                <a:t>ba</a:t>
              </a:r>
              <a:r>
                <a:rPr lang="en-US" sz="3200" b="1" dirty="0">
                  <a:solidFill>
                    <a:srgbClr val="FF0000"/>
                  </a:solidFill>
                  <a:latin typeface="HP001 4 hàng" pitchFamily="34" charset="0"/>
                  <a:ea typeface="Arial-Rounded" pitchFamily="34" charset="0"/>
                  <a:cs typeface="Arial-Rounded" pitchFamily="34" charset="0"/>
                </a:rPr>
                <a:t> </a:t>
              </a:r>
              <a:r>
                <a:rPr lang="en-US" sz="3200" b="1" dirty="0" err="1">
                  <a:solidFill>
                    <a:srgbClr val="FF0000"/>
                  </a:solidFill>
                  <a:latin typeface="HP001 4 hàng" pitchFamily="34" charset="0"/>
                  <a:ea typeface="Arial-Rounded" pitchFamily="34" charset="0"/>
                  <a:cs typeface="Arial-Rounded" pitchFamily="34" charset="0"/>
                </a:rPr>
                <a:t>màu</a:t>
              </a:r>
              <a:endParaRPr lang="en-US" sz="3200" b="1" dirty="0">
                <a:solidFill>
                  <a:srgbClr val="FF0000"/>
                </a:solidFill>
                <a:latin typeface="HP001 4 hàng" pitchFamily="34" charset="0"/>
                <a:ea typeface="Arial-Rounded" pitchFamily="34" charset="0"/>
                <a:cs typeface="Arial-Rounded" pitchFamily="34" charset="0"/>
              </a:endParaRPr>
            </a:p>
          </p:txBody>
        </p:sp>
      </p:grpSp>
      <p:sp>
        <p:nvSpPr>
          <p:cNvPr id="28" name="TextBox 27">
            <a:extLst>
              <a:ext uri="{FF2B5EF4-FFF2-40B4-BE49-F238E27FC236}">
                <a16:creationId xmlns:a16="http://schemas.microsoft.com/office/drawing/2014/main" id="{E7C13920-1578-4336-8800-F789AC2248B4}"/>
              </a:ext>
            </a:extLst>
          </p:cNvPr>
          <p:cNvSpPr txBox="1">
            <a:spLocks noChangeArrowheads="1"/>
          </p:cNvSpPr>
          <p:nvPr/>
        </p:nvSpPr>
        <p:spPr bwMode="auto">
          <a:xfrm>
            <a:off x="876300" y="4611336"/>
            <a:ext cx="10048875" cy="61550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121871" tIns="60936" rIns="121871" bIns="60936">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algn="ctr" defTabSz="1217674" eaLnBrk="1" fontAlgn="auto" hangingPunct="1">
              <a:spcBef>
                <a:spcPts val="0"/>
              </a:spcBef>
              <a:spcAft>
                <a:spcPts val="0"/>
              </a:spcAft>
            </a:pPr>
            <a:r>
              <a:rPr lang="en-US" altLang="en-US" sz="3200">
                <a:solidFill>
                  <a:srgbClr val="000000"/>
                </a:solidFill>
                <a:latin typeface="Arial-Rounded" panose="020B0500000000000000" pitchFamily="34" charset="0"/>
                <a:ea typeface="Arial-Rounded"/>
                <a:cs typeface="Arial-Rounded" panose="020B0500000000000000" pitchFamily="34" charset="0"/>
              </a:rPr>
              <a:t>Cần chú ý gì khi viết chữ đầu câu?</a:t>
            </a:r>
          </a:p>
        </p:txBody>
      </p:sp>
      <p:sp>
        <p:nvSpPr>
          <p:cNvPr id="29" name="TextBox 28">
            <a:extLst>
              <a:ext uri="{FF2B5EF4-FFF2-40B4-BE49-F238E27FC236}">
                <a16:creationId xmlns:a16="http://schemas.microsoft.com/office/drawing/2014/main" id="{050A46C4-B30D-459C-A2B1-6BF2C97BD3B1}"/>
              </a:ext>
            </a:extLst>
          </p:cNvPr>
          <p:cNvSpPr txBox="1">
            <a:spLocks noChangeArrowheads="1"/>
          </p:cNvSpPr>
          <p:nvPr/>
        </p:nvSpPr>
        <p:spPr bwMode="auto">
          <a:xfrm>
            <a:off x="898525" y="4611336"/>
            <a:ext cx="10050463" cy="61550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121871" tIns="60936" rIns="121871" bIns="60936">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algn="ctr" defTabSz="1217674" eaLnBrk="1" fontAlgn="auto" hangingPunct="1">
              <a:spcBef>
                <a:spcPts val="0"/>
              </a:spcBef>
              <a:spcAft>
                <a:spcPts val="0"/>
              </a:spcAft>
            </a:pPr>
            <a:r>
              <a:rPr lang="en-US" altLang="en-US" sz="3200">
                <a:solidFill>
                  <a:srgbClr val="000000"/>
                </a:solidFill>
                <a:latin typeface="Arial-Rounded" panose="020B0500000000000000" pitchFamily="34" charset="0"/>
                <a:ea typeface="Arial-Rounded"/>
                <a:cs typeface="Arial-Rounded" panose="020B0500000000000000" pitchFamily="34" charset="0"/>
              </a:rPr>
              <a:t>Cuối câu có dấu gì?</a:t>
            </a:r>
          </a:p>
        </p:txBody>
      </p:sp>
      <p:sp>
        <p:nvSpPr>
          <p:cNvPr id="30" name="TextBox 29">
            <a:extLst>
              <a:ext uri="{FF2B5EF4-FFF2-40B4-BE49-F238E27FC236}">
                <a16:creationId xmlns:a16="http://schemas.microsoft.com/office/drawing/2014/main" id="{70F0A28C-32CE-4A0D-9DE5-096444C467D9}"/>
              </a:ext>
            </a:extLst>
          </p:cNvPr>
          <p:cNvSpPr txBox="1">
            <a:spLocks noChangeArrowheads="1"/>
          </p:cNvSpPr>
          <p:nvPr/>
        </p:nvSpPr>
        <p:spPr bwMode="auto">
          <a:xfrm>
            <a:off x="876300" y="4611336"/>
            <a:ext cx="10048875" cy="61550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121871" tIns="60936" rIns="121871" bIns="60936">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algn="ctr" defTabSz="1217674" eaLnBrk="1" fontAlgn="auto" hangingPunct="1">
              <a:spcBef>
                <a:spcPts val="0"/>
              </a:spcBef>
              <a:spcAft>
                <a:spcPts val="0"/>
              </a:spcAft>
            </a:pPr>
            <a:r>
              <a:rPr lang="en-US" altLang="en-US" sz="3200">
                <a:solidFill>
                  <a:srgbClr val="000000"/>
                </a:solidFill>
                <a:latin typeface="Arial-Rounded" panose="020B0500000000000000" pitchFamily="34" charset="0"/>
                <a:ea typeface="Arial-Rounded"/>
                <a:cs typeface="Arial-Rounded" panose="020B0500000000000000" pitchFamily="34" charset="0"/>
              </a:rPr>
              <a:t>Khoảng cách giữa các chữ như thế nào?</a:t>
            </a:r>
          </a:p>
        </p:txBody>
      </p:sp>
      <p:sp>
        <p:nvSpPr>
          <p:cNvPr id="31" name="TextBox 30">
            <a:extLst>
              <a:ext uri="{FF2B5EF4-FFF2-40B4-BE49-F238E27FC236}">
                <a16:creationId xmlns:a16="http://schemas.microsoft.com/office/drawing/2014/main" id="{01CCEFF7-CADC-48F7-9A1D-E78E2E006B65}"/>
              </a:ext>
            </a:extLst>
          </p:cNvPr>
          <p:cNvSpPr txBox="1">
            <a:spLocks noChangeArrowheads="1"/>
          </p:cNvSpPr>
          <p:nvPr/>
        </p:nvSpPr>
        <p:spPr bwMode="auto">
          <a:xfrm>
            <a:off x="852487" y="4611336"/>
            <a:ext cx="10048875" cy="61550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121871" tIns="60936" rIns="121871" bIns="60936">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algn="ctr" defTabSz="1217674" eaLnBrk="1" fontAlgn="auto" hangingPunct="1">
              <a:spcBef>
                <a:spcPts val="0"/>
              </a:spcBef>
              <a:spcAft>
                <a:spcPts val="0"/>
              </a:spcAft>
            </a:pPr>
            <a:r>
              <a:rPr lang="en-US" altLang="en-US" sz="3200">
                <a:solidFill>
                  <a:srgbClr val="000000"/>
                </a:solidFill>
                <a:latin typeface="Arial-Rounded" panose="020B0500000000000000" pitchFamily="34" charset="0"/>
                <a:ea typeface="Arial-Rounded"/>
                <a:cs typeface="Arial-Rounded" panose="020B0500000000000000" pitchFamily="34" charset="0"/>
              </a:rPr>
              <a:t>Ngoài ra, những chữ nào trong bài cần viết hoa? Vì sao?</a:t>
            </a:r>
          </a:p>
        </p:txBody>
      </p:sp>
      <p:pic>
        <p:nvPicPr>
          <p:cNvPr id="2" name="Picture 1">
            <a:hlinkClick r:id="rId3" action="ppaction://hlinksldjump"/>
            <a:extLst>
              <a:ext uri="{FF2B5EF4-FFF2-40B4-BE49-F238E27FC236}">
                <a16:creationId xmlns:a16="http://schemas.microsoft.com/office/drawing/2014/main" id="{E199DB93-80DB-D4A5-FE22-6C6F8AC245EB}"/>
              </a:ext>
            </a:extLst>
          </p:cNvPr>
          <p:cNvPicPr>
            <a:picLocks noChangeAspect="1"/>
          </p:cNvPicPr>
          <p:nvPr/>
        </p:nvPicPr>
        <p:blipFill>
          <a:blip r:embed="rId4"/>
          <a:stretch>
            <a:fillRect/>
          </a:stretch>
        </p:blipFill>
        <p:spPr>
          <a:xfrm>
            <a:off x="10585514" y="45690"/>
            <a:ext cx="1338448" cy="740694"/>
          </a:xfrm>
          <a:prstGeom prst="rect">
            <a:avLst/>
          </a:prstGeom>
        </p:spPr>
      </p:pic>
    </p:spTree>
    <p:extLst>
      <p:ext uri="{BB962C8B-B14F-4D97-AF65-F5344CB8AC3E}">
        <p14:creationId xmlns:p14="http://schemas.microsoft.com/office/powerpoint/2010/main" val="100951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1000" fill="hold"/>
                                        <p:tgtEl>
                                          <p:spTgt spid="28"/>
                                        </p:tgtEl>
                                        <p:attrNameLst>
                                          <p:attrName>ppt_x</p:attrName>
                                        </p:attrNameLst>
                                      </p:cBhvr>
                                      <p:tavLst>
                                        <p:tav tm="0">
                                          <p:val>
                                            <p:strVal val="1+#ppt_w/2"/>
                                          </p:val>
                                        </p:tav>
                                        <p:tav tm="100000">
                                          <p:val>
                                            <p:strVal val="#ppt_x"/>
                                          </p:val>
                                        </p:tav>
                                      </p:tavLst>
                                    </p:anim>
                                    <p:anim calcmode="lin" valueType="num">
                                      <p:cBhvr additive="base">
                                        <p:cTn id="13" dur="10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additive="base">
                                        <p:cTn id="18" dur="1000" fill="hold"/>
                                        <p:tgtEl>
                                          <p:spTgt spid="29"/>
                                        </p:tgtEl>
                                        <p:attrNameLst>
                                          <p:attrName>ppt_x</p:attrName>
                                        </p:attrNameLst>
                                      </p:cBhvr>
                                      <p:tavLst>
                                        <p:tav tm="0">
                                          <p:val>
                                            <p:strVal val="1+#ppt_w/2"/>
                                          </p:val>
                                        </p:tav>
                                        <p:tav tm="100000">
                                          <p:val>
                                            <p:strVal val="#ppt_x"/>
                                          </p:val>
                                        </p:tav>
                                      </p:tavLst>
                                    </p:anim>
                                    <p:anim calcmode="lin" valueType="num">
                                      <p:cBhvr additive="base">
                                        <p:cTn id="19"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1000" fill="hold"/>
                                        <p:tgtEl>
                                          <p:spTgt spid="30"/>
                                        </p:tgtEl>
                                        <p:attrNameLst>
                                          <p:attrName>ppt_x</p:attrName>
                                        </p:attrNameLst>
                                      </p:cBhvr>
                                      <p:tavLst>
                                        <p:tav tm="0">
                                          <p:val>
                                            <p:strVal val="1+#ppt_w/2"/>
                                          </p:val>
                                        </p:tav>
                                        <p:tav tm="100000">
                                          <p:val>
                                            <p:strVal val="#ppt_x"/>
                                          </p:val>
                                        </p:tav>
                                      </p:tavLst>
                                    </p:anim>
                                    <p:anim calcmode="lin" valueType="num">
                                      <p:cBhvr additive="base">
                                        <p:cTn id="25" dur="10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1000" fill="hold"/>
                                        <p:tgtEl>
                                          <p:spTgt spid="31"/>
                                        </p:tgtEl>
                                        <p:attrNameLst>
                                          <p:attrName>ppt_x</p:attrName>
                                        </p:attrNameLst>
                                      </p:cBhvr>
                                      <p:tavLst>
                                        <p:tav tm="0">
                                          <p:val>
                                            <p:strVal val="1+#ppt_w/2"/>
                                          </p:val>
                                        </p:tav>
                                        <p:tav tm="100000">
                                          <p:val>
                                            <p:strVal val="#ppt_x"/>
                                          </p:val>
                                        </p:tav>
                                      </p:tavLst>
                                    </p:anim>
                                    <p:anim calcmode="lin" valueType="num">
                                      <p:cBhvr additive="base">
                                        <p:cTn id="31" dur="10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17"/>
          <p:cNvPicPr>
            <a:picLocks noChangeAspect="1"/>
          </p:cNvPicPr>
          <p:nvPr/>
        </p:nvPicPr>
        <p:blipFill rotWithShape="1">
          <a:blip r:embed="rId3" cstate="print">
            <a:extLst>
              <a:ext uri="{28A0092B-C50C-407E-A947-70E740481C1C}">
                <a14:useLocalDpi xmlns:a14="http://schemas.microsoft.com/office/drawing/2010/main" val="0"/>
              </a:ext>
            </a:extLst>
          </a:blip>
          <a:srcRect l="49006" t="22962" r="30485" b="21927"/>
          <a:stretch/>
        </p:blipFill>
        <p:spPr>
          <a:xfrm>
            <a:off x="2884582" y="3567336"/>
            <a:ext cx="1377676" cy="2082365"/>
          </a:xfrm>
          <a:prstGeom prst="rect">
            <a:avLst/>
          </a:prstGeom>
        </p:spPr>
      </p:pic>
      <p:pic>
        <p:nvPicPr>
          <p:cNvPr id="25"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163911" y="3487005"/>
            <a:ext cx="962448" cy="1932246"/>
          </a:xfrm>
          <a:prstGeom prst="rect">
            <a:avLst/>
          </a:prstGeom>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960" y="2707745"/>
            <a:ext cx="3722008" cy="3722008"/>
          </a:xfrm>
          <a:prstGeom prst="rect">
            <a:avLst/>
          </a:prstGeom>
        </p:spPr>
      </p:pic>
      <p:pic>
        <p:nvPicPr>
          <p:cNvPr id="24" name="图片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254636">
            <a:off x="7545825" y="3828810"/>
            <a:ext cx="544288" cy="406840"/>
          </a:xfrm>
          <a:prstGeom prst="rect">
            <a:avLst/>
          </a:prstGeom>
        </p:spPr>
      </p:pic>
      <p:grpSp>
        <p:nvGrpSpPr>
          <p:cNvPr id="28" name="组合 27"/>
          <p:cNvGrpSpPr/>
          <p:nvPr/>
        </p:nvGrpSpPr>
        <p:grpSpPr>
          <a:xfrm>
            <a:off x="0" y="4352544"/>
            <a:ext cx="12192000" cy="2505456"/>
            <a:chOff x="-175847" y="4352544"/>
            <a:chExt cx="12367847" cy="2505456"/>
          </a:xfrm>
        </p:grpSpPr>
        <p:pic>
          <p:nvPicPr>
            <p:cNvPr id="29" name="图片 28"/>
            <p:cNvPicPr>
              <a:picLocks noChangeAspect="1"/>
            </p:cNvPicPr>
            <p:nvPr/>
          </p:nvPicPr>
          <p:blipFill rotWithShape="1">
            <a:blip r:embed="rId7"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30" name="图片 29"/>
            <p:cNvPicPr>
              <a:picLocks noChangeAspect="1"/>
            </p:cNvPicPr>
            <p:nvPr/>
          </p:nvPicPr>
          <p:blipFill rotWithShape="1">
            <a:blip r:embed="rId7"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
        <p:nvSpPr>
          <p:cNvPr id="44" name="Rectangle 43"/>
          <p:cNvSpPr/>
          <p:nvPr/>
        </p:nvSpPr>
        <p:spPr>
          <a:xfrm>
            <a:off x="-17584" y="-15670"/>
            <a:ext cx="12237294" cy="1288577"/>
          </a:xfrm>
          <a:prstGeom prst="rect">
            <a:avLst/>
          </a:prstGeom>
          <a:solidFill>
            <a:srgbClr val="FFFFD5"/>
          </a:solidFill>
          <a:ln>
            <a:solidFill>
              <a:srgbClr val="FFFF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5" name="图片 36"/>
          <p:cNvPicPr>
            <a:picLocks noChangeAspect="1"/>
          </p:cNvPicPr>
          <p:nvPr/>
        </p:nvPicPr>
        <p:blipFill rotWithShape="1">
          <a:blip r:embed="rId8">
            <a:extLst>
              <a:ext uri="{28A0092B-C50C-407E-A947-70E740481C1C}">
                <a14:useLocalDpi xmlns:a14="http://schemas.microsoft.com/office/drawing/2010/main" val="0"/>
              </a:ext>
            </a:extLst>
          </a:blip>
          <a:srcRect r="31552"/>
          <a:stretch/>
        </p:blipFill>
        <p:spPr>
          <a:xfrm>
            <a:off x="9711176" y="1850412"/>
            <a:ext cx="2542457" cy="5045688"/>
          </a:xfrm>
          <a:prstGeom prst="rect">
            <a:avLst/>
          </a:prstGeom>
        </p:spPr>
      </p:pic>
      <p:pic>
        <p:nvPicPr>
          <p:cNvPr id="46" name="图片 13"/>
          <p:cNvPicPr>
            <a:picLocks noChangeAspect="1"/>
          </p:cNvPicPr>
          <p:nvPr/>
        </p:nvPicPr>
        <p:blipFill rotWithShape="1">
          <a:blip r:embed="rId9">
            <a:extLst>
              <a:ext uri="{28A0092B-C50C-407E-A947-70E740481C1C}">
                <a14:useLocalDpi xmlns:a14="http://schemas.microsoft.com/office/drawing/2010/main" val="0"/>
              </a:ext>
            </a:extLst>
          </a:blip>
          <a:srcRect r="25786"/>
          <a:stretch/>
        </p:blipFill>
        <p:spPr>
          <a:xfrm>
            <a:off x="9992256" y="2758525"/>
            <a:ext cx="1463898" cy="1230924"/>
          </a:xfrm>
          <a:prstGeom prst="rect">
            <a:avLst/>
          </a:prstGeom>
        </p:spPr>
      </p:pic>
      <p:pic>
        <p:nvPicPr>
          <p:cNvPr id="47" name="图片 15"/>
          <p:cNvPicPr>
            <a:picLocks noChangeAspect="1"/>
          </p:cNvPicPr>
          <p:nvPr/>
        </p:nvPicPr>
        <p:blipFill rotWithShape="1">
          <a:blip r:embed="rId9">
            <a:extLst>
              <a:ext uri="{28A0092B-C50C-407E-A947-70E740481C1C}">
                <a14:useLocalDpi xmlns:a14="http://schemas.microsoft.com/office/drawing/2010/main" val="0"/>
              </a:ext>
            </a:extLst>
          </a:blip>
          <a:srcRect l="71933" t="55136" r="-3389"/>
          <a:stretch/>
        </p:blipFill>
        <p:spPr>
          <a:xfrm>
            <a:off x="760801" y="993078"/>
            <a:ext cx="620486" cy="552247"/>
          </a:xfrm>
          <a:prstGeom prst="rect">
            <a:avLst/>
          </a:prstGeom>
        </p:spPr>
      </p:pic>
      <p:pic>
        <p:nvPicPr>
          <p:cNvPr id="49" name="图片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82357" y="2301325"/>
            <a:ext cx="1859907" cy="914400"/>
          </a:xfrm>
          <a:prstGeom prst="rect">
            <a:avLst/>
          </a:prstGeom>
        </p:spPr>
      </p:pic>
      <p:pic>
        <p:nvPicPr>
          <p:cNvPr id="51" name="图片 17"/>
          <p:cNvPicPr>
            <a:picLocks noChangeAspect="1"/>
          </p:cNvPicPr>
          <p:nvPr/>
        </p:nvPicPr>
        <p:blipFill rotWithShape="1">
          <a:blip r:embed="rId9">
            <a:extLst>
              <a:ext uri="{28A0092B-C50C-407E-A947-70E740481C1C}">
                <a14:useLocalDpi xmlns:a14="http://schemas.microsoft.com/office/drawing/2010/main" val="0"/>
              </a:ext>
            </a:extLst>
          </a:blip>
          <a:srcRect l="71933" t="55136" r="-3389"/>
          <a:stretch/>
        </p:blipFill>
        <p:spPr>
          <a:xfrm flipH="1">
            <a:off x="1676733" y="1850412"/>
            <a:ext cx="620486" cy="552247"/>
          </a:xfrm>
          <a:prstGeom prst="rect">
            <a:avLst/>
          </a:prstGeom>
        </p:spPr>
      </p:pic>
      <p:sp>
        <p:nvSpPr>
          <p:cNvPr id="16" name="TextBox 15">
            <a:extLst>
              <a:ext uri="{FF2B5EF4-FFF2-40B4-BE49-F238E27FC236}">
                <a16:creationId xmlns:a16="http://schemas.microsoft.com/office/drawing/2014/main" id="{0D76DC9D-7145-4014-9372-B40142E54EB9}"/>
              </a:ext>
            </a:extLst>
          </p:cNvPr>
          <p:cNvSpPr txBox="1"/>
          <p:nvPr/>
        </p:nvSpPr>
        <p:spPr>
          <a:xfrm>
            <a:off x="3738338" y="6588554"/>
            <a:ext cx="8159261" cy="297454"/>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1" u="none" strike="noStrike" kern="0" cap="none" spc="0" normalizeH="0" baseline="0" noProof="0" dirty="0" err="1">
                <a:ln>
                  <a:noFill/>
                </a:ln>
                <a:solidFill>
                  <a:srgbClr val="000000"/>
                </a:solidFill>
                <a:effectLst/>
                <a:uLnTx/>
                <a:uFillTx/>
                <a:latin typeface="Arial" panose="020B0604020202020204"/>
                <a:ea typeface="微软雅黑"/>
                <a:cs typeface="Arial" panose="020B0604020202020204"/>
                <a:sym typeface="+mn-ea"/>
              </a:rPr>
              <a:t>Hương</a:t>
            </a:r>
            <a:r>
              <a:rPr kumimoji="0" lang="en-US" sz="1333" b="0" i="1" u="none" strike="noStrike" kern="0" cap="none" spc="0" normalizeH="0" baseline="0" noProof="0" dirty="0">
                <a:ln>
                  <a:noFill/>
                </a:ln>
                <a:solidFill>
                  <a:srgbClr val="000000"/>
                </a:solidFill>
                <a:effectLst/>
                <a:uLnTx/>
                <a:uFillTx/>
                <a:latin typeface="Arial" panose="020B0604020202020204"/>
                <a:ea typeface="微软雅黑"/>
                <a:cs typeface="Arial" panose="020B0604020202020204"/>
                <a:sym typeface="+mn-ea"/>
              </a:rPr>
              <a:t> </a:t>
            </a:r>
            <a:r>
              <a:rPr kumimoji="0" lang="en-US" sz="1333" b="0" i="1" u="none" strike="noStrike" kern="0" cap="none" spc="0" normalizeH="0" baseline="0" noProof="0" dirty="0" err="1">
                <a:ln>
                  <a:noFill/>
                </a:ln>
                <a:solidFill>
                  <a:srgbClr val="000000"/>
                </a:solidFill>
                <a:effectLst/>
                <a:uLnTx/>
                <a:uFillTx/>
                <a:latin typeface="Arial" panose="020B0604020202020204"/>
                <a:ea typeface="微软雅黑"/>
                <a:cs typeface="Arial" panose="020B0604020202020204"/>
                <a:sym typeface="+mn-ea"/>
              </a:rPr>
              <a:t>Thảo</a:t>
            </a:r>
            <a:r>
              <a:rPr kumimoji="0" lang="en-US" sz="1333" b="0" i="1" u="none" strike="noStrike" kern="0" cap="none" spc="0" normalizeH="0" baseline="0" noProof="0" dirty="0">
                <a:ln>
                  <a:noFill/>
                </a:ln>
                <a:solidFill>
                  <a:srgbClr val="000000"/>
                </a:solidFill>
                <a:effectLst/>
                <a:uLnTx/>
                <a:uFillTx/>
                <a:latin typeface="Arial" panose="020B0604020202020204"/>
                <a:ea typeface="微软雅黑"/>
                <a:cs typeface="Arial" panose="020B0604020202020204"/>
                <a:sym typeface="+mn-ea"/>
              </a:rPr>
              <a:t> - tranthao121006@gmail.com</a:t>
            </a:r>
            <a:endParaRPr kumimoji="0" lang="en-US" sz="1333" b="0" i="1" u="none" strike="noStrike" kern="0" cap="none" spc="0" normalizeH="0" baseline="0" noProof="0" dirty="0">
              <a:ln>
                <a:noFill/>
              </a:ln>
              <a:solidFill>
                <a:srgbClr val="000000"/>
              </a:solidFill>
              <a:effectLst/>
              <a:uLnTx/>
              <a:uFillTx/>
              <a:latin typeface="Arial" panose="020B0604020202020204"/>
              <a:ea typeface="微软雅黑"/>
              <a:cs typeface="Arial" panose="020B0604020202020204"/>
              <a:sym typeface="Arial" panose="020B0604020202020204"/>
            </a:endParaRPr>
          </a:p>
        </p:txBody>
      </p:sp>
      <p:pic>
        <p:nvPicPr>
          <p:cNvPr id="3" name="Picture 2" descr="A blue and orange text&#10;&#10;AI-generated content may be incorrect.">
            <a:extLst>
              <a:ext uri="{FF2B5EF4-FFF2-40B4-BE49-F238E27FC236}">
                <a16:creationId xmlns:a16="http://schemas.microsoft.com/office/drawing/2014/main" id="{B2EAC4E5-2C5C-E60E-855A-5D48E8451F4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88528" y="1048256"/>
            <a:ext cx="8254699" cy="2853175"/>
          </a:xfrm>
          <a:prstGeom prst="rect">
            <a:avLst/>
          </a:prstGeom>
        </p:spPr>
      </p:pic>
    </p:spTree>
    <p:extLst>
      <p:ext uri="{BB962C8B-B14F-4D97-AF65-F5344CB8AC3E}">
        <p14:creationId xmlns:p14="http://schemas.microsoft.com/office/powerpoint/2010/main" val="545668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250"/>
                                        <p:tgtEl>
                                          <p:spTgt spid="22"/>
                                        </p:tgtEl>
                                      </p:cBhvr>
                                    </p:animEffect>
                                    <p:anim calcmode="lin" valueType="num">
                                      <p:cBhvr>
                                        <p:cTn id="13" dur="1250" fill="hold"/>
                                        <p:tgtEl>
                                          <p:spTgt spid="22"/>
                                        </p:tgtEl>
                                        <p:attrNameLst>
                                          <p:attrName>ppt_x</p:attrName>
                                        </p:attrNameLst>
                                      </p:cBhvr>
                                      <p:tavLst>
                                        <p:tav tm="0">
                                          <p:val>
                                            <p:strVal val="#ppt_x"/>
                                          </p:val>
                                        </p:tav>
                                        <p:tav tm="100000">
                                          <p:val>
                                            <p:strVal val="#ppt_x"/>
                                          </p:val>
                                        </p:tav>
                                      </p:tavLst>
                                    </p:anim>
                                    <p:anim calcmode="lin" valueType="num">
                                      <p:cBhvr>
                                        <p:cTn id="14" dur="1250" fill="hold"/>
                                        <p:tgtEl>
                                          <p:spTgt spid="22"/>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750"/>
                                        <p:tgtEl>
                                          <p:spTgt spid="24"/>
                                        </p:tgtEl>
                                      </p:cBhvr>
                                    </p:animEffect>
                                  </p:childTnLst>
                                </p:cTn>
                              </p:par>
                              <p:par>
                                <p:cTn id="18" presetID="42" presetClass="entr" presetSubtype="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anim calcmode="lin" valueType="num">
                                      <p:cBhvr>
                                        <p:cTn id="21" dur="500" fill="hold"/>
                                        <p:tgtEl>
                                          <p:spTgt spid="25"/>
                                        </p:tgtEl>
                                        <p:attrNameLst>
                                          <p:attrName>ppt_x</p:attrName>
                                        </p:attrNameLst>
                                      </p:cBhvr>
                                      <p:tavLst>
                                        <p:tav tm="0">
                                          <p:val>
                                            <p:strVal val="#ppt_x"/>
                                          </p:val>
                                        </p:tav>
                                        <p:tav tm="100000">
                                          <p:val>
                                            <p:strVal val="#ppt_x"/>
                                          </p:val>
                                        </p:tav>
                                      </p:tavLst>
                                    </p:anim>
                                    <p:anim calcmode="lin" valueType="num">
                                      <p:cBhvr>
                                        <p:cTn id="22" dur="500" fill="hold"/>
                                        <p:tgtEl>
                                          <p:spTgt spid="25"/>
                                        </p:tgtEl>
                                        <p:attrNameLst>
                                          <p:attrName>ppt_y</p:attrName>
                                        </p:attrNameLst>
                                      </p:cBhvr>
                                      <p:tavLst>
                                        <p:tav tm="0">
                                          <p:val>
                                            <p:strVal val="#ppt_y+.1"/>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900" decel="100000" fill="hold"/>
                                        <p:tgtEl>
                                          <p:spTgt spid="33"/>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29" presetID="9"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dissolve">
                                      <p:cBhvr>
                                        <p:cTn id="31" dur="1250"/>
                                        <p:tgtEl>
                                          <p:spTgt spid="46"/>
                                        </p:tgtEl>
                                      </p:cBhvr>
                                    </p:animEffect>
                                  </p:childTnLst>
                                </p:cTn>
                              </p:par>
                              <p:par>
                                <p:cTn id="32" presetID="10" presetClass="entr" presetSubtype="0" fill="hold" nodeType="with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750"/>
                                        <p:tgtEl>
                                          <p:spTgt spid="47"/>
                                        </p:tgtEl>
                                      </p:cBhvr>
                                    </p:animEffect>
                                  </p:childTnLst>
                                </p:cTn>
                              </p:par>
                              <p:par>
                                <p:cTn id="35" presetID="10" presetClass="entr" presetSubtype="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500"/>
                                        <p:tgtEl>
                                          <p:spTgt spid="49"/>
                                        </p:tgtEl>
                                      </p:cBhvr>
                                    </p:animEffect>
                                  </p:childTnLst>
                                </p:cTn>
                              </p:par>
                              <p:par>
                                <p:cTn id="38" presetID="10" presetClass="entr" presetSubtype="0" fill="hold"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750"/>
                                        <p:tgtEl>
                                          <p:spTgt spid="5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arn(inVertical)">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59257" y="637206"/>
            <a:ext cx="9855200" cy="738599"/>
          </a:xfrm>
          <a:prstGeom prst="rect">
            <a:avLst/>
          </a:prstGeom>
          <a:noFill/>
        </p:spPr>
        <p:txBody>
          <a:bodyPr wrap="square" lIns="121855" tIns="60928" rIns="121855" bIns="60928" rtlCol="0">
            <a:spAutoFit/>
          </a:bodyPr>
          <a:lstStyle/>
          <a:p>
            <a:pPr algn="just" defTabSz="1218516" eaLnBrk="1" fontAlgn="auto" hangingPunct="1">
              <a:spcBef>
                <a:spcPts val="0"/>
              </a:spcBef>
              <a:spcAft>
                <a:spcPts val="0"/>
              </a:spcAft>
            </a:pPr>
            <a:r>
              <a:rPr lang="en-US" sz="4000" b="1" dirty="0">
                <a:solidFill>
                  <a:prstClr val="black"/>
                </a:solidFill>
                <a:latin typeface="Arial-Rounded" pitchFamily="34" charset="0"/>
                <a:ea typeface="Arial-Rounded" pitchFamily="34" charset="0"/>
                <a:cs typeface="Arial-Rounded" pitchFamily="34" charset="0"/>
              </a:rPr>
              <a:t>Quan </a:t>
            </a:r>
            <a:r>
              <a:rPr lang="en-US" sz="4000" b="1" dirty="0" err="1">
                <a:solidFill>
                  <a:prstClr val="black"/>
                </a:solidFill>
                <a:latin typeface="Arial-Rounded" pitchFamily="34" charset="0"/>
                <a:ea typeface="Arial-Rounded" pitchFamily="34" charset="0"/>
                <a:cs typeface="Arial-Rounded" pitchFamily="34" charset="0"/>
              </a:rPr>
              <a:t>sát</a:t>
            </a:r>
            <a:r>
              <a:rPr lang="en-US" sz="4000" b="1" dirty="0">
                <a:solidFill>
                  <a:prstClr val="black"/>
                </a:solidFill>
                <a:latin typeface="Arial-Rounded" pitchFamily="34" charset="0"/>
                <a:ea typeface="Arial-Rounded" pitchFamily="34" charset="0"/>
                <a:cs typeface="Arial-Rounded" pitchFamily="34" charset="0"/>
              </a:rPr>
              <a:t> </a:t>
            </a:r>
            <a:r>
              <a:rPr lang="en-US" sz="4000" b="1" dirty="0" err="1">
                <a:solidFill>
                  <a:prstClr val="black"/>
                </a:solidFill>
                <a:latin typeface="Arial-Rounded" pitchFamily="34" charset="0"/>
                <a:ea typeface="Arial-Rounded" pitchFamily="34" charset="0"/>
                <a:cs typeface="Arial-Rounded" pitchFamily="34" charset="0"/>
              </a:rPr>
              <a:t>tranh</a:t>
            </a:r>
            <a:r>
              <a:rPr lang="en-US" sz="4000" b="1" dirty="0">
                <a:solidFill>
                  <a:prstClr val="black"/>
                </a:solidFill>
                <a:latin typeface="Arial-Rounded" pitchFamily="34" charset="0"/>
                <a:ea typeface="Arial-Rounded" pitchFamily="34" charset="0"/>
                <a:cs typeface="Arial-Rounded" pitchFamily="34" charset="0"/>
              </a:rPr>
              <a:t> </a:t>
            </a:r>
            <a:r>
              <a:rPr lang="en-US" sz="4000" b="1" dirty="0" err="1">
                <a:solidFill>
                  <a:prstClr val="black"/>
                </a:solidFill>
                <a:latin typeface="Arial-Rounded" pitchFamily="34" charset="0"/>
                <a:ea typeface="Arial-Rounded" pitchFamily="34" charset="0"/>
                <a:cs typeface="Arial-Rounded" pitchFamily="34" charset="0"/>
              </a:rPr>
              <a:t>và</a:t>
            </a:r>
            <a:r>
              <a:rPr lang="en-US" sz="4000" b="1" dirty="0">
                <a:solidFill>
                  <a:prstClr val="black"/>
                </a:solidFill>
                <a:latin typeface="Arial-Rounded" pitchFamily="34" charset="0"/>
                <a:ea typeface="Arial-Rounded" pitchFamily="34" charset="0"/>
                <a:cs typeface="Arial-Rounded" pitchFamily="34" charset="0"/>
              </a:rPr>
              <a:t> </a:t>
            </a:r>
            <a:r>
              <a:rPr lang="en-US" sz="4000" b="1" dirty="0" err="1">
                <a:solidFill>
                  <a:prstClr val="black"/>
                </a:solidFill>
                <a:latin typeface="Arial-Rounded" pitchFamily="34" charset="0"/>
                <a:ea typeface="Arial-Rounded" pitchFamily="34" charset="0"/>
                <a:cs typeface="Arial-Rounded" pitchFamily="34" charset="0"/>
              </a:rPr>
              <a:t>cho</a:t>
            </a:r>
            <a:r>
              <a:rPr lang="en-US" sz="4000" b="1" dirty="0">
                <a:solidFill>
                  <a:prstClr val="black"/>
                </a:solidFill>
                <a:latin typeface="Arial-Rounded" pitchFamily="34" charset="0"/>
                <a:ea typeface="Arial-Rounded" pitchFamily="34" charset="0"/>
                <a:cs typeface="Arial-Rounded" pitchFamily="34" charset="0"/>
              </a:rPr>
              <a:t> </a:t>
            </a:r>
            <a:r>
              <a:rPr lang="en-US" sz="4000" b="1" dirty="0" err="1">
                <a:solidFill>
                  <a:prstClr val="black"/>
                </a:solidFill>
                <a:latin typeface="Arial-Rounded" pitchFamily="34" charset="0"/>
                <a:ea typeface="Arial-Rounded" pitchFamily="34" charset="0"/>
                <a:cs typeface="Arial-Rounded" pitchFamily="34" charset="0"/>
              </a:rPr>
              <a:t>biết</a:t>
            </a:r>
            <a:r>
              <a:rPr lang="en-US" sz="4000" b="1" dirty="0">
                <a:solidFill>
                  <a:prstClr val="black"/>
                </a:solidFill>
                <a:latin typeface="Arial-Rounded" pitchFamily="34" charset="0"/>
                <a:ea typeface="Arial-Rounded" pitchFamily="34" charset="0"/>
                <a:cs typeface="Arial-Rounded" pitchFamily="34" charset="0"/>
              </a:rPr>
              <a:t> </a:t>
            </a:r>
            <a:r>
              <a:rPr lang="en-US" sz="4000" b="1" dirty="0" err="1">
                <a:solidFill>
                  <a:prstClr val="black"/>
                </a:solidFill>
                <a:latin typeface="Arial-Rounded" pitchFamily="34" charset="0"/>
                <a:ea typeface="Arial-Rounded" pitchFamily="34" charset="0"/>
                <a:cs typeface="Arial-Rounded" pitchFamily="34" charset="0"/>
              </a:rPr>
              <a:t>tranh</a:t>
            </a:r>
            <a:r>
              <a:rPr lang="en-US" sz="4000" b="1" dirty="0">
                <a:solidFill>
                  <a:prstClr val="black"/>
                </a:solidFill>
                <a:latin typeface="Arial-Rounded" pitchFamily="34" charset="0"/>
                <a:ea typeface="Arial-Rounded" pitchFamily="34" charset="0"/>
                <a:cs typeface="Arial-Rounded" pitchFamily="34" charset="0"/>
              </a:rPr>
              <a:t> </a:t>
            </a:r>
            <a:r>
              <a:rPr lang="en-US" sz="4000" b="1" dirty="0" err="1">
                <a:solidFill>
                  <a:prstClr val="black"/>
                </a:solidFill>
                <a:latin typeface="Arial-Rounded" pitchFamily="34" charset="0"/>
                <a:ea typeface="Arial-Rounded" pitchFamily="34" charset="0"/>
                <a:cs typeface="Arial-Rounded" pitchFamily="34" charset="0"/>
              </a:rPr>
              <a:t>vẽ</a:t>
            </a:r>
            <a:r>
              <a:rPr lang="en-US" sz="4000" b="1" dirty="0">
                <a:solidFill>
                  <a:prstClr val="black"/>
                </a:solidFill>
                <a:latin typeface="Arial-Rounded" pitchFamily="34" charset="0"/>
                <a:ea typeface="Arial-Rounded" pitchFamily="34" charset="0"/>
                <a:cs typeface="Arial-Rounded" pitchFamily="34" charset="0"/>
              </a:rPr>
              <a:t> </a:t>
            </a:r>
            <a:r>
              <a:rPr lang="en-US" sz="4000" b="1" dirty="0" err="1">
                <a:solidFill>
                  <a:prstClr val="black"/>
                </a:solidFill>
                <a:latin typeface="Arial-Rounded" pitchFamily="34" charset="0"/>
                <a:ea typeface="Arial-Rounded" pitchFamily="34" charset="0"/>
                <a:cs typeface="Arial-Rounded" pitchFamily="34" charset="0"/>
              </a:rPr>
              <a:t>cảnh</a:t>
            </a:r>
            <a:r>
              <a:rPr lang="en-US" sz="4000" b="1" dirty="0">
                <a:solidFill>
                  <a:prstClr val="black"/>
                </a:solidFill>
                <a:latin typeface="Arial-Rounded" pitchFamily="34" charset="0"/>
                <a:ea typeface="Arial-Rounded" pitchFamily="34" charset="0"/>
                <a:cs typeface="Arial-Rounded" pitchFamily="34" charset="0"/>
              </a:rPr>
              <a:t> </a:t>
            </a:r>
            <a:r>
              <a:rPr lang="en-US" sz="4000" b="1" dirty="0" err="1">
                <a:solidFill>
                  <a:prstClr val="black"/>
                </a:solidFill>
                <a:latin typeface="Arial-Rounded" pitchFamily="34" charset="0"/>
                <a:ea typeface="Arial-Rounded" pitchFamily="34" charset="0"/>
                <a:cs typeface="Arial-Rounded" pitchFamily="34" charset="0"/>
              </a:rPr>
              <a:t>gì</a:t>
            </a:r>
            <a:endParaRPr lang="en-US" sz="4000" b="1" dirty="0">
              <a:solidFill>
                <a:prstClr val="black"/>
              </a:solidFill>
              <a:latin typeface="Arial-Rounded" pitchFamily="34" charset="0"/>
              <a:ea typeface="Arial-Rounded" pitchFamily="34" charset="0"/>
              <a:cs typeface="Arial-Rounded" pitchFamily="34" charset="0"/>
            </a:endParaRPr>
          </a:p>
        </p:txBody>
      </p:sp>
      <p:pic>
        <p:nvPicPr>
          <p:cNvPr id="8" name="Picture 7">
            <a:extLst>
              <a:ext uri="{FF2B5EF4-FFF2-40B4-BE49-F238E27FC236}">
                <a16:creationId xmlns:a16="http://schemas.microsoft.com/office/drawing/2014/main" id="{6C053BBC-5B48-4D9E-BE93-65473BC3A65F}"/>
              </a:ext>
            </a:extLst>
          </p:cNvPr>
          <p:cNvPicPr>
            <a:picLocks noChangeAspect="1"/>
          </p:cNvPicPr>
          <p:nvPr/>
        </p:nvPicPr>
        <p:blipFill>
          <a:blip r:embed="rId2"/>
          <a:stretch>
            <a:fillRect/>
          </a:stretch>
        </p:blipFill>
        <p:spPr>
          <a:xfrm>
            <a:off x="1659285" y="1952760"/>
            <a:ext cx="8873429" cy="4025590"/>
          </a:xfrm>
          <a:prstGeom prst="rect">
            <a:avLst/>
          </a:prstGeom>
        </p:spPr>
      </p:pic>
    </p:spTree>
    <p:extLst>
      <p:ext uri="{BB962C8B-B14F-4D97-AF65-F5344CB8AC3E}">
        <p14:creationId xmlns:p14="http://schemas.microsoft.com/office/powerpoint/2010/main" val="1982115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7738D4F7-5FD4-4F0F-BD38-0B199311A2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42236" y="1802722"/>
            <a:ext cx="1757130" cy="1757130"/>
          </a:xfrm>
          <a:prstGeom prst="rect">
            <a:avLst/>
          </a:prstGeom>
        </p:spPr>
      </p:pic>
      <p:pic>
        <p:nvPicPr>
          <p:cNvPr id="8" name="图形 7">
            <a:extLst>
              <a:ext uri="{FF2B5EF4-FFF2-40B4-BE49-F238E27FC236}">
                <a16:creationId xmlns:a16="http://schemas.microsoft.com/office/drawing/2014/main" id="{278856D1-16C4-4004-890E-7BFE572294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20" name="图形 19">
            <a:extLst>
              <a:ext uri="{FF2B5EF4-FFF2-40B4-BE49-F238E27FC236}">
                <a16:creationId xmlns:a16="http://schemas.microsoft.com/office/drawing/2014/main" id="{BF8ACE04-8BEE-4D96-BB7A-3D5659EA91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23" name="图形 22">
            <a:extLst>
              <a:ext uri="{FF2B5EF4-FFF2-40B4-BE49-F238E27FC236}">
                <a16:creationId xmlns:a16="http://schemas.microsoft.com/office/drawing/2014/main" id="{03F0BB65-CDE5-4329-91F0-99FC6272E00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46304" y="1933575"/>
            <a:ext cx="1333500" cy="1495425"/>
          </a:xfrm>
          <a:prstGeom prst="rect">
            <a:avLst/>
          </a:prstGeom>
        </p:spPr>
      </p:pic>
      <p:pic>
        <p:nvPicPr>
          <p:cNvPr id="22" name="图形 21">
            <a:extLst>
              <a:ext uri="{FF2B5EF4-FFF2-40B4-BE49-F238E27FC236}">
                <a16:creationId xmlns:a16="http://schemas.microsoft.com/office/drawing/2014/main" id="{124455BD-A8F7-4DF8-8EF1-8C8A32BA791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64820" y="5798680"/>
            <a:ext cx="2829971" cy="1112910"/>
          </a:xfrm>
          <a:prstGeom prst="rect">
            <a:avLst/>
          </a:prstGeom>
        </p:spPr>
      </p:pic>
      <p:pic>
        <p:nvPicPr>
          <p:cNvPr id="17" name="图形 16">
            <a:extLst>
              <a:ext uri="{FF2B5EF4-FFF2-40B4-BE49-F238E27FC236}">
                <a16:creationId xmlns:a16="http://schemas.microsoft.com/office/drawing/2014/main" id="{EB64F6B9-7F63-44CA-A635-48110DEC12C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04062" y="796266"/>
            <a:ext cx="3636112" cy="1124642"/>
          </a:xfrm>
          <a:prstGeom prst="rect">
            <a:avLst/>
          </a:prstGeom>
        </p:spPr>
      </p:pic>
      <p:sp>
        <p:nvSpPr>
          <p:cNvPr id="18" name="矩形 17">
            <a:extLst>
              <a:ext uri="{FF2B5EF4-FFF2-40B4-BE49-F238E27FC236}">
                <a16:creationId xmlns:a16="http://schemas.microsoft.com/office/drawing/2014/main" id="{7C174A5B-4A7F-4D6F-ACA0-FFC0507ABDEE}"/>
              </a:ext>
            </a:extLst>
          </p:cNvPr>
          <p:cNvSpPr/>
          <p:nvPr/>
        </p:nvSpPr>
        <p:spPr>
          <a:xfrm>
            <a:off x="525967" y="434899"/>
            <a:ext cx="11140069" cy="5988205"/>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形 18">
            <a:extLst>
              <a:ext uri="{FF2B5EF4-FFF2-40B4-BE49-F238E27FC236}">
                <a16:creationId xmlns:a16="http://schemas.microsoft.com/office/drawing/2014/main" id="{3D9C48DF-0929-4F11-8646-94C01F87254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806658" y="181765"/>
            <a:ext cx="2906054" cy="747271"/>
          </a:xfrm>
          <a:prstGeom prst="rect">
            <a:avLst/>
          </a:prstGeom>
        </p:spPr>
      </p:pic>
      <p:pic>
        <p:nvPicPr>
          <p:cNvPr id="26" name="图片 8">
            <a:extLst>
              <a:ext uri="{FF2B5EF4-FFF2-40B4-BE49-F238E27FC236}">
                <a16:creationId xmlns:a16="http://schemas.microsoft.com/office/drawing/2014/main" id="{24F7EC10-1FCA-41E5-98E1-06E53F0B5C8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00897" y="1802722"/>
            <a:ext cx="4848370" cy="4848370"/>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19" cstate="print">
            <a:extLst>
              <a:ext uri="{BEBA8EAE-BF5A-486C-A8C5-ECC9F3942E4B}">
                <a14:imgProps xmlns:a14="http://schemas.microsoft.com/office/drawing/2010/main">
                  <a14:imgLayer r:embed="rId20">
                    <a14:imgEffect>
                      <a14:saturation sat="300000"/>
                    </a14:imgEffect>
                  </a14:imgLayer>
                </a14:imgProps>
              </a:ext>
              <a:ext uri="{28A0092B-C50C-407E-A947-70E740481C1C}">
                <a14:useLocalDpi xmlns:a14="http://schemas.microsoft.com/office/drawing/2010/main" val="0"/>
              </a:ext>
            </a:extLst>
          </a:blip>
          <a:stretch>
            <a:fillRect/>
          </a:stretch>
        </p:blipFill>
        <p:spPr>
          <a:xfrm>
            <a:off x="8504306" y="936155"/>
            <a:ext cx="2861769" cy="4899349"/>
          </a:xfrm>
          <a:prstGeom prst="rect">
            <a:avLst/>
          </a:prstGeom>
        </p:spPr>
      </p:pic>
      <p:pic>
        <p:nvPicPr>
          <p:cNvPr id="12" name="Picture 11"/>
          <p:cNvPicPr>
            <a:picLocks noChangeAspect="1"/>
          </p:cNvPicPr>
          <p:nvPr/>
        </p:nvPicPr>
        <p:blipFill>
          <a:blip r:embed="rId21"/>
          <a:stretch>
            <a:fillRect/>
          </a:stretch>
        </p:blipFill>
        <p:spPr>
          <a:xfrm>
            <a:off x="982935" y="326715"/>
            <a:ext cx="7011008" cy="3078747"/>
          </a:xfrm>
          <a:prstGeom prst="rect">
            <a:avLst/>
          </a:prstGeom>
        </p:spPr>
      </p:pic>
      <p:pic>
        <p:nvPicPr>
          <p:cNvPr id="13" name="Picture 12"/>
          <p:cNvPicPr>
            <a:picLocks noChangeAspect="1"/>
          </p:cNvPicPr>
          <p:nvPr/>
        </p:nvPicPr>
        <p:blipFill>
          <a:blip r:embed="rId22"/>
          <a:stretch>
            <a:fillRect/>
          </a:stretch>
        </p:blipFill>
        <p:spPr>
          <a:xfrm>
            <a:off x="3046389" y="2041653"/>
            <a:ext cx="7011008" cy="3078747"/>
          </a:xfrm>
          <a:prstGeom prst="rect">
            <a:avLst/>
          </a:prstGeom>
        </p:spPr>
      </p:pic>
      <p:pic>
        <p:nvPicPr>
          <p:cNvPr id="14" name="Picture 13"/>
          <p:cNvPicPr>
            <a:picLocks noChangeAspect="1"/>
          </p:cNvPicPr>
          <p:nvPr/>
        </p:nvPicPr>
        <p:blipFill>
          <a:blip r:embed="rId23"/>
          <a:stretch>
            <a:fillRect/>
          </a:stretch>
        </p:blipFill>
        <p:spPr>
          <a:xfrm>
            <a:off x="3132487" y="3947975"/>
            <a:ext cx="7011008" cy="3078747"/>
          </a:xfrm>
          <a:prstGeom prst="rect">
            <a:avLst/>
          </a:prstGeom>
        </p:spPr>
      </p:pic>
      <p:pic>
        <p:nvPicPr>
          <p:cNvPr id="3" name="Picture 2" descr="A yellow circles with red lines&#10;&#10;AI-generated content may be incorrect.">
            <a:extLst>
              <a:ext uri="{FF2B5EF4-FFF2-40B4-BE49-F238E27FC236}">
                <a16:creationId xmlns:a16="http://schemas.microsoft.com/office/drawing/2014/main" id="{F6940B39-1491-951B-8DE3-11B8475A59CB}"/>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41005" y="148081"/>
            <a:ext cx="2778642" cy="1663386"/>
          </a:xfrm>
          <a:prstGeom prst="rect">
            <a:avLst/>
          </a:prstGeom>
        </p:spPr>
      </p:pic>
    </p:spTree>
    <p:extLst>
      <p:ext uri="{BB962C8B-B14F-4D97-AF65-F5344CB8AC3E}">
        <p14:creationId xmlns:p14="http://schemas.microsoft.com/office/powerpoint/2010/main" val="3836756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631991" y="5087828"/>
            <a:ext cx="1718993" cy="1313980"/>
            <a:chOff x="1631991" y="5087828"/>
            <a:chExt cx="1718993" cy="1313980"/>
          </a:xfrm>
        </p:grpSpPr>
        <p:pic>
          <p:nvPicPr>
            <p:cNvPr id="76" name="图片 75"/>
            <p:cNvPicPr>
              <a:picLocks noChangeAspect="1"/>
            </p:cNvPicPr>
            <p:nvPr/>
          </p:nvPicPr>
          <p:blipFill rotWithShape="1">
            <a:blip r:embed="rId3" cstate="print">
              <a:extLst>
                <a:ext uri="{28A0092B-C50C-407E-A947-70E740481C1C}">
                  <a14:useLocalDpi xmlns:a14="http://schemas.microsoft.com/office/drawing/2010/main" val="0"/>
                </a:ext>
              </a:extLst>
            </a:blip>
            <a:srcRect r="5757" b="14339"/>
            <a:stretch/>
          </p:blipFill>
          <p:spPr>
            <a:xfrm>
              <a:off x="1631991" y="5087828"/>
              <a:ext cx="1445624" cy="1313980"/>
            </a:xfrm>
            <a:prstGeom prst="rect">
              <a:avLst/>
            </a:prstGeom>
          </p:spPr>
        </p:pic>
        <p:pic>
          <p:nvPicPr>
            <p:cNvPr id="77" name="图片 76"/>
            <p:cNvPicPr>
              <a:picLocks noChangeAspect="1"/>
            </p:cNvPicPr>
            <p:nvPr/>
          </p:nvPicPr>
          <p:blipFill rotWithShape="1">
            <a:blip r:embed="rId4" cstate="print">
              <a:extLst>
                <a:ext uri="{28A0092B-C50C-407E-A947-70E740481C1C}">
                  <a14:useLocalDpi xmlns:a14="http://schemas.microsoft.com/office/drawing/2010/main" val="0"/>
                </a:ext>
              </a:extLst>
            </a:blip>
            <a:srcRect r="5757" b="14339"/>
            <a:stretch/>
          </p:blipFill>
          <p:spPr>
            <a:xfrm>
              <a:off x="2292096" y="5439346"/>
              <a:ext cx="1058888" cy="962462"/>
            </a:xfrm>
            <a:prstGeom prst="rect">
              <a:avLst/>
            </a:prstGeom>
          </p:spPr>
        </p:pic>
      </p:grpSp>
      <p:pic>
        <p:nvPicPr>
          <p:cNvPr id="82" name="图片 8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83" name="图片 8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93582" flipH="1">
            <a:off x="9138997" y="-241720"/>
            <a:ext cx="3221032" cy="1057285"/>
          </a:xfrm>
          <a:prstGeom prst="rect">
            <a:avLst/>
          </a:prstGeom>
        </p:spPr>
      </p:pic>
      <p:grpSp>
        <p:nvGrpSpPr>
          <p:cNvPr id="84" name="组合 83"/>
          <p:cNvGrpSpPr/>
          <p:nvPr/>
        </p:nvGrpSpPr>
        <p:grpSpPr>
          <a:xfrm>
            <a:off x="-17585" y="5729324"/>
            <a:ext cx="12203723" cy="1123362"/>
            <a:chOff x="-17585" y="5729324"/>
            <a:chExt cx="12203723" cy="1123362"/>
          </a:xfrm>
        </p:grpSpPr>
        <p:pic>
          <p:nvPicPr>
            <p:cNvPr id="85" name="图片 84"/>
            <p:cNvPicPr>
              <a:picLocks noChangeAspect="1"/>
            </p:cNvPicPr>
            <p:nvPr/>
          </p:nvPicPr>
          <p:blipFill rotWithShape="1">
            <a:blip r:embed="rId6"/>
            <a:srcRect l="1990"/>
            <a:stretch/>
          </p:blipFill>
          <p:spPr>
            <a:xfrm>
              <a:off x="-17585" y="5729324"/>
              <a:ext cx="8659753" cy="1123362"/>
            </a:xfrm>
            <a:prstGeom prst="rect">
              <a:avLst/>
            </a:prstGeom>
          </p:spPr>
        </p:pic>
        <p:pic>
          <p:nvPicPr>
            <p:cNvPr id="86" name="图片 85"/>
            <p:cNvPicPr>
              <a:picLocks noChangeAspect="1"/>
            </p:cNvPicPr>
            <p:nvPr/>
          </p:nvPicPr>
          <p:blipFill rotWithShape="1">
            <a:blip r:embed="rId6"/>
            <a:srcRect r="21459"/>
            <a:stretch/>
          </p:blipFill>
          <p:spPr>
            <a:xfrm>
              <a:off x="5398477" y="5729324"/>
              <a:ext cx="6787661" cy="1123362"/>
            </a:xfrm>
            <a:prstGeom prst="rect">
              <a:avLst/>
            </a:prstGeom>
          </p:spPr>
        </p:pic>
      </p:grpSp>
      <p:grpSp>
        <p:nvGrpSpPr>
          <p:cNvPr id="11" name="Group 10"/>
          <p:cNvGrpSpPr/>
          <p:nvPr/>
        </p:nvGrpSpPr>
        <p:grpSpPr>
          <a:xfrm>
            <a:off x="2696657" y="669430"/>
            <a:ext cx="6504535" cy="4355855"/>
            <a:chOff x="2696657" y="669430"/>
            <a:chExt cx="6504535" cy="4355855"/>
          </a:xfrm>
        </p:grpSpPr>
        <p:pic>
          <p:nvPicPr>
            <p:cNvPr id="79" name="图片 7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28" name="Rounded Rectangle 27"/>
            <p:cNvSpPr/>
            <p:nvPr/>
          </p:nvSpPr>
          <p:spPr>
            <a:xfrm>
              <a:off x="2696657" y="1785307"/>
              <a:ext cx="6504535" cy="32399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9" name="Picture 28"/>
            <p:cNvPicPr>
              <a:picLocks noChangeAspect="1"/>
            </p:cNvPicPr>
            <p:nvPr/>
          </p:nvPicPr>
          <p:blipFill>
            <a:blip r:embed="rId8"/>
            <a:stretch>
              <a:fillRect/>
            </a:stretch>
          </p:blipFill>
          <p:spPr>
            <a:xfrm>
              <a:off x="2964673" y="2115274"/>
              <a:ext cx="5968501" cy="2780017"/>
            </a:xfrm>
            <a:prstGeom prst="rect">
              <a:avLst/>
            </a:prstGeom>
          </p:spPr>
        </p:pic>
      </p:grpSp>
    </p:spTree>
    <p:extLst>
      <p:ext uri="{BB962C8B-B14F-4D97-AF65-F5344CB8AC3E}">
        <p14:creationId xmlns:p14="http://schemas.microsoft.com/office/powerpoint/2010/main" val="1465934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250"/>
                                        <p:tgtEl>
                                          <p:spTgt spid="84"/>
                                        </p:tgtEl>
                                      </p:cBhvr>
                                    </p:animEffect>
                                    <p:anim calcmode="lin" valueType="num">
                                      <p:cBhvr>
                                        <p:cTn id="8" dur="1250" fill="hold"/>
                                        <p:tgtEl>
                                          <p:spTgt spid="84"/>
                                        </p:tgtEl>
                                        <p:attrNameLst>
                                          <p:attrName>ppt_x</p:attrName>
                                        </p:attrNameLst>
                                      </p:cBhvr>
                                      <p:tavLst>
                                        <p:tav tm="0">
                                          <p:val>
                                            <p:strVal val="#ppt_x"/>
                                          </p:val>
                                        </p:tav>
                                        <p:tav tm="100000">
                                          <p:val>
                                            <p:strVal val="#ppt_x"/>
                                          </p:val>
                                        </p:tav>
                                      </p:tavLst>
                                    </p:anim>
                                    <p:anim calcmode="lin" valueType="num">
                                      <p:cBhvr>
                                        <p:cTn id="9" dur="1250" fill="hold"/>
                                        <p:tgtEl>
                                          <p:spTgt spid="8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ọc_ Đèn giao thông_HTS">
            <a:hlinkClick r:id="" action="ppaction://media"/>
            <a:extLst>
              <a:ext uri="{FF2B5EF4-FFF2-40B4-BE49-F238E27FC236}">
                <a16:creationId xmlns:a16="http://schemas.microsoft.com/office/drawing/2014/main" id="{E2806241-FD24-426F-AAE7-D422F4E655FE}"/>
              </a:ext>
            </a:extLst>
          </p:cNvPr>
          <p:cNvPicPr>
            <a:picLocks noChangeAspect="1"/>
          </p:cNvPicPr>
          <p:nvPr>
            <a:videoFile r:link="rId1"/>
            <p:extLst>
              <p:ext uri="{DAA4B4D4-6D71-4841-9C94-3DE7FCFB9230}">
                <p14:media xmlns:p14="http://schemas.microsoft.com/office/powerpoint/2010/main" r:embed="rId2">
                  <p14:trim st="3420"/>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95740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l="49006" t="22962" r="30485" b="21927"/>
          <a:stretch/>
        </p:blipFill>
        <p:spPr>
          <a:xfrm>
            <a:off x="6340" y="3121013"/>
            <a:ext cx="1975104" cy="2985381"/>
          </a:xfrm>
          <a:prstGeom prst="rect">
            <a:avLst/>
          </a:prstGeom>
        </p:spPr>
      </p:pic>
      <p:grpSp>
        <p:nvGrpSpPr>
          <p:cNvPr id="2" name="组合 1"/>
          <p:cNvGrpSpPr/>
          <p:nvPr/>
        </p:nvGrpSpPr>
        <p:grpSpPr>
          <a:xfrm>
            <a:off x="-91440" y="4562899"/>
            <a:ext cx="12283440" cy="2295101"/>
            <a:chOff x="-91440" y="4352544"/>
            <a:chExt cx="12283440" cy="2505456"/>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t="45600" r="48883"/>
            <a:stretch/>
          </p:blipFill>
          <p:spPr>
            <a:xfrm flipH="1">
              <a:off x="-91440" y="4352544"/>
              <a:ext cx="4185322" cy="2505456"/>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17" name="图片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3" name="Rectangle 2"/>
          <p:cNvSpPr/>
          <p:nvPr/>
        </p:nvSpPr>
        <p:spPr>
          <a:xfrm>
            <a:off x="2424825" y="0"/>
            <a:ext cx="7304054" cy="1015663"/>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Lắng</a:t>
            </a:r>
            <a:r>
              <a:rPr kumimoji="0" lang="en-US" sz="6000" b="1" i="0" u="none" strike="noStrike" kern="120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 </a:t>
            </a:r>
            <a:r>
              <a:rPr kumimoji="0" lang="en-US" sz="6000" b="1" i="0" u="none" strike="noStrike" kern="120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nghe</a:t>
            </a:r>
            <a:r>
              <a:rPr kumimoji="0" lang="en-US" sz="6000" b="1" i="0" u="none" strike="noStrike" kern="120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 </a:t>
            </a:r>
            <a:r>
              <a:rPr kumimoji="0" lang="en-US" sz="6000" b="1" i="0" u="none" strike="noStrike" kern="120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đọc</a:t>
            </a:r>
            <a:r>
              <a:rPr kumimoji="0" lang="en-US" sz="6000" b="1" i="0" u="none" strike="noStrike" kern="120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 </a:t>
            </a:r>
            <a:r>
              <a:rPr kumimoji="0" lang="en-US" sz="6000" b="1" i="0" u="none" strike="noStrike" kern="120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mẫu</a:t>
            </a:r>
            <a:endParaRPr kumimoji="0" lang="en-US" sz="6000" b="1" i="0" u="none" strike="noStrike" kern="120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endParaRPr>
          </a:p>
        </p:txBody>
      </p:sp>
      <p:sp>
        <p:nvSpPr>
          <p:cNvPr id="14" name="TextBox 28"/>
          <p:cNvSpPr txBox="1"/>
          <p:nvPr/>
        </p:nvSpPr>
        <p:spPr>
          <a:xfrm>
            <a:off x="4514094" y="4555738"/>
            <a:ext cx="3062569" cy="2014597"/>
          </a:xfrm>
          <a:prstGeom prst="cloud">
            <a:avLst/>
          </a:prstGeom>
          <a:solidFill>
            <a:srgbClr val="CC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20" name="TextBox 28"/>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21" name="TextBox 28"/>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22" name="Picture 21"/>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23" name="Picture 4" descr="Check out Arrow icon created by 4B Icons | Graphic design posters, Mini  drawings, Desktop wallpaper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heck out Arrow icon created by 4B Icons | Graphic design posters, Mini  drawings, Desktop wallpaper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heck out Arrow icon created by 4B Icons | Graphic design posters, Mini  drawings, Desktop wallpaper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10"/>
          <a:stretch>
            <a:fillRect/>
          </a:stretch>
        </p:blipFill>
        <p:spPr>
          <a:xfrm rot="16200000">
            <a:off x="2168209" y="315734"/>
            <a:ext cx="513232" cy="513232"/>
          </a:xfrm>
          <a:prstGeom prst="rect">
            <a:avLst/>
          </a:prstGeom>
        </p:spPr>
      </p:pic>
    </p:spTree>
    <p:extLst>
      <p:ext uri="{BB962C8B-B14F-4D97-AF65-F5344CB8AC3E}">
        <p14:creationId xmlns:p14="http://schemas.microsoft.com/office/powerpoint/2010/main" val="703475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ppt_x</p:attrName>
                                        </p:attrNameLst>
                                      </p:cBhvr>
                                      <p:tavLst>
                                        <p:tav tm="0">
                                          <p:val>
                                            <p:strVal val="#ppt_x"/>
                                          </p:val>
                                        </p:tav>
                                        <p:tav tm="100000">
                                          <p:val>
                                            <p:strVal val="#ppt_x"/>
                                          </p:val>
                                        </p:tav>
                                      </p:tavLst>
                                    </p:anim>
                                    <p:anim calcmode="lin" valueType="num">
                                      <p:cBhvr>
                                        <p:cTn id="9" dur="1250" fill="hold"/>
                                        <p:tgtEl>
                                          <p:spTgt spid="2"/>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900" decel="100000" fill="hold"/>
                                        <p:tgtEl>
                                          <p:spTgt spid="18"/>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16" presetID="22" presetClass="entr" presetSubtype="8"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1000"/>
                                        <p:tgtEl>
                                          <p:spTgt spid="17"/>
                                        </p:tgtEl>
                                      </p:cBhvr>
                                    </p:animEffect>
                                  </p:childTnLst>
                                </p:cTn>
                              </p:par>
                              <p:par>
                                <p:cTn id="19" presetID="22" presetClass="entr" presetSubtype="2"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right)">
                                      <p:cBhvr>
                                        <p:cTn id="21" dur="1000"/>
                                        <p:tgtEl>
                                          <p:spTgt spid="16"/>
                                        </p:tgtEl>
                                      </p:cBhvr>
                                    </p:animEffect>
                                  </p:childTnLst>
                                </p:cTn>
                              </p:par>
                              <p:par>
                                <p:cTn id="22" presetID="42"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250"/>
                                        <p:tgtEl>
                                          <p:spTgt spid="15"/>
                                        </p:tgtEl>
                                      </p:cBhvr>
                                    </p:animEffect>
                                    <p:anim calcmode="lin" valueType="num">
                                      <p:cBhvr>
                                        <p:cTn id="25" dur="1250" fill="hold"/>
                                        <p:tgtEl>
                                          <p:spTgt spid="15"/>
                                        </p:tgtEl>
                                        <p:attrNameLst>
                                          <p:attrName>ppt_x</p:attrName>
                                        </p:attrNameLst>
                                      </p:cBhvr>
                                      <p:tavLst>
                                        <p:tav tm="0">
                                          <p:val>
                                            <p:strVal val="#ppt_x"/>
                                          </p:val>
                                        </p:tav>
                                        <p:tav tm="100000">
                                          <p:val>
                                            <p:strVal val="#ppt_x"/>
                                          </p:val>
                                        </p:tav>
                                      </p:tavLst>
                                    </p:anim>
                                    <p:anim calcmode="lin" valueType="num">
                                      <p:cBhvr>
                                        <p:cTn id="26" dur="125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250"/>
                                        <p:tgtEl>
                                          <p:spTgt spid="10"/>
                                        </p:tgtEl>
                                      </p:cBhvr>
                                    </p:animEffect>
                                    <p:anim calcmode="lin" valueType="num">
                                      <p:cBhvr>
                                        <p:cTn id="30" dur="1250" fill="hold"/>
                                        <p:tgtEl>
                                          <p:spTgt spid="10"/>
                                        </p:tgtEl>
                                        <p:attrNameLst>
                                          <p:attrName>ppt_x</p:attrName>
                                        </p:attrNameLst>
                                      </p:cBhvr>
                                      <p:tavLst>
                                        <p:tav tm="0">
                                          <p:val>
                                            <p:strVal val="#ppt_x"/>
                                          </p:val>
                                        </p:tav>
                                        <p:tav tm="100000">
                                          <p:val>
                                            <p:strVal val="#ppt_x"/>
                                          </p:val>
                                        </p:tav>
                                      </p:tavLst>
                                    </p:anim>
                                    <p:anim calcmode="lin" valueType="num">
                                      <p:cBhvr>
                                        <p:cTn id="31" dur="1250" fill="hold"/>
                                        <p:tgtEl>
                                          <p:spTgt spid="1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par>
                          <p:cTn id="37" fill="hold">
                            <p:stCondLst>
                              <p:cond delay="125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strVal val="#ppt_w*0.70"/>
                                          </p:val>
                                        </p:tav>
                                        <p:tav tm="100000">
                                          <p:val>
                                            <p:strVal val="#ppt_w"/>
                                          </p:val>
                                        </p:tav>
                                      </p:tavLst>
                                    </p:anim>
                                    <p:anim calcmode="lin" valueType="num">
                                      <p:cBhvr>
                                        <p:cTn id="41" dur="500" fill="hold"/>
                                        <p:tgtEl>
                                          <p:spTgt spid="14"/>
                                        </p:tgtEl>
                                        <p:attrNameLst>
                                          <p:attrName>ppt_h</p:attrName>
                                        </p:attrNameLst>
                                      </p:cBhvr>
                                      <p:tavLst>
                                        <p:tav tm="0">
                                          <p:val>
                                            <p:strVal val="#ppt_h"/>
                                          </p:val>
                                        </p:tav>
                                        <p:tav tm="100000">
                                          <p:val>
                                            <p:strVal val="#ppt_h"/>
                                          </p:val>
                                        </p:tav>
                                      </p:tavLst>
                                    </p:anim>
                                    <p:animEffect transition="in" filter="fade">
                                      <p:cBhvr>
                                        <p:cTn id="42" dur="500"/>
                                        <p:tgtEl>
                                          <p:spTgt spid="14"/>
                                        </p:tgtEl>
                                      </p:cBhvr>
                                    </p:animEffect>
                                  </p:childTnLst>
                                </p:cTn>
                              </p:par>
                              <p:par>
                                <p:cTn id="43" presetID="22" presetClass="entr" presetSubtype="8"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left)">
                                      <p:cBhvr>
                                        <p:cTn id="45" dur="500"/>
                                        <p:tgtEl>
                                          <p:spTgt spid="23"/>
                                        </p:tgtEl>
                                      </p:cBhvr>
                                    </p:animEffect>
                                  </p:childTnLst>
                                </p:cTn>
                              </p:par>
                            </p:childTnLst>
                          </p:cTn>
                        </p:par>
                        <p:par>
                          <p:cTn id="46" fill="hold">
                            <p:stCondLst>
                              <p:cond delay="2000"/>
                            </p:stCondLst>
                            <p:childTnLst>
                              <p:par>
                                <p:cTn id="47" presetID="55" presetClass="entr" presetSubtype="0" fill="hold" grpId="0" nodeType="afterEffect">
                                  <p:stCondLst>
                                    <p:cond delay="0"/>
                                  </p:stCondLst>
                                  <p:iterate type="lt">
                                    <p:tmPct val="10000"/>
                                  </p:iterate>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strVal val="#ppt_w*0.70"/>
                                          </p:val>
                                        </p:tav>
                                        <p:tav tm="100000">
                                          <p:val>
                                            <p:strVal val="#ppt_w"/>
                                          </p:val>
                                        </p:tav>
                                      </p:tavLst>
                                    </p:anim>
                                    <p:anim calcmode="lin" valueType="num">
                                      <p:cBhvr>
                                        <p:cTn id="50" dur="500" fill="hold"/>
                                        <p:tgtEl>
                                          <p:spTgt spid="20"/>
                                        </p:tgtEl>
                                        <p:attrNameLst>
                                          <p:attrName>ppt_h</p:attrName>
                                        </p:attrNameLst>
                                      </p:cBhvr>
                                      <p:tavLst>
                                        <p:tav tm="0">
                                          <p:val>
                                            <p:strVal val="#ppt_h"/>
                                          </p:val>
                                        </p:tav>
                                        <p:tav tm="100000">
                                          <p:val>
                                            <p:strVal val="#ppt_h"/>
                                          </p:val>
                                        </p:tav>
                                      </p:tavLst>
                                    </p:anim>
                                    <p:animEffect transition="in" filter="fade">
                                      <p:cBhvr>
                                        <p:cTn id="51" dur="500"/>
                                        <p:tgtEl>
                                          <p:spTgt spid="20"/>
                                        </p:tgtEl>
                                      </p:cBhvr>
                                    </p:animEffect>
                                  </p:childTnLst>
                                </p:cTn>
                              </p:par>
                              <p:par>
                                <p:cTn id="52" presetID="22" presetClass="entr" presetSubtype="8"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left)">
                                      <p:cBhvr>
                                        <p:cTn id="54" dur="500"/>
                                        <p:tgtEl>
                                          <p:spTgt spid="24"/>
                                        </p:tgtEl>
                                      </p:cBhvr>
                                    </p:animEffect>
                                  </p:childTnLst>
                                </p:cTn>
                              </p:par>
                            </p:childTnLst>
                          </p:cTn>
                        </p:par>
                        <p:par>
                          <p:cTn id="55" fill="hold">
                            <p:stCondLst>
                              <p:cond delay="2800"/>
                            </p:stCondLst>
                            <p:childTnLst>
                              <p:par>
                                <p:cTn id="56" presetID="55" presetClass="entr" presetSubtype="0" fill="hold" grpId="0" nodeType="afterEffect">
                                  <p:stCondLst>
                                    <p:cond delay="0"/>
                                  </p:stCondLst>
                                  <p:iterate type="lt">
                                    <p:tmPct val="10000"/>
                                  </p:iterate>
                                  <p:childTnLst>
                                    <p:set>
                                      <p:cBhvr>
                                        <p:cTn id="57" dur="1" fill="hold">
                                          <p:stCondLst>
                                            <p:cond delay="0"/>
                                          </p:stCondLst>
                                        </p:cTn>
                                        <p:tgtEl>
                                          <p:spTgt spid="21"/>
                                        </p:tgtEl>
                                        <p:attrNameLst>
                                          <p:attrName>style.visibility</p:attrName>
                                        </p:attrNameLst>
                                      </p:cBhvr>
                                      <p:to>
                                        <p:strVal val="visible"/>
                                      </p:to>
                                    </p:set>
                                    <p:anim calcmode="lin" valueType="num">
                                      <p:cBhvr>
                                        <p:cTn id="58" dur="500" fill="hold"/>
                                        <p:tgtEl>
                                          <p:spTgt spid="21"/>
                                        </p:tgtEl>
                                        <p:attrNameLst>
                                          <p:attrName>ppt_w</p:attrName>
                                        </p:attrNameLst>
                                      </p:cBhvr>
                                      <p:tavLst>
                                        <p:tav tm="0">
                                          <p:val>
                                            <p:strVal val="#ppt_w*0.70"/>
                                          </p:val>
                                        </p:tav>
                                        <p:tav tm="100000">
                                          <p:val>
                                            <p:strVal val="#ppt_w"/>
                                          </p:val>
                                        </p:tav>
                                      </p:tavLst>
                                    </p:anim>
                                    <p:anim calcmode="lin" valueType="num">
                                      <p:cBhvr>
                                        <p:cTn id="59" dur="500" fill="hold"/>
                                        <p:tgtEl>
                                          <p:spTgt spid="21"/>
                                        </p:tgtEl>
                                        <p:attrNameLst>
                                          <p:attrName>ppt_h</p:attrName>
                                        </p:attrNameLst>
                                      </p:cBhvr>
                                      <p:tavLst>
                                        <p:tav tm="0">
                                          <p:val>
                                            <p:strVal val="#ppt_h"/>
                                          </p:val>
                                        </p:tav>
                                        <p:tav tm="100000">
                                          <p:val>
                                            <p:strVal val="#ppt_h"/>
                                          </p:val>
                                        </p:tav>
                                      </p:tavLst>
                                    </p:anim>
                                    <p:animEffect transition="in" filter="fade">
                                      <p:cBhvr>
                                        <p:cTn id="60" dur="500"/>
                                        <p:tgtEl>
                                          <p:spTgt spid="21"/>
                                        </p:tgtEl>
                                      </p:cBhvr>
                                    </p:animEffect>
                                  </p:childTnLst>
                                </p:cTn>
                              </p:par>
                              <p:par>
                                <p:cTn id="61" presetID="22" presetClass="entr" presetSubtype="8"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wipe(left)">
                                      <p:cBhvr>
                                        <p:cTn id="6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1289" y="600490"/>
            <a:ext cx="7929419" cy="697499"/>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733" b="1" dirty="0" err="1">
                <a:solidFill>
                  <a:srgbClr val="0070C0"/>
                </a:solidFill>
                <a:latin typeface="Arial-Rounded" pitchFamily="34" charset="0"/>
                <a:ea typeface="Arial-Rounded" pitchFamily="34" charset="0"/>
                <a:cs typeface="Arial-Rounded" pitchFamily="34" charset="0"/>
              </a:rPr>
              <a:t>Đèn</a:t>
            </a:r>
            <a:r>
              <a:rPr lang="en-US" sz="3733" b="1" dirty="0">
                <a:solidFill>
                  <a:srgbClr val="0070C0"/>
                </a:solidFill>
                <a:latin typeface="Arial-Rounded" pitchFamily="34" charset="0"/>
                <a:ea typeface="Arial-Rounded" pitchFamily="34" charset="0"/>
                <a:cs typeface="Arial-Rounded" pitchFamily="34" charset="0"/>
              </a:rPr>
              <a:t> </a:t>
            </a:r>
            <a:r>
              <a:rPr lang="en-US" sz="3733" b="1" dirty="0" err="1">
                <a:solidFill>
                  <a:srgbClr val="0070C0"/>
                </a:solidFill>
                <a:latin typeface="Arial-Rounded" pitchFamily="34" charset="0"/>
                <a:ea typeface="Arial-Rounded" pitchFamily="34" charset="0"/>
                <a:cs typeface="Arial-Rounded" pitchFamily="34" charset="0"/>
              </a:rPr>
              <a:t>giao</a:t>
            </a:r>
            <a:r>
              <a:rPr lang="en-US" sz="3733" b="1" dirty="0">
                <a:solidFill>
                  <a:srgbClr val="0070C0"/>
                </a:solidFill>
                <a:latin typeface="Arial-Rounded" pitchFamily="34" charset="0"/>
                <a:ea typeface="Arial-Rounded" pitchFamily="34" charset="0"/>
                <a:cs typeface="Arial-Rounded" pitchFamily="34" charset="0"/>
              </a:rPr>
              <a:t> </a:t>
            </a:r>
            <a:r>
              <a:rPr lang="en-US" sz="3733" b="1" dirty="0" err="1">
                <a:solidFill>
                  <a:srgbClr val="0070C0"/>
                </a:solidFill>
                <a:latin typeface="Arial-Rounded" pitchFamily="34" charset="0"/>
                <a:ea typeface="Arial-Rounded" pitchFamily="34" charset="0"/>
                <a:cs typeface="Arial-Rounded" pitchFamily="34" charset="0"/>
              </a:rPr>
              <a:t>thông</a:t>
            </a:r>
            <a:endParaRPr lang="en-US" sz="3733" b="1" dirty="0">
              <a:solidFill>
                <a:srgbClr val="0070C0"/>
              </a:solidFill>
              <a:latin typeface="Arial Rounded MT Bold" pitchFamily="34" charset="0"/>
              <a:ea typeface="Arial-Rounded" pitchFamily="34" charset="0"/>
              <a:cs typeface="Arial-Rounded" pitchFamily="34" charset="0"/>
            </a:endParaRPr>
          </a:p>
        </p:txBody>
      </p:sp>
      <p:sp>
        <p:nvSpPr>
          <p:cNvPr id="8" name="Cloud 7"/>
          <p:cNvSpPr/>
          <p:nvPr/>
        </p:nvSpPr>
        <p:spPr>
          <a:xfrm>
            <a:off x="9550400" y="140163"/>
            <a:ext cx="2336800" cy="973692"/>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16" eaLnBrk="1" fontAlgn="auto" hangingPunct="1">
              <a:spcBef>
                <a:spcPts val="0"/>
              </a:spcBef>
              <a:spcAft>
                <a:spcPts val="0"/>
              </a:spcAft>
            </a:pPr>
            <a:r>
              <a:rPr lang="en-US" sz="2667" b="1">
                <a:solidFill>
                  <a:prstClr val="black"/>
                </a:solidFill>
                <a:latin typeface="Arial-Rounded" pitchFamily="34" charset="0"/>
                <a:ea typeface="Arial-Rounded" pitchFamily="34" charset="0"/>
                <a:cs typeface="Arial-Rounded" pitchFamily="34" charset="0"/>
              </a:rPr>
              <a:t>Đọc mẫu</a:t>
            </a:r>
          </a:p>
        </p:txBody>
      </p:sp>
      <p:sp>
        <p:nvSpPr>
          <p:cNvPr id="13" name="Oval 12">
            <a:extLst>
              <a:ext uri="{FF2B5EF4-FFF2-40B4-BE49-F238E27FC236}">
                <a16:creationId xmlns:a16="http://schemas.microsoft.com/office/drawing/2014/main" id="{3A71D959-8110-4D67-9EF9-6E111E01869B}"/>
              </a:ext>
            </a:extLst>
          </p:cNvPr>
          <p:cNvSpPr/>
          <p:nvPr/>
        </p:nvSpPr>
        <p:spPr>
          <a:xfrm>
            <a:off x="304800" y="251240"/>
            <a:ext cx="590874" cy="61549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defTabSz="1218516" eaLnBrk="1" fontAlgn="auto" hangingPunct="1">
              <a:spcBef>
                <a:spcPts val="0"/>
              </a:spcBef>
              <a:spcAft>
                <a:spcPts val="0"/>
              </a:spcAft>
            </a:pPr>
            <a:r>
              <a:rPr lang="en-US" sz="3733" b="1" dirty="0">
                <a:solidFill>
                  <a:prstClr val="white"/>
                </a:solidFill>
                <a:latin typeface="Arial Rounded MT Bold" pitchFamily="34" charset="0"/>
                <a:cs typeface="Times New Roman" pitchFamily="18" charset="0"/>
              </a:rPr>
              <a:t>2</a:t>
            </a:r>
          </a:p>
        </p:txBody>
      </p:sp>
      <p:sp>
        <p:nvSpPr>
          <p:cNvPr id="14" name="TextBox 13">
            <a:extLst>
              <a:ext uri="{FF2B5EF4-FFF2-40B4-BE49-F238E27FC236}">
                <a16:creationId xmlns:a16="http://schemas.microsoft.com/office/drawing/2014/main" id="{0203D729-FD9B-47F3-B6A7-BE0D298933B3}"/>
              </a:ext>
            </a:extLst>
          </p:cNvPr>
          <p:cNvSpPr txBox="1"/>
          <p:nvPr/>
        </p:nvSpPr>
        <p:spPr>
          <a:xfrm>
            <a:off x="895674" y="226863"/>
            <a:ext cx="1289993" cy="697499"/>
          </a:xfrm>
          <a:prstGeom prst="rect">
            <a:avLst/>
          </a:prstGeom>
          <a:noFill/>
        </p:spPr>
        <p:txBody>
          <a:bodyPr wrap="square" lIns="121855" tIns="60928" rIns="121855" bIns="60928" rtlCol="0">
            <a:spAutoFit/>
          </a:bodyPr>
          <a:lstStyle/>
          <a:p>
            <a:pPr algn="just" defTabSz="1218516" eaLnBrk="1" fontAlgn="auto" hangingPunct="1">
              <a:spcBef>
                <a:spcPts val="0"/>
              </a:spcBef>
              <a:spcAft>
                <a:spcPts val="0"/>
              </a:spcAft>
            </a:pPr>
            <a:r>
              <a:rPr lang="en-US" sz="3733" b="1" dirty="0" err="1">
                <a:solidFill>
                  <a:prstClr val="black"/>
                </a:solidFill>
                <a:latin typeface="Arial-Rounded" pitchFamily="34" charset="0"/>
                <a:ea typeface="Arial-Rounded" pitchFamily="34" charset="0"/>
                <a:cs typeface="Arial-Rounded" pitchFamily="34" charset="0"/>
              </a:rPr>
              <a:t>Đọc</a:t>
            </a:r>
            <a:endParaRPr lang="en-US" sz="3733" b="1" dirty="0">
              <a:solidFill>
                <a:prstClr val="black"/>
              </a:solidFill>
              <a:latin typeface="Arial-Rounded" pitchFamily="34" charset="0"/>
              <a:ea typeface="Arial-Rounded" pitchFamily="34" charset="0"/>
              <a:cs typeface="Arial-Rounded" pitchFamily="34" charset="0"/>
            </a:endParaRPr>
          </a:p>
        </p:txBody>
      </p:sp>
      <p:sp>
        <p:nvSpPr>
          <p:cNvPr id="2" name="TextBox 1">
            <a:extLst>
              <a:ext uri="{FF2B5EF4-FFF2-40B4-BE49-F238E27FC236}">
                <a16:creationId xmlns:a16="http://schemas.microsoft.com/office/drawing/2014/main" id="{7D11D55A-BD54-4D54-9BDB-4C8000BF4996}"/>
              </a:ext>
            </a:extLst>
          </p:cNvPr>
          <p:cNvSpPr txBox="1"/>
          <p:nvPr/>
        </p:nvSpPr>
        <p:spPr>
          <a:xfrm>
            <a:off x="1377175" y="1297989"/>
            <a:ext cx="10004503" cy="4832092"/>
          </a:xfrm>
          <a:prstGeom prst="rect">
            <a:avLst/>
          </a:prstGeom>
          <a:noFill/>
        </p:spPr>
        <p:txBody>
          <a:bodyPr wrap="square" rtlCol="0">
            <a:spAutoFit/>
          </a:bodyPr>
          <a:lstStyle/>
          <a:p>
            <a:pPr indent="457200" algn="just"/>
            <a:r>
              <a:rPr lang="en-US" sz="2800" dirty="0">
                <a:latin typeface="Arial-Rounded" panose="020B0500000000000000" pitchFamily="34" charset="0"/>
                <a:ea typeface="Arial-Rounded" panose="020B0500000000000000" pitchFamily="34" charset="0"/>
                <a:cs typeface="Arial-Rounded" panose="020B0500000000000000" pitchFamily="34" charset="0"/>
              </a:rPr>
              <a:t>Ở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ngã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ngã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tư</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phố</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thường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màu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báo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hiệu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phương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tiện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dừng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Đèn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xanh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báo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hiệu</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phép</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di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chuyển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Còn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báo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hiệu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chậm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trước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dừng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hẳn</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indent="457200" algn="just"/>
            <a:r>
              <a:rPr lang="en-US" sz="2800" dirty="0" err="1">
                <a:latin typeface="Arial-Rounded" panose="020B0500000000000000" pitchFamily="34" charset="0"/>
                <a:ea typeface="Arial-Rounded" panose="020B0500000000000000" pitchFamily="34" charset="0"/>
                <a:cs typeface="Arial-Rounded" panose="020B0500000000000000" pitchFamily="34" charset="0"/>
              </a:rPr>
              <a:t>Cây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màu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gọi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phố</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sẽ</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lộn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xộn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nguy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hiểm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indent="457200" algn="just"/>
            <a:r>
              <a:rPr lang="en-US" sz="2800" dirty="0" err="1">
                <a:latin typeface="Arial-Rounded" panose="020B0500000000000000" pitchFamily="34" charset="0"/>
                <a:ea typeface="Arial-Rounded" panose="020B0500000000000000" pitchFamily="34" charset="0"/>
                <a:cs typeface="Arial-Rounded" panose="020B0500000000000000" pitchFamily="34" charset="0"/>
              </a:rPr>
              <a:t>Tuân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thủ</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sự</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khiển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giúp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2800" dirty="0">
                <a:latin typeface="Arial-Rounded" panose="020B0500000000000000" pitchFamily="34" charset="0"/>
                <a:ea typeface="Arial-Rounded" panose="020B0500000000000000" pitchFamily="34" charset="0"/>
                <a:cs typeface="Arial-Rounded" panose="020B0500000000000000" pitchFamily="34" charset="0"/>
              </a:rPr>
              <a:t> ta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đảm</a:t>
            </a:r>
            <a:r>
              <a:rPr lang="en-US" sz="2800" dirty="0">
                <a:latin typeface="Arial-Rounded" panose="020B0500000000000000" pitchFamily="34" charset="0"/>
                <a:ea typeface="Arial-Rounded" panose="020B0500000000000000" pitchFamily="34" charset="0"/>
                <a:cs typeface="Arial-Rounded" panose="020B0500000000000000" pitchFamily="34" charset="0"/>
              </a:rPr>
              <a:t> an </a:t>
            </a:r>
            <a:r>
              <a:rPr lang="en-US" sz="2800" dirty="0" err="1">
                <a:latin typeface="Arial-Rounded" panose="020B0500000000000000" pitchFamily="34" charset="0"/>
                <a:ea typeface="Arial-Rounded" panose="020B0500000000000000" pitchFamily="34" charset="0"/>
                <a:cs typeface="Arial-Rounded" panose="020B0500000000000000" pitchFamily="34" charset="0"/>
              </a:rPr>
              <a:t>toàn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indent="457200"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i="1" dirty="0">
                <a:latin typeface="Arial-Rounded" panose="020B0500000000000000" pitchFamily="34" charset="0"/>
                <a:ea typeface="Arial-Rounded" panose="020B0500000000000000" pitchFamily="34" charset="0"/>
                <a:cs typeface="Arial-Rounded" panose="020B0500000000000000" pitchFamily="34" charset="0"/>
              </a:rPr>
              <a:t>(</a:t>
            </a:r>
            <a:r>
              <a:rPr lang="en-US" sz="2800" i="1" dirty="0" err="1">
                <a:latin typeface="Arial-Rounded" panose="020B0500000000000000" pitchFamily="34" charset="0"/>
                <a:ea typeface="Arial-Rounded" panose="020B0500000000000000" pitchFamily="34" charset="0"/>
                <a:cs typeface="Arial-Rounded" panose="020B0500000000000000" pitchFamily="34" charset="0"/>
              </a:rPr>
              <a:t>Trung</a:t>
            </a:r>
            <a:r>
              <a:rPr lang="en-US" sz="2800" i="1" dirty="0">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latin typeface="Arial-Rounded" panose="020B0500000000000000" pitchFamily="34" charset="0"/>
                <a:ea typeface="Arial-Rounded" panose="020B0500000000000000" pitchFamily="34" charset="0"/>
                <a:cs typeface="Arial-Rounded" panose="020B0500000000000000" pitchFamily="34" charset="0"/>
              </a:rPr>
              <a:t>Kiên</a:t>
            </a:r>
            <a:r>
              <a:rPr lang="en-US" sz="2800" i="1" dirty="0">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a:extLst>
              <a:ext uri="{FF2B5EF4-FFF2-40B4-BE49-F238E27FC236}">
                <a16:creationId xmlns:a16="http://schemas.microsoft.com/office/drawing/2014/main" id="{761275AF-33BC-4B04-AC40-E0BD6CAAEF5C}"/>
              </a:ext>
            </a:extLst>
          </p:cNvPr>
          <p:cNvPicPr>
            <a:picLocks noChangeAspect="1"/>
          </p:cNvPicPr>
          <p:nvPr/>
        </p:nvPicPr>
        <p:blipFill>
          <a:blip r:embed="rId2"/>
          <a:stretch>
            <a:fillRect/>
          </a:stretch>
        </p:blipFill>
        <p:spPr>
          <a:xfrm>
            <a:off x="243468" y="3808438"/>
            <a:ext cx="1133707" cy="2822699"/>
          </a:xfrm>
          <a:prstGeom prst="rect">
            <a:avLst/>
          </a:prstGeom>
        </p:spPr>
      </p:pic>
    </p:spTree>
    <p:extLst>
      <p:ext uri="{BB962C8B-B14F-4D97-AF65-F5344CB8AC3E}">
        <p14:creationId xmlns:p14="http://schemas.microsoft.com/office/powerpoint/2010/main" val="3944457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形标注 1"/>
          <p:cNvSpPr/>
          <p:nvPr/>
        </p:nvSpPr>
        <p:spPr>
          <a:xfrm>
            <a:off x="3090335" y="1568419"/>
            <a:ext cx="1970463" cy="1454680"/>
          </a:xfrm>
          <a:prstGeom prst="wedgeEllipseCallout">
            <a:avLst>
              <a:gd name="adj1" fmla="val 11197"/>
              <a:gd name="adj2" fmla="val 80272"/>
            </a:avLst>
          </a:prstGeom>
          <a:gradFill flip="none" rotWithShape="1">
            <a:gsLst>
              <a:gs pos="0">
                <a:srgbClr val="FF0000">
                  <a:tint val="66000"/>
                  <a:satMod val="160000"/>
                </a:srgbClr>
              </a:gs>
              <a:gs pos="100000">
                <a:srgbClr val="FF0000">
                  <a:tint val="44500"/>
                  <a:satMod val="160000"/>
                </a:srgbClr>
              </a:gs>
            </a:gsLst>
            <a:lin ang="5400000" scaled="1"/>
            <a:tileRect/>
          </a:gra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圆角矩形标注 3"/>
          <p:cNvSpPr/>
          <p:nvPr/>
        </p:nvSpPr>
        <p:spPr>
          <a:xfrm>
            <a:off x="653717" y="1722331"/>
            <a:ext cx="2033728" cy="1178214"/>
          </a:xfrm>
          <a:prstGeom prst="wedgeRoundRectCallout">
            <a:avLst>
              <a:gd name="adj1" fmla="val -14541"/>
              <a:gd name="adj2" fmla="val 87286"/>
              <a:gd name="adj3" fmla="val 16667"/>
            </a:avLst>
          </a:prstGeom>
          <a:gradFill flip="none" rotWithShape="1">
            <a:gsLst>
              <a:gs pos="0">
                <a:schemeClr val="accent5">
                  <a:lumMod val="60000"/>
                  <a:lumOff val="40000"/>
                </a:schemeClr>
              </a:gs>
              <a:gs pos="100000">
                <a:srgbClr val="00B0F0">
                  <a:tint val="44500"/>
                  <a:satMod val="160000"/>
                </a:srgbClr>
              </a:gs>
            </a:gsLst>
            <a:lin ang="2700000" scaled="1"/>
            <a:tileRect/>
          </a:gra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标注 9"/>
          <p:cNvSpPr/>
          <p:nvPr/>
        </p:nvSpPr>
        <p:spPr>
          <a:xfrm>
            <a:off x="5789683" y="1568419"/>
            <a:ext cx="2683042" cy="1231797"/>
          </a:xfrm>
          <a:prstGeom prst="wedgeRectCallout">
            <a:avLst>
              <a:gd name="adj1" fmla="val 3450"/>
              <a:gd name="adj2" fmla="val 107483"/>
            </a:avLst>
          </a:prstGeom>
          <a:gradFill flip="none" rotWithShape="1">
            <a:gsLst>
              <a:gs pos="100000">
                <a:srgbClr val="FFC000">
                  <a:tint val="66000"/>
                  <a:satMod val="160000"/>
                </a:srgbClr>
              </a:gs>
              <a:gs pos="0">
                <a:srgbClr val="FFC000"/>
              </a:gs>
            </a:gsLst>
            <a:lin ang="5400000" scaled="1"/>
            <a:tileRect/>
          </a:gra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矩形 33"/>
          <p:cNvSpPr/>
          <p:nvPr/>
        </p:nvSpPr>
        <p:spPr>
          <a:xfrm>
            <a:off x="-502795" y="1835503"/>
            <a:ext cx="3728281" cy="646331"/>
          </a:xfrm>
          <a:prstGeom prst="rect">
            <a:avLst/>
          </a:prstGeom>
        </p:spPr>
        <p:txBody>
          <a:bodyPr wrap="square">
            <a:spAutoFit/>
          </a:bodyPr>
          <a:lstStyle/>
          <a:p>
            <a:pPr marL="457189" marR="0" lvl="0" algn="ctr" defTabSz="121917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r>
              <a:rPr kumimoji="0" lang="en-US" altLang="zh-CN" sz="3600" b="0" i="0" u="none" strike="noStrike" kern="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endParaRPr kumimoji="0" lang="zh-CN" alt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矩形 34"/>
          <p:cNvSpPr/>
          <p:nvPr/>
        </p:nvSpPr>
        <p:spPr>
          <a:xfrm>
            <a:off x="3245001" y="1643081"/>
            <a:ext cx="2136144" cy="969433"/>
          </a:xfrm>
          <a:prstGeom prst="rect">
            <a:avLst/>
          </a:prstGeom>
        </p:spPr>
        <p:txBody>
          <a:bodyPr wrap="square">
            <a:spAutoFit/>
          </a:bodyPr>
          <a:lstStyle/>
          <a:p>
            <a:pPr marL="457189" marR="0" lvl="0" indent="-457189" algn="l" defTabSz="1219170" rtl="0" eaLnBrk="1" fontAlgn="auto" latinLnBrk="0" hangingPunct="1">
              <a:lnSpc>
                <a:spcPct val="150000"/>
              </a:lnSpc>
              <a:spcBef>
                <a:spcPts val="0"/>
              </a:spcBef>
              <a:spcAft>
                <a:spcPts val="0"/>
              </a:spcAft>
              <a:buClrTx/>
              <a:buSzTx/>
              <a:buFontTx/>
              <a:buNone/>
              <a:tabLst/>
              <a:defRPr/>
            </a:pPr>
            <a:r>
              <a:rPr kumimoji="0" lang="en-US" altLang="zh-CN" sz="4400" b="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r>
              <a:rPr kumimoji="0" lang="en-US" altLang="zh-CN" sz="4400" b="0" i="0" u="none" strike="noStrike" kern="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400" b="0" i="0" u="none" strike="noStrike" kern="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tư</a:t>
            </a:r>
            <a:endParaRPr kumimoji="0" lang="zh-CN" alt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矩形 35"/>
          <p:cNvSpPr/>
          <p:nvPr/>
        </p:nvSpPr>
        <p:spPr>
          <a:xfrm>
            <a:off x="5879568" y="1568419"/>
            <a:ext cx="2414738" cy="889667"/>
          </a:xfrm>
          <a:prstGeom prst="rect">
            <a:avLst/>
          </a:prstGeom>
        </p:spPr>
        <p:txBody>
          <a:bodyPr wrap="square">
            <a:spAutoFit/>
          </a:bodyPr>
          <a:lstStyle/>
          <a:p>
            <a:pPr marL="457189" marR="0" lvl="0" indent="-457189" algn="l" defTabSz="1219170" rtl="0" eaLnBrk="1" fontAlgn="auto" latinLnBrk="0" hangingPunct="1">
              <a:lnSpc>
                <a:spcPct val="150000"/>
              </a:lnSpc>
              <a:spcBef>
                <a:spcPts val="0"/>
              </a:spcBef>
              <a:spcAft>
                <a:spcPts val="0"/>
              </a:spcAft>
              <a:buClrTx/>
              <a:buSzTx/>
              <a:buFontTx/>
              <a:buNone/>
              <a:tabLst/>
              <a:defRPr/>
            </a:pPr>
            <a:r>
              <a:rPr lang="en-US" altLang="zh-CN" sz="400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Điều</a:t>
            </a:r>
            <a:r>
              <a:rPr lang="en-US" altLang="zh-CN" sz="40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khiển</a:t>
            </a:r>
            <a:endParaRPr kumimoji="0" lang="zh-CN" alt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218" name="Picture 2" descr="F:\360安全浏览器下载\六一\Nipic_2531170_b95b5e79d8a6cffe\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5197" y="3436906"/>
            <a:ext cx="1920289" cy="2898324"/>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F:\360安全浏览器下载\六一\Nipic_2531170_b95b5e79d8a6cffe\未标题-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34668" y="3704608"/>
            <a:ext cx="1631795" cy="2249272"/>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F:\360安全浏览器下载\六一\Nipic_2531170_b95b5e79d8a6cffe\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0682" y="3557827"/>
            <a:ext cx="1970463" cy="24756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9388F83-2F86-415A-B996-49254E2DAF6D}"/>
              </a:ext>
            </a:extLst>
          </p:cNvPr>
          <p:cNvSpPr txBox="1"/>
          <p:nvPr/>
        </p:nvSpPr>
        <p:spPr>
          <a:xfrm>
            <a:off x="3550489" y="444536"/>
            <a:ext cx="538807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矩形标注 9">
            <a:extLst>
              <a:ext uri="{FF2B5EF4-FFF2-40B4-BE49-F238E27FC236}">
                <a16:creationId xmlns:a16="http://schemas.microsoft.com/office/drawing/2014/main" id="{406AA843-5610-44E6-90B9-A586293005E3}"/>
              </a:ext>
            </a:extLst>
          </p:cNvPr>
          <p:cNvSpPr/>
          <p:nvPr/>
        </p:nvSpPr>
        <p:spPr>
          <a:xfrm>
            <a:off x="8718737" y="1571555"/>
            <a:ext cx="2683042" cy="1231797"/>
          </a:xfrm>
          <a:prstGeom prst="wedgeRectCallout">
            <a:avLst>
              <a:gd name="adj1" fmla="val 3450"/>
              <a:gd name="adj2" fmla="val 10748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Tuân</a:t>
            </a:r>
            <a:r>
              <a:rPr kumimoji="0" lang="en-US" altLang="zh-CN" sz="4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thủ</a:t>
            </a:r>
            <a:endParaRPr kumimoji="0" lang="zh-CN" alt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3" descr="F:\360安全浏览器下载\六一\Nipic_2531170_b95b5e79d8a6cffe\未标题-1.png">
            <a:extLst>
              <a:ext uri="{FF2B5EF4-FFF2-40B4-BE49-F238E27FC236}">
                <a16:creationId xmlns:a16="http://schemas.microsoft.com/office/drawing/2014/main" id="{983282C4-69C7-4765-9734-0641E526CA6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63722" y="3707744"/>
            <a:ext cx="1631795" cy="2249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345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
                                  </p:stCondLst>
                                  <p:childTnLst>
                                    <p:set>
                                      <p:cBhvr>
                                        <p:cTn id="6" dur="1" fill="hold">
                                          <p:stCondLst>
                                            <p:cond delay="0"/>
                                          </p:stCondLst>
                                        </p:cTn>
                                        <p:tgtEl>
                                          <p:spTgt spid="9219"/>
                                        </p:tgtEl>
                                        <p:attrNameLst>
                                          <p:attrName>style.visibility</p:attrName>
                                        </p:attrNameLst>
                                      </p:cBhvr>
                                      <p:to>
                                        <p:strVal val="visible"/>
                                      </p:to>
                                    </p:set>
                                    <p:anim calcmode="lin" valueType="num">
                                      <p:cBhvr additive="base">
                                        <p:cTn id="7" dur="500" fill="hold"/>
                                        <p:tgtEl>
                                          <p:spTgt spid="9219"/>
                                        </p:tgtEl>
                                        <p:attrNameLst>
                                          <p:attrName>ppt_x</p:attrName>
                                        </p:attrNameLst>
                                      </p:cBhvr>
                                      <p:tavLst>
                                        <p:tav tm="0">
                                          <p:val>
                                            <p:strVal val="0-#ppt_w/2"/>
                                          </p:val>
                                        </p:tav>
                                        <p:tav tm="100000">
                                          <p:val>
                                            <p:strVal val="#ppt_x"/>
                                          </p:val>
                                        </p:tav>
                                      </p:tavLst>
                                    </p:anim>
                                    <p:anim calcmode="lin" valueType="num">
                                      <p:cBhvr additive="base">
                                        <p:cTn id="8" dur="500" fill="hold"/>
                                        <p:tgtEl>
                                          <p:spTgt spid="921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00"/>
                                  </p:stCondLst>
                                  <p:childTnLst>
                                    <p:set>
                                      <p:cBhvr>
                                        <p:cTn id="10" dur="1" fill="hold">
                                          <p:stCondLst>
                                            <p:cond delay="0"/>
                                          </p:stCondLst>
                                        </p:cTn>
                                        <p:tgtEl>
                                          <p:spTgt spid="9221"/>
                                        </p:tgtEl>
                                        <p:attrNameLst>
                                          <p:attrName>style.visibility</p:attrName>
                                        </p:attrNameLst>
                                      </p:cBhvr>
                                      <p:to>
                                        <p:strVal val="visible"/>
                                      </p:to>
                                    </p:set>
                                    <p:anim calcmode="lin" valueType="num">
                                      <p:cBhvr additive="base">
                                        <p:cTn id="11" dur="500" fill="hold"/>
                                        <p:tgtEl>
                                          <p:spTgt spid="9221"/>
                                        </p:tgtEl>
                                        <p:attrNameLst>
                                          <p:attrName>ppt_x</p:attrName>
                                        </p:attrNameLst>
                                      </p:cBhvr>
                                      <p:tavLst>
                                        <p:tav tm="0">
                                          <p:val>
                                            <p:strVal val="0-#ppt_w/2"/>
                                          </p:val>
                                        </p:tav>
                                        <p:tav tm="100000">
                                          <p:val>
                                            <p:strVal val="#ppt_x"/>
                                          </p:val>
                                        </p:tav>
                                      </p:tavLst>
                                    </p:anim>
                                    <p:anim calcmode="lin" valueType="num">
                                      <p:cBhvr additive="base">
                                        <p:cTn id="12" dur="500" fill="hold"/>
                                        <p:tgtEl>
                                          <p:spTgt spid="922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300"/>
                                  </p:stCondLst>
                                  <p:childTnLst>
                                    <p:set>
                                      <p:cBhvr>
                                        <p:cTn id="14" dur="1" fill="hold">
                                          <p:stCondLst>
                                            <p:cond delay="0"/>
                                          </p:stCondLst>
                                        </p:cTn>
                                        <p:tgtEl>
                                          <p:spTgt spid="9218"/>
                                        </p:tgtEl>
                                        <p:attrNameLst>
                                          <p:attrName>style.visibility</p:attrName>
                                        </p:attrNameLst>
                                      </p:cBhvr>
                                      <p:to>
                                        <p:strVal val="visible"/>
                                      </p:to>
                                    </p:set>
                                    <p:anim calcmode="lin" valueType="num">
                                      <p:cBhvr additive="base">
                                        <p:cTn id="15" dur="500" fill="hold"/>
                                        <p:tgtEl>
                                          <p:spTgt spid="9218"/>
                                        </p:tgtEl>
                                        <p:attrNameLst>
                                          <p:attrName>ppt_x</p:attrName>
                                        </p:attrNameLst>
                                      </p:cBhvr>
                                      <p:tavLst>
                                        <p:tav tm="0">
                                          <p:val>
                                            <p:strVal val="0-#ppt_w/2"/>
                                          </p:val>
                                        </p:tav>
                                        <p:tav tm="100000">
                                          <p:val>
                                            <p:strVal val="#ppt_x"/>
                                          </p:val>
                                        </p:tav>
                                      </p:tavLst>
                                    </p:anim>
                                    <p:anim calcmode="lin" valueType="num">
                                      <p:cBhvr additive="base">
                                        <p:cTn id="16" dur="500" fill="hold"/>
                                        <p:tgtEl>
                                          <p:spTgt spid="9218"/>
                                        </p:tgtEl>
                                        <p:attrNameLst>
                                          <p:attrName>ppt_y</p:attrName>
                                        </p:attrNameLst>
                                      </p:cBhvr>
                                      <p:tavLst>
                                        <p:tav tm="0">
                                          <p:val>
                                            <p:strVal val="#ppt_y"/>
                                          </p:val>
                                        </p:tav>
                                        <p:tav tm="100000">
                                          <p:val>
                                            <p:strVal val="#ppt_y"/>
                                          </p:val>
                                        </p:tav>
                                      </p:tavLst>
                                    </p:anim>
                                  </p:childTnLst>
                                </p:cTn>
                              </p:par>
                            </p:childTnLst>
                          </p:cTn>
                        </p:par>
                        <p:par>
                          <p:cTn id="17" fill="hold">
                            <p:stCondLst>
                              <p:cond delay="800"/>
                            </p:stCondLst>
                            <p:childTnLst>
                              <p:par>
                                <p:cTn id="18" presetID="42"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1800"/>
                            </p:stCondLst>
                            <p:childTnLst>
                              <p:par>
                                <p:cTn id="24" presetID="42"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300"/>
                                        <p:tgtEl>
                                          <p:spTgt spid="4"/>
                                        </p:tgtEl>
                                      </p:cBhvr>
                                    </p:animEffect>
                                    <p:anim calcmode="lin" valueType="num">
                                      <p:cBhvr>
                                        <p:cTn id="27" dur="300" fill="hold"/>
                                        <p:tgtEl>
                                          <p:spTgt spid="4"/>
                                        </p:tgtEl>
                                        <p:attrNameLst>
                                          <p:attrName>ppt_x</p:attrName>
                                        </p:attrNameLst>
                                      </p:cBhvr>
                                      <p:tavLst>
                                        <p:tav tm="0">
                                          <p:val>
                                            <p:strVal val="#ppt_x"/>
                                          </p:val>
                                        </p:tav>
                                        <p:tav tm="100000">
                                          <p:val>
                                            <p:strVal val="#ppt_x"/>
                                          </p:val>
                                        </p:tav>
                                      </p:tavLst>
                                    </p:anim>
                                    <p:anim calcmode="lin" valueType="num">
                                      <p:cBhvr>
                                        <p:cTn id="28" dur="300" fill="hold"/>
                                        <p:tgtEl>
                                          <p:spTgt spid="4"/>
                                        </p:tgtEl>
                                        <p:attrNameLst>
                                          <p:attrName>ppt_y</p:attrName>
                                        </p:attrNameLst>
                                      </p:cBhvr>
                                      <p:tavLst>
                                        <p:tav tm="0">
                                          <p:val>
                                            <p:strVal val="#ppt_y+.1"/>
                                          </p:val>
                                        </p:tav>
                                        <p:tav tm="100000">
                                          <p:val>
                                            <p:strVal val="#ppt_y"/>
                                          </p:val>
                                        </p:tav>
                                      </p:tavLst>
                                    </p:anim>
                                  </p:childTnLst>
                                </p:cTn>
                              </p:par>
                            </p:childTnLst>
                          </p:cTn>
                        </p:par>
                        <p:par>
                          <p:cTn id="29" fill="hold">
                            <p:stCondLst>
                              <p:cond delay="2100"/>
                            </p:stCondLst>
                            <p:childTnLst>
                              <p:par>
                                <p:cTn id="30" presetID="10" presetClass="entr" presetSubtype="0" fill="hold" grpId="0" nodeType="after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par>
                          <p:cTn id="33" fill="hold">
                            <p:stCondLst>
                              <p:cond delay="2600"/>
                            </p:stCondLst>
                            <p:childTnLst>
                              <p:par>
                                <p:cTn id="34" presetID="42" presetClass="entr" presetSubtype="0" fill="hold" grpId="0"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300"/>
                                        <p:tgtEl>
                                          <p:spTgt spid="2"/>
                                        </p:tgtEl>
                                      </p:cBhvr>
                                    </p:animEffect>
                                    <p:anim calcmode="lin" valueType="num">
                                      <p:cBhvr>
                                        <p:cTn id="37" dur="300" fill="hold"/>
                                        <p:tgtEl>
                                          <p:spTgt spid="2"/>
                                        </p:tgtEl>
                                        <p:attrNameLst>
                                          <p:attrName>ppt_x</p:attrName>
                                        </p:attrNameLst>
                                      </p:cBhvr>
                                      <p:tavLst>
                                        <p:tav tm="0">
                                          <p:val>
                                            <p:strVal val="#ppt_x"/>
                                          </p:val>
                                        </p:tav>
                                        <p:tav tm="100000">
                                          <p:val>
                                            <p:strVal val="#ppt_x"/>
                                          </p:val>
                                        </p:tav>
                                      </p:tavLst>
                                    </p:anim>
                                    <p:anim calcmode="lin" valueType="num">
                                      <p:cBhvr>
                                        <p:cTn id="38" dur="300" fill="hold"/>
                                        <p:tgtEl>
                                          <p:spTgt spid="2"/>
                                        </p:tgtEl>
                                        <p:attrNameLst>
                                          <p:attrName>ppt_y</p:attrName>
                                        </p:attrNameLst>
                                      </p:cBhvr>
                                      <p:tavLst>
                                        <p:tav tm="0">
                                          <p:val>
                                            <p:strVal val="#ppt_y+.1"/>
                                          </p:val>
                                        </p:tav>
                                        <p:tav tm="100000">
                                          <p:val>
                                            <p:strVal val="#ppt_y"/>
                                          </p:val>
                                        </p:tav>
                                      </p:tavLst>
                                    </p:anim>
                                  </p:childTnLst>
                                </p:cTn>
                              </p:par>
                            </p:childTnLst>
                          </p:cTn>
                        </p:par>
                        <p:par>
                          <p:cTn id="39" fill="hold">
                            <p:stCondLst>
                              <p:cond delay="2900"/>
                            </p:stCondLst>
                            <p:childTnLst>
                              <p:par>
                                <p:cTn id="40" presetID="10" presetClass="entr" presetSubtype="0" fill="hold" grpId="0" nodeType="after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par>
                          <p:cTn id="43" fill="hold">
                            <p:stCondLst>
                              <p:cond delay="3400"/>
                            </p:stCondLst>
                            <p:childTnLst>
                              <p:par>
                                <p:cTn id="44" presetID="42" presetClass="entr" presetSubtype="0"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300"/>
                                        <p:tgtEl>
                                          <p:spTgt spid="10"/>
                                        </p:tgtEl>
                                      </p:cBhvr>
                                    </p:animEffect>
                                    <p:anim calcmode="lin" valueType="num">
                                      <p:cBhvr>
                                        <p:cTn id="47" dur="300" fill="hold"/>
                                        <p:tgtEl>
                                          <p:spTgt spid="10"/>
                                        </p:tgtEl>
                                        <p:attrNameLst>
                                          <p:attrName>ppt_x</p:attrName>
                                        </p:attrNameLst>
                                      </p:cBhvr>
                                      <p:tavLst>
                                        <p:tav tm="0">
                                          <p:val>
                                            <p:strVal val="#ppt_x"/>
                                          </p:val>
                                        </p:tav>
                                        <p:tav tm="100000">
                                          <p:val>
                                            <p:strVal val="#ppt_x"/>
                                          </p:val>
                                        </p:tav>
                                      </p:tavLst>
                                    </p:anim>
                                    <p:anim calcmode="lin" valueType="num">
                                      <p:cBhvr>
                                        <p:cTn id="48" dur="300" fill="hold"/>
                                        <p:tgtEl>
                                          <p:spTgt spid="10"/>
                                        </p:tgtEl>
                                        <p:attrNameLst>
                                          <p:attrName>ppt_y</p:attrName>
                                        </p:attrNameLst>
                                      </p:cBhvr>
                                      <p:tavLst>
                                        <p:tav tm="0">
                                          <p:val>
                                            <p:strVal val="#ppt_y+.1"/>
                                          </p:val>
                                        </p:tav>
                                        <p:tav tm="100000">
                                          <p:val>
                                            <p:strVal val="#ppt_y"/>
                                          </p:val>
                                        </p:tav>
                                      </p:tavLst>
                                    </p:anim>
                                  </p:childTnLst>
                                </p:cTn>
                              </p:par>
                            </p:childTnLst>
                          </p:cTn>
                        </p:par>
                        <p:par>
                          <p:cTn id="49" fill="hold">
                            <p:stCondLst>
                              <p:cond delay="3700"/>
                            </p:stCondLst>
                            <p:childTnLst>
                              <p:par>
                                <p:cTn id="50" presetID="10" presetClass="entr" presetSubtype="0" fill="hold" grpId="0" nodeType="after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par>
                                <p:cTn id="53" presetID="2" presetClass="entr" presetSubtype="8" fill="hold" nodeType="withEffect">
                                  <p:stCondLst>
                                    <p:cond delay="10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0-#ppt_w/2"/>
                                          </p:val>
                                        </p:tav>
                                        <p:tav tm="100000">
                                          <p:val>
                                            <p:strVal val="#ppt_x"/>
                                          </p:val>
                                        </p:tav>
                                      </p:tavLst>
                                    </p:anim>
                                    <p:anim calcmode="lin" valueType="num">
                                      <p:cBhvr additive="base">
                                        <p:cTn id="56" dur="500" fill="hold"/>
                                        <p:tgtEl>
                                          <p:spTgt spid="13"/>
                                        </p:tgtEl>
                                        <p:attrNameLst>
                                          <p:attrName>ppt_y</p:attrName>
                                        </p:attrNameLst>
                                      </p:cBhvr>
                                      <p:tavLst>
                                        <p:tav tm="0">
                                          <p:val>
                                            <p:strVal val="#ppt_y"/>
                                          </p:val>
                                        </p:tav>
                                        <p:tav tm="100000">
                                          <p:val>
                                            <p:strVal val="#ppt_y"/>
                                          </p:val>
                                        </p:tav>
                                      </p:tavLst>
                                    </p:anim>
                                  </p:childTnLst>
                                </p:cTn>
                              </p:par>
                            </p:childTnLst>
                          </p:cTn>
                        </p:par>
                        <p:par>
                          <p:cTn id="57" fill="hold">
                            <p:stCondLst>
                              <p:cond delay="4300"/>
                            </p:stCondLst>
                            <p:childTnLst>
                              <p:par>
                                <p:cTn id="58" presetID="42" presetClass="entr" presetSubtype="0" fill="hold" grpId="0"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300"/>
                                        <p:tgtEl>
                                          <p:spTgt spid="12"/>
                                        </p:tgtEl>
                                      </p:cBhvr>
                                    </p:animEffect>
                                    <p:anim calcmode="lin" valueType="num">
                                      <p:cBhvr>
                                        <p:cTn id="61" dur="300" fill="hold"/>
                                        <p:tgtEl>
                                          <p:spTgt spid="12"/>
                                        </p:tgtEl>
                                        <p:attrNameLst>
                                          <p:attrName>ppt_x</p:attrName>
                                        </p:attrNameLst>
                                      </p:cBhvr>
                                      <p:tavLst>
                                        <p:tav tm="0">
                                          <p:val>
                                            <p:strVal val="#ppt_x"/>
                                          </p:val>
                                        </p:tav>
                                        <p:tav tm="100000">
                                          <p:val>
                                            <p:strVal val="#ppt_x"/>
                                          </p:val>
                                        </p:tav>
                                      </p:tavLst>
                                    </p:anim>
                                    <p:anim calcmode="lin" valueType="num">
                                      <p:cBhvr>
                                        <p:cTn id="62" dur="3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0" grpId="0" animBg="1"/>
      <p:bldP spid="34" grpId="0"/>
      <p:bldP spid="35" grpId="0"/>
      <p:bldP spid="36" grpId="0"/>
      <p:bldP spid="5" grpId="0"/>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Constanc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islide色">
      <a:dk1>
        <a:srgbClr val="000000"/>
      </a:dk1>
      <a:lt1>
        <a:srgbClr val="FFFFFF"/>
      </a:lt1>
      <a:dk2>
        <a:srgbClr val="778495"/>
      </a:dk2>
      <a:lt2>
        <a:srgbClr val="F0F0F0"/>
      </a:lt2>
      <a:accent1>
        <a:srgbClr val="27AFA2"/>
      </a:accent1>
      <a:accent2>
        <a:srgbClr val="F77140"/>
      </a:accent2>
      <a:accent3>
        <a:srgbClr val="FF9E0F"/>
      </a:accent3>
      <a:accent4>
        <a:srgbClr val="F77140"/>
      </a:accent4>
      <a:accent5>
        <a:srgbClr val="27AFA2"/>
      </a:accent5>
      <a:accent6>
        <a:srgbClr val="FF9E0F"/>
      </a:accent6>
      <a:hlink>
        <a:srgbClr val="4276AA"/>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chor="ctr" anchorCtr="0">
        <a:spAutoFit/>
      </a:bodyPr>
      <a:lstStyle>
        <a:defPPr algn="l">
          <a:defRPr dirty="0" smtClean="0"/>
        </a:defPPr>
      </a:lstStyle>
    </a:txDef>
  </a:objectDefaults>
  <a:extraClrSchemeLst/>
  <a:extLst>
    <a:ext uri="{05A4C25C-085E-4340-85A3-A5531E510DB2}">
      <thm15:themeFamily xmlns:thm15="http://schemas.microsoft.com/office/thememl/2012/main" name="QT.potx" id="{AEBD0564-65FA-4B13-80F3-F483FE40E815}" vid="{53A2CC4D-D4C4-4A17-A467-553F8E91B19D}"/>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smtClean="0">
            <a:latin typeface="字魂70号-灵悦黑体" panose="00000500000000000000" pitchFamily="2" charset="-122"/>
            <a:ea typeface="字魂70号-灵悦黑体" panose="00000500000000000000" pitchFamily="2"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133</TotalTime>
  <Words>764</Words>
  <Application>Microsoft Office PowerPoint</Application>
  <PresentationFormat>Widescreen</PresentationFormat>
  <Paragraphs>93</Paragraphs>
  <Slides>24</Slides>
  <Notes>11</Notes>
  <HiddenSlides>0</HiddenSlides>
  <MMClips>2</MMClips>
  <ScaleCrop>false</ScaleCrop>
  <HeadingPairs>
    <vt:vector size="6" baseType="variant">
      <vt:variant>
        <vt:lpstr>Fonts Used</vt:lpstr>
      </vt:variant>
      <vt:variant>
        <vt:i4>22</vt:i4>
      </vt:variant>
      <vt:variant>
        <vt:lpstr>Theme</vt:lpstr>
      </vt:variant>
      <vt:variant>
        <vt:i4>9</vt:i4>
      </vt:variant>
      <vt:variant>
        <vt:lpstr>Slide Titles</vt:lpstr>
      </vt:variant>
      <vt:variant>
        <vt:i4>24</vt:i4>
      </vt:variant>
    </vt:vector>
  </HeadingPairs>
  <TitlesOfParts>
    <vt:vector size="55" baseType="lpstr">
      <vt:lpstr>等线</vt:lpstr>
      <vt:lpstr>等线 Light</vt:lpstr>
      <vt:lpstr>微软雅黑</vt:lpstr>
      <vt:lpstr>宋体</vt:lpstr>
      <vt:lpstr>#9Slide05 Bodega Script</vt:lpstr>
      <vt:lpstr>#9Slide05 Lobster</vt:lpstr>
      <vt:lpstr>#9Slide07 Altus</vt:lpstr>
      <vt:lpstr>#9Slide07 HoneyCream</vt:lpstr>
      <vt:lpstr>Aptos</vt:lpstr>
      <vt:lpstr>Aptos Display</vt:lpstr>
      <vt:lpstr>Arial</vt:lpstr>
      <vt:lpstr>Arial Rounded MT Bold</vt:lpstr>
      <vt:lpstr>Arial-Rounded</vt:lpstr>
      <vt:lpstr>Calibri</vt:lpstr>
      <vt:lpstr>HP001 4 hàng</vt:lpstr>
      <vt:lpstr>inpin heiti</vt:lpstr>
      <vt:lpstr>Playfair Display</vt:lpstr>
      <vt:lpstr>SVN-Newton</vt:lpstr>
      <vt:lpstr>Times New Roman</vt:lpstr>
      <vt:lpstr>Tinos</vt:lpstr>
      <vt:lpstr>UTM American Sans</vt:lpstr>
      <vt:lpstr>汉仪帅线体简</vt:lpstr>
      <vt:lpstr>Constance template</vt:lpstr>
      <vt:lpstr>3_Office Theme</vt:lpstr>
      <vt:lpstr>4_Office Theme</vt:lpstr>
      <vt:lpstr>2_Office 主题</vt:lpstr>
      <vt:lpstr>2_Office 主题​​</vt:lpstr>
      <vt:lpstr>Office 主题</vt:lpstr>
      <vt:lpstr>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Ngã ba: Nơi ba con đường giao nhau </vt:lpstr>
      <vt:lpstr>PowerPoint Presentation</vt:lpstr>
      <vt:lpstr>Điều khiển: là những hoạt động liên quan đến hướng dẫn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BENR-</dc:creator>
  <cp:lastModifiedBy>Administrator</cp:lastModifiedBy>
  <cp:revision>25</cp:revision>
  <dcterms:created xsi:type="dcterms:W3CDTF">2020-08-08T08:08:51Z</dcterms:created>
  <dcterms:modified xsi:type="dcterms:W3CDTF">2026-03-11T02:12:12Z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1033-11.2.0.9718</vt:lpwstr>
  </property>
</Properties>
</file>