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98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6/1/2026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Tree>
    <p:extLst>
      <p:ext uri="{BB962C8B-B14F-4D97-AF65-F5344CB8AC3E}">
        <p14:creationId xmlns:p14="http://schemas.microsoft.com/office/powerpoint/2010/main" val="3998529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2026/6/1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1025</Words>
  <Application>Microsoft Office PowerPoint</Application>
  <PresentationFormat>Widescreen</PresentationFormat>
  <Paragraphs>60</Paragraphs>
  <Slides>21</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华文琥珀</vt:lpstr>
      <vt:lpstr>#9Slide07 HoneyCream</vt:lpstr>
      <vt:lpstr>Arial</vt:lpstr>
      <vt:lpstr>Calibri</vt:lpstr>
      <vt:lpstr>Calibri Light</vt:lpstr>
      <vt:lpstr>Cambria</vt:lpstr>
      <vt:lpstr>字魂37号-波纹乖乖体</vt:lpstr>
      <vt:lpstr>思源黑体 CN</vt:lpstr>
      <vt:lpstr>思源黑体 CN Medium</vt:lpstr>
      <vt:lpstr>思源黑体 CN Normal</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40</cp:revision>
  <dcterms:created xsi:type="dcterms:W3CDTF">2023-11-01T02:21:00Z</dcterms:created>
  <dcterms:modified xsi:type="dcterms:W3CDTF">2026-06-01T16:28:42Z</dcterms:modified>
</cp:coreProperties>
</file>