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9" r:id="rId5"/>
    <p:sldMasterId id="2147483742" r:id="rId6"/>
    <p:sldMasterId id="2147483773" r:id="rId7"/>
    <p:sldMasterId id="2147483785" r:id="rId8"/>
    <p:sldMasterId id="2147483799" r:id="rId9"/>
    <p:sldMasterId id="2147483811" r:id="rId10"/>
  </p:sldMasterIdLst>
  <p:notesMasterIdLst>
    <p:notesMasterId r:id="rId42"/>
  </p:notesMasterIdLst>
  <p:handoutMasterIdLst>
    <p:handoutMasterId r:id="rId43"/>
  </p:handoutMasterIdLst>
  <p:sldIdLst>
    <p:sldId id="283" r:id="rId11"/>
    <p:sldId id="262" r:id="rId12"/>
    <p:sldId id="263" r:id="rId13"/>
    <p:sldId id="258" r:id="rId14"/>
    <p:sldId id="257" r:id="rId15"/>
    <p:sldId id="259" r:id="rId16"/>
    <p:sldId id="260" r:id="rId17"/>
    <p:sldId id="261" r:id="rId18"/>
    <p:sldId id="348" r:id="rId19"/>
    <p:sldId id="300" r:id="rId20"/>
    <p:sldId id="2007577130" r:id="rId21"/>
    <p:sldId id="2007577116" r:id="rId22"/>
    <p:sldId id="2007577132" r:id="rId23"/>
    <p:sldId id="328" r:id="rId24"/>
    <p:sldId id="2007577133" r:id="rId25"/>
    <p:sldId id="2007577118" r:id="rId26"/>
    <p:sldId id="2007577134" r:id="rId27"/>
    <p:sldId id="435" r:id="rId28"/>
    <p:sldId id="2007577131" r:id="rId29"/>
    <p:sldId id="375" r:id="rId30"/>
    <p:sldId id="386" r:id="rId31"/>
    <p:sldId id="2007577120" r:id="rId32"/>
    <p:sldId id="539" r:id="rId33"/>
    <p:sldId id="314" r:id="rId34"/>
    <p:sldId id="297" r:id="rId35"/>
    <p:sldId id="2007577122" r:id="rId36"/>
    <p:sldId id="2007577123" r:id="rId37"/>
    <p:sldId id="319" r:id="rId38"/>
    <p:sldId id="2007577135" r:id="rId39"/>
    <p:sldId id="302" r:id="rId40"/>
    <p:sldId id="36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66FF"/>
    <a:srgbClr val="E3ABFF"/>
    <a:srgbClr val="DB93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557" autoAdjust="0"/>
  </p:normalViewPr>
  <p:slideViewPr>
    <p:cSldViewPr snapToGrid="0">
      <p:cViewPr varScale="1">
        <p:scale>
          <a:sx n="73" d="100"/>
          <a:sy n="73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9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0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55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3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7A89-0425-C004-94FE-86B6BC637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765AC-BAAE-ACF2-F095-A7EB092B4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51357-3E5D-9D5A-2128-46A7CFCB6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D5E0A-BD1B-43B5-21FE-A5D7CA9B8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61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3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2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9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7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3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1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5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8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8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4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5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57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44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58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454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670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65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27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416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630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13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02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0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8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34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4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85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98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499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97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12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841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0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6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8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8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5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390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53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0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3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8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1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6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49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0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B21C10-3225-10AB-F140-EFC4246BE6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52" y="163145"/>
            <a:ext cx="1360856" cy="13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8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A3B3BCEC-805B-2129-6F77-8A17CC87E0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15FD19-D767-FB29-966A-2387487D9BD8}"/>
              </a:ext>
            </a:extLst>
          </p:cNvPr>
          <p:cNvSpPr/>
          <p:nvPr userDrawn="1"/>
        </p:nvSpPr>
        <p:spPr>
          <a:xfrm>
            <a:off x="294968" y="199698"/>
            <a:ext cx="11729883" cy="6411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329B7B-789B-898E-1A9A-5736429E93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52" y="163145"/>
            <a:ext cx="1360856" cy="13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7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5D2FB8-1C86-FB8C-84F4-C8C754D54C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52" y="163145"/>
            <a:ext cx="1360856" cy="13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74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1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34.wdp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34.wdp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10.wdp"/><Relationship Id="rId34" Type="http://schemas.openxmlformats.org/officeDocument/2006/relationships/image" Target="../media/image48.png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45.png"/><Relationship Id="rId36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microsoft.com/office/2007/relationships/hdphoto" Target="../media/hdphoto13.wdp"/><Relationship Id="rId30" Type="http://schemas.openxmlformats.org/officeDocument/2006/relationships/image" Target="../media/image46.png"/><Relationship Id="rId35" Type="http://schemas.microsoft.com/office/2007/relationships/hdphoto" Target="../media/hdphoto17.wdp"/><Relationship Id="rId8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35.wdp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92.jpg"/><Relationship Id="rId7" Type="http://schemas.openxmlformats.org/officeDocument/2006/relationships/slide" Target="slide26.xm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slide" Target="slide25.xml"/><Relationship Id="rId11" Type="http://schemas.microsoft.com/office/2007/relationships/hdphoto" Target="../media/hdphoto37.wdp"/><Relationship Id="rId5" Type="http://schemas.microsoft.com/office/2007/relationships/hdphoto" Target="../media/hdphoto36.wdp"/><Relationship Id="rId10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9.png"/><Relationship Id="rId7" Type="http://schemas.openxmlformats.org/officeDocument/2006/relationships/image" Target="../media/image94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7.xml"/><Relationship Id="rId6" Type="http://schemas.microsoft.com/office/2007/relationships/hdphoto" Target="../media/hdphoto36.wdp"/><Relationship Id="rId5" Type="http://schemas.openxmlformats.org/officeDocument/2006/relationships/image" Target="../media/image93.png"/><Relationship Id="rId4" Type="http://schemas.microsoft.com/office/2007/relationships/hdphoto" Target="../media/hdphoto38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2.wdp"/><Relationship Id="rId3" Type="http://schemas.microsoft.com/office/2007/relationships/hdphoto" Target="../media/hdphoto18.wdp"/><Relationship Id="rId7" Type="http://schemas.microsoft.com/office/2007/relationships/hdphoto" Target="../media/hdphoto19.wdp"/><Relationship Id="rId12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11" Type="http://schemas.microsoft.com/office/2007/relationships/hdphoto" Target="../media/hdphoto21.wdp"/><Relationship Id="rId5" Type="http://schemas.microsoft.com/office/2007/relationships/hdphoto" Target="../media/hdphoto2.wdp"/><Relationship Id="rId15" Type="http://schemas.microsoft.com/office/2007/relationships/hdphoto" Target="../media/hdphoto17.wdp"/><Relationship Id="rId10" Type="http://schemas.openxmlformats.org/officeDocument/2006/relationships/image" Target="../media/image53.png"/><Relationship Id="rId4" Type="http://schemas.openxmlformats.org/officeDocument/2006/relationships/image" Target="../media/image33.png"/><Relationship Id="rId9" Type="http://schemas.microsoft.com/office/2007/relationships/hdphoto" Target="../media/hdphoto20.wdp"/><Relationship Id="rId14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microsoft.com/office/2007/relationships/hdphoto" Target="../media/hdphoto1.wdp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microsoft.com/office/2007/relationships/hdphoto" Target="../media/hdphoto25.wdp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microsoft.com/office/2007/relationships/hdphoto" Target="../media/hdphoto27.wdp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30.wdp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7.xml"/><Relationship Id="rId10" Type="http://schemas.microsoft.com/office/2007/relationships/hdphoto" Target="../media/hdphoto29.wdp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8.png"/><Relationship Id="rId3" Type="http://schemas.microsoft.com/office/2007/relationships/media" Target="../media/media3.mp3"/><Relationship Id="rId7" Type="http://schemas.microsoft.com/office/2007/relationships/hdphoto" Target="../media/hdphoto31.wdp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microsoft.com/office/2007/relationships/hdphoto" Target="../media/hdphoto32.wdp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microsoft.com/office/2007/relationships/hdphoto" Target="../media/hdphoto33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10.wdp"/><Relationship Id="rId34" Type="http://schemas.openxmlformats.org/officeDocument/2006/relationships/image" Target="../media/image48.png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audio" Target="../media/media4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microsoft.com/office/2007/relationships/hdphoto" Target="../media/hdphoto14.wdp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45.png"/><Relationship Id="rId36" Type="http://schemas.openxmlformats.org/officeDocument/2006/relationships/image" Target="../media/image69.png"/><Relationship Id="rId10" Type="http://schemas.openxmlformats.org/officeDocument/2006/relationships/image" Target="../media/image36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microsoft.com/office/2007/relationships/hdphoto" Target="../media/hdphoto13.wdp"/><Relationship Id="rId30" Type="http://schemas.openxmlformats.org/officeDocument/2006/relationships/image" Target="../media/image46.png"/><Relationship Id="rId35" Type="http://schemas.microsoft.com/office/2007/relationships/hdphoto" Target="../media/hdphoto17.wdp"/><Relationship Id="rId8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5FF50-41F2-443E-A16D-8A2D8EF4FE44}"/>
              </a:ext>
            </a:extLst>
          </p:cNvPr>
          <p:cNvGrpSpPr/>
          <p:nvPr/>
        </p:nvGrpSpPr>
        <p:grpSpPr>
          <a:xfrm>
            <a:off x="5447928" y="1124744"/>
            <a:ext cx="4903823" cy="4052855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1A2C44-DABD-3D91-BAF4-606D34D45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52" y="163145"/>
            <a:ext cx="1360856" cy="13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dò">
            <a:hlinkClick r:id="" action="ppaction://media"/>
            <a:extLst>
              <a:ext uri="{FF2B5EF4-FFF2-40B4-BE49-F238E27FC236}">
                <a16:creationId xmlns:a16="http://schemas.microsoft.com/office/drawing/2014/main" id="{AE1DC111-1EB0-4663-D3C1-68F9D8714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thiếu nhi NẾU KHÔNG MAY BỊ LẠC - HOẠT HÌNH 3D - Bài đọc sách giáo khoa Tiếng Việt 1 - Tập 2 - YouTube">
            <a:hlinkClick r:id="" action="ppaction://media"/>
            <a:extLst>
              <a:ext uri="{FF2B5EF4-FFF2-40B4-BE49-F238E27FC236}">
                <a16:creationId xmlns:a16="http://schemas.microsoft.com/office/drawing/2014/main" id="{8FFD2BE7-34FF-89F0-F7E4-A30AB94F1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E0AF0F3-8056-7C0D-97DB-B11835A0E562}"/>
              </a:ext>
            </a:extLst>
          </p:cNvPr>
          <p:cNvSpPr txBox="1"/>
          <p:nvPr/>
        </p:nvSpPr>
        <p:spPr>
          <a:xfrm>
            <a:off x="468630" y="999065"/>
            <a:ext cx="11498580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55FC3FF-13B8-352A-B84C-3D15CF33CC7A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002124-7495-DA1E-028D-157B4915AF5D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F624D32-8BF8-FD5B-3359-759CCA25B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3F002196-AF99-BC8D-6FDD-7315B2E7EF97}"/>
              </a:ext>
            </a:extLst>
          </p:cNvPr>
          <p:cNvSpPr/>
          <p:nvPr/>
        </p:nvSpPr>
        <p:spPr>
          <a:xfrm>
            <a:off x="9753600" y="89363"/>
            <a:ext cx="2336800" cy="9736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4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4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17A15CB-E899-F4C1-5313-EA2E2DBAE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B44DF2-25CF-7CB9-2700-41A260CDDAFD}"/>
              </a:ext>
            </a:extLst>
          </p:cNvPr>
          <p:cNvSpPr txBox="1"/>
          <p:nvPr/>
        </p:nvSpPr>
        <p:spPr>
          <a:xfrm>
            <a:off x="7429500" y="5817870"/>
            <a:ext cx="465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Phạm Thị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Tuấn Hiển)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9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B4838-D4EF-88E4-7B0B-FA0602A5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B26246-6755-6F5A-04E5-AE35066F858A}"/>
              </a:ext>
            </a:extLst>
          </p:cNvPr>
          <p:cNvSpPr/>
          <p:nvPr/>
        </p:nvSpPr>
        <p:spPr>
          <a:xfrm>
            <a:off x="290172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170F0011-E0FF-01DA-3F64-923D69B7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34849" y="1847237"/>
            <a:ext cx="5002280" cy="5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604;p58">
            <a:extLst>
              <a:ext uri="{FF2B5EF4-FFF2-40B4-BE49-F238E27FC236}">
                <a16:creationId xmlns:a16="http://schemas.microsoft.com/office/drawing/2014/main" id="{7D88B913-E8AE-060A-5F7B-18EB25F3A53C}"/>
              </a:ext>
            </a:extLst>
          </p:cNvPr>
          <p:cNvGrpSpPr>
            <a:grpSpLocks/>
          </p:cNvGrpSpPr>
          <p:nvPr/>
        </p:nvGrpSpPr>
        <p:grpSpPr bwMode="auto">
          <a:xfrm>
            <a:off x="4300220" y="2756853"/>
            <a:ext cx="3263900" cy="2954337"/>
            <a:chOff x="1260100" y="238125"/>
            <a:chExt cx="5089825" cy="5145800"/>
          </a:xfrm>
        </p:grpSpPr>
        <p:sp>
          <p:nvSpPr>
            <p:cNvPr id="3" name="Google Shape;1605;p58">
              <a:extLst>
                <a:ext uri="{FF2B5EF4-FFF2-40B4-BE49-F238E27FC236}">
                  <a16:creationId xmlns:a16="http://schemas.microsoft.com/office/drawing/2014/main" id="{5EDDD279-21D3-F22A-C6DC-BA797E99E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075" y="238125"/>
              <a:ext cx="5079850" cy="5145800"/>
            </a:xfrm>
            <a:custGeom>
              <a:avLst/>
              <a:gdLst>
                <a:gd name="T0" fmla="*/ 2147483647 w 203194"/>
                <a:gd name="T1" fmla="*/ 425437500 h 205832"/>
                <a:gd name="T2" fmla="*/ 2147483647 w 203194"/>
                <a:gd name="T3" fmla="*/ 453031250 h 205832"/>
                <a:gd name="T4" fmla="*/ 2147483647 w 203194"/>
                <a:gd name="T5" fmla="*/ 446843750 h 205832"/>
                <a:gd name="T6" fmla="*/ 2147483647 w 203194"/>
                <a:gd name="T7" fmla="*/ 1405640625 h 205832"/>
                <a:gd name="T8" fmla="*/ 2147483647 w 203194"/>
                <a:gd name="T9" fmla="*/ 1259453125 h 205832"/>
                <a:gd name="T10" fmla="*/ 1904187500 w 203194"/>
                <a:gd name="T11" fmla="*/ 309250000 h 205832"/>
                <a:gd name="T12" fmla="*/ 2147483647 w 203194"/>
                <a:gd name="T13" fmla="*/ 1010187500 h 205832"/>
                <a:gd name="T14" fmla="*/ 2147483647 w 203194"/>
                <a:gd name="T15" fmla="*/ 2121593750 h 205832"/>
                <a:gd name="T16" fmla="*/ 2147483647 w 203194"/>
                <a:gd name="T17" fmla="*/ 933343750 h 205832"/>
                <a:gd name="T18" fmla="*/ 1681531250 w 203194"/>
                <a:gd name="T19" fmla="*/ 2147483647 h 205832"/>
                <a:gd name="T20" fmla="*/ 1814234375 w 203194"/>
                <a:gd name="T21" fmla="*/ 0 h 205832"/>
                <a:gd name="T22" fmla="*/ 1774875000 w 203194"/>
                <a:gd name="T23" fmla="*/ 33734375 h 205832"/>
                <a:gd name="T24" fmla="*/ 972718750 w 203194"/>
                <a:gd name="T25" fmla="*/ 134937500 h 205832"/>
                <a:gd name="T26" fmla="*/ 1511859375 w 203194"/>
                <a:gd name="T27" fmla="*/ 40921875 h 205832"/>
                <a:gd name="T28" fmla="*/ 1280078125 w 203194"/>
                <a:gd name="T29" fmla="*/ 108703125 h 205832"/>
                <a:gd name="T30" fmla="*/ 228671875 w 203194"/>
                <a:gd name="T31" fmla="*/ 854640625 h 205832"/>
                <a:gd name="T32" fmla="*/ 352359375 w 203194"/>
                <a:gd name="T33" fmla="*/ 751546875 h 205832"/>
                <a:gd name="T34" fmla="*/ 1266968750 w 203194"/>
                <a:gd name="T35" fmla="*/ 170546875 h 205832"/>
                <a:gd name="T36" fmla="*/ 1574328125 w 203194"/>
                <a:gd name="T37" fmla="*/ 153687500 h 205832"/>
                <a:gd name="T38" fmla="*/ 1641812500 w 203194"/>
                <a:gd name="T39" fmla="*/ 194921875 h 205832"/>
                <a:gd name="T40" fmla="*/ 762812500 w 203194"/>
                <a:gd name="T41" fmla="*/ 440437500 h 205832"/>
                <a:gd name="T42" fmla="*/ 170562500 w 203194"/>
                <a:gd name="T43" fmla="*/ 1263203125 h 205832"/>
                <a:gd name="T44" fmla="*/ 156703125 w 203194"/>
                <a:gd name="T45" fmla="*/ 1398406250 h 205832"/>
                <a:gd name="T46" fmla="*/ 266140625 w 203194"/>
                <a:gd name="T47" fmla="*/ 1066421875 h 205832"/>
                <a:gd name="T48" fmla="*/ 534156250 w 203194"/>
                <a:gd name="T49" fmla="*/ 693453125 h 205832"/>
                <a:gd name="T50" fmla="*/ 408593750 w 203194"/>
                <a:gd name="T51" fmla="*/ 862125000 h 205832"/>
                <a:gd name="T52" fmla="*/ 414203125 w 203194"/>
                <a:gd name="T53" fmla="*/ 882750000 h 205832"/>
                <a:gd name="T54" fmla="*/ 1681531250 w 203194"/>
                <a:gd name="T55" fmla="*/ 2147483647 h 205832"/>
                <a:gd name="T56" fmla="*/ 1699906250 w 203194"/>
                <a:gd name="T57" fmla="*/ 2147483647 h 205832"/>
                <a:gd name="T58" fmla="*/ 2012890625 w 203194"/>
                <a:gd name="T59" fmla="*/ 2147483647 h 205832"/>
                <a:gd name="T60" fmla="*/ 2147483647 w 203194"/>
                <a:gd name="T61" fmla="*/ 2147483647 h 205832"/>
                <a:gd name="T62" fmla="*/ 2003531250 w 203194"/>
                <a:gd name="T63" fmla="*/ 2147483647 h 205832"/>
                <a:gd name="T64" fmla="*/ 2147483647 w 203194"/>
                <a:gd name="T65" fmla="*/ 2147483647 h 205832"/>
                <a:gd name="T66" fmla="*/ 2147483647 w 203194"/>
                <a:gd name="T67" fmla="*/ 2147483647 h 205832"/>
                <a:gd name="T68" fmla="*/ 2147483647 w 203194"/>
                <a:gd name="T69" fmla="*/ 2147483647 h 205832"/>
                <a:gd name="T70" fmla="*/ 1554015625 w 203194"/>
                <a:gd name="T71" fmla="*/ 2147483647 h 205832"/>
                <a:gd name="T72" fmla="*/ 433812500 w 203194"/>
                <a:gd name="T73" fmla="*/ 2147483647 h 205832"/>
                <a:gd name="T74" fmla="*/ 1536843750 w 203194"/>
                <a:gd name="T75" fmla="*/ 2147483647 h 205832"/>
                <a:gd name="T76" fmla="*/ 2097234375 w 203194"/>
                <a:gd name="T77" fmla="*/ 2147483647 h 205832"/>
                <a:gd name="T78" fmla="*/ 1317562500 w 203194"/>
                <a:gd name="T79" fmla="*/ 2147483647 h 205832"/>
                <a:gd name="T80" fmla="*/ 1268843750 w 203194"/>
                <a:gd name="T81" fmla="*/ 2147483647 h 205832"/>
                <a:gd name="T82" fmla="*/ 2033515625 w 203194"/>
                <a:gd name="T83" fmla="*/ 2147483647 h 205832"/>
                <a:gd name="T84" fmla="*/ 2147483647 w 203194"/>
                <a:gd name="T85" fmla="*/ 2147483647 h 205832"/>
                <a:gd name="T86" fmla="*/ 2147483647 w 203194"/>
                <a:gd name="T87" fmla="*/ 2147483647 h 205832"/>
                <a:gd name="T88" fmla="*/ 1773000000 w 203194"/>
                <a:gd name="T89" fmla="*/ 2147483647 h 205832"/>
                <a:gd name="T90" fmla="*/ 1604328125 w 203194"/>
                <a:gd name="T91" fmla="*/ 2147483647 h 205832"/>
                <a:gd name="T92" fmla="*/ 1898562500 w 203194"/>
                <a:gd name="T93" fmla="*/ 2147483647 h 205832"/>
                <a:gd name="T94" fmla="*/ 2147483647 w 203194"/>
                <a:gd name="T95" fmla="*/ 2147483647 h 205832"/>
                <a:gd name="T96" fmla="*/ 2147483647 w 203194"/>
                <a:gd name="T97" fmla="*/ 764671875 h 2058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3194" h="205832" extrusionOk="0">
                  <a:moveTo>
                    <a:pt x="143459" y="27228"/>
                  </a:moveTo>
                  <a:cubicBezTo>
                    <a:pt x="143938" y="27475"/>
                    <a:pt x="144416" y="27726"/>
                    <a:pt x="144891" y="27982"/>
                  </a:cubicBezTo>
                  <a:lnTo>
                    <a:pt x="143459" y="27228"/>
                  </a:lnTo>
                  <a:close/>
                  <a:moveTo>
                    <a:pt x="146607" y="28994"/>
                  </a:moveTo>
                  <a:cubicBezTo>
                    <a:pt x="146822" y="29142"/>
                    <a:pt x="147012" y="29277"/>
                    <a:pt x="147177" y="29387"/>
                  </a:cubicBezTo>
                  <a:lnTo>
                    <a:pt x="147897" y="29747"/>
                  </a:lnTo>
                  <a:cubicBezTo>
                    <a:pt x="147469" y="29492"/>
                    <a:pt x="147039" y="29241"/>
                    <a:pt x="146607" y="28994"/>
                  </a:cubicBezTo>
                  <a:close/>
                  <a:moveTo>
                    <a:pt x="121868" y="19792"/>
                  </a:moveTo>
                  <a:cubicBezTo>
                    <a:pt x="130499" y="21495"/>
                    <a:pt x="138915" y="24596"/>
                    <a:pt x="146607" y="28994"/>
                  </a:cubicBezTo>
                  <a:cubicBezTo>
                    <a:pt x="146427" y="28869"/>
                    <a:pt x="146229" y="28735"/>
                    <a:pt x="146013" y="28598"/>
                  </a:cubicBezTo>
                  <a:cubicBezTo>
                    <a:pt x="153656" y="32869"/>
                    <a:pt x="160668" y="38356"/>
                    <a:pt x="166609" y="44621"/>
                  </a:cubicBezTo>
                  <a:cubicBezTo>
                    <a:pt x="174645" y="53137"/>
                    <a:pt x="180763" y="63093"/>
                    <a:pt x="184841" y="74008"/>
                  </a:cubicBezTo>
                  <a:cubicBezTo>
                    <a:pt x="186760" y="79166"/>
                    <a:pt x="188080" y="84564"/>
                    <a:pt x="188919" y="89961"/>
                  </a:cubicBezTo>
                  <a:cubicBezTo>
                    <a:pt x="189639" y="94639"/>
                    <a:pt x="189999" y="99317"/>
                    <a:pt x="189879" y="104115"/>
                  </a:cubicBezTo>
                  <a:cubicBezTo>
                    <a:pt x="189639" y="112512"/>
                    <a:pt x="188320" y="118389"/>
                    <a:pt x="187480" y="119948"/>
                  </a:cubicBezTo>
                  <a:cubicBezTo>
                    <a:pt x="187360" y="118629"/>
                    <a:pt x="188080" y="113471"/>
                    <a:pt x="188200" y="106274"/>
                  </a:cubicBezTo>
                  <a:cubicBezTo>
                    <a:pt x="188320" y="97638"/>
                    <a:pt x="187120" y="88882"/>
                    <a:pt x="184841" y="80605"/>
                  </a:cubicBezTo>
                  <a:cubicBezTo>
                    <a:pt x="182322" y="71369"/>
                    <a:pt x="178244" y="62733"/>
                    <a:pt x="172846" y="54936"/>
                  </a:cubicBezTo>
                  <a:cubicBezTo>
                    <a:pt x="168768" y="48939"/>
                    <a:pt x="163850" y="43661"/>
                    <a:pt x="158333" y="38983"/>
                  </a:cubicBezTo>
                  <a:cubicBezTo>
                    <a:pt x="152935" y="34425"/>
                    <a:pt x="146937" y="30467"/>
                    <a:pt x="140580" y="27228"/>
                  </a:cubicBezTo>
                  <a:cubicBezTo>
                    <a:pt x="134583" y="24230"/>
                    <a:pt x="128226" y="21711"/>
                    <a:pt x="121868" y="19792"/>
                  </a:cubicBezTo>
                  <a:close/>
                  <a:moveTo>
                    <a:pt x="175234" y="36681"/>
                  </a:moveTo>
                  <a:cubicBezTo>
                    <a:pt x="175270" y="36681"/>
                    <a:pt x="175313" y="36689"/>
                    <a:pt x="175365" y="36704"/>
                  </a:cubicBezTo>
                  <a:cubicBezTo>
                    <a:pt x="175845" y="36824"/>
                    <a:pt x="178724" y="39703"/>
                    <a:pt x="182322" y="44741"/>
                  </a:cubicBezTo>
                  <a:cubicBezTo>
                    <a:pt x="186520" y="50978"/>
                    <a:pt x="190119" y="57575"/>
                    <a:pt x="192878" y="64652"/>
                  </a:cubicBezTo>
                  <a:cubicBezTo>
                    <a:pt x="195756" y="72089"/>
                    <a:pt x="197795" y="79766"/>
                    <a:pt x="198875" y="87682"/>
                  </a:cubicBezTo>
                  <a:cubicBezTo>
                    <a:pt x="199595" y="92480"/>
                    <a:pt x="199955" y="97398"/>
                    <a:pt x="199955" y="102196"/>
                  </a:cubicBezTo>
                  <a:cubicBezTo>
                    <a:pt x="200554" y="107954"/>
                    <a:pt x="200314" y="113711"/>
                    <a:pt x="199355" y="119469"/>
                  </a:cubicBezTo>
                  <a:cubicBezTo>
                    <a:pt x="198395" y="125106"/>
                    <a:pt x="196716" y="130504"/>
                    <a:pt x="194437" y="135782"/>
                  </a:cubicBezTo>
                  <a:cubicBezTo>
                    <a:pt x="196836" y="128105"/>
                    <a:pt x="198395" y="120188"/>
                    <a:pt x="198875" y="112152"/>
                  </a:cubicBezTo>
                  <a:cubicBezTo>
                    <a:pt x="199355" y="106274"/>
                    <a:pt x="199235" y="100277"/>
                    <a:pt x="198755" y="94519"/>
                  </a:cubicBezTo>
                  <a:cubicBezTo>
                    <a:pt x="198035" y="88282"/>
                    <a:pt x="196956" y="82165"/>
                    <a:pt x="195157" y="76167"/>
                  </a:cubicBezTo>
                  <a:cubicBezTo>
                    <a:pt x="193597" y="70530"/>
                    <a:pt x="191438" y="65132"/>
                    <a:pt x="188919" y="59734"/>
                  </a:cubicBezTo>
                  <a:cubicBezTo>
                    <a:pt x="186760" y="55416"/>
                    <a:pt x="184481" y="51218"/>
                    <a:pt x="181842" y="47140"/>
                  </a:cubicBezTo>
                  <a:cubicBezTo>
                    <a:pt x="177481" y="40483"/>
                    <a:pt x="174437" y="36681"/>
                    <a:pt x="175234" y="36681"/>
                  </a:cubicBezTo>
                  <a:close/>
                  <a:moveTo>
                    <a:pt x="108794" y="188799"/>
                  </a:moveTo>
                  <a:cubicBezTo>
                    <a:pt x="108403" y="188840"/>
                    <a:pt x="108011" y="188879"/>
                    <a:pt x="107618" y="188916"/>
                  </a:cubicBezTo>
                  <a:cubicBezTo>
                    <a:pt x="107956" y="188877"/>
                    <a:pt x="108347" y="188837"/>
                    <a:pt x="108794" y="188799"/>
                  </a:cubicBezTo>
                  <a:close/>
                  <a:moveTo>
                    <a:pt x="116111" y="0"/>
                  </a:moveTo>
                  <a:lnTo>
                    <a:pt x="116111" y="0"/>
                  </a:lnTo>
                  <a:cubicBezTo>
                    <a:pt x="121508" y="1439"/>
                    <a:pt x="126786" y="3359"/>
                    <a:pt x="131704" y="5997"/>
                  </a:cubicBezTo>
                  <a:cubicBezTo>
                    <a:pt x="131935" y="6182"/>
                    <a:pt x="131970" y="6278"/>
                    <a:pt x="131762" y="6278"/>
                  </a:cubicBezTo>
                  <a:cubicBezTo>
                    <a:pt x="131429" y="6278"/>
                    <a:pt x="130475" y="6034"/>
                    <a:pt x="128705" y="5518"/>
                  </a:cubicBezTo>
                  <a:cubicBezTo>
                    <a:pt x="123787" y="4078"/>
                    <a:pt x="118750" y="2999"/>
                    <a:pt x="113592" y="2159"/>
                  </a:cubicBezTo>
                  <a:cubicBezTo>
                    <a:pt x="109034" y="1439"/>
                    <a:pt x="104476" y="1080"/>
                    <a:pt x="99918" y="840"/>
                  </a:cubicBezTo>
                  <a:cubicBezTo>
                    <a:pt x="99118" y="820"/>
                    <a:pt x="98322" y="810"/>
                    <a:pt x="97528" y="810"/>
                  </a:cubicBezTo>
                  <a:cubicBezTo>
                    <a:pt x="93557" y="810"/>
                    <a:pt x="89642" y="1060"/>
                    <a:pt x="85644" y="1559"/>
                  </a:cubicBezTo>
                  <a:cubicBezTo>
                    <a:pt x="77487" y="2399"/>
                    <a:pt x="69571" y="4798"/>
                    <a:pt x="62254" y="8636"/>
                  </a:cubicBezTo>
                  <a:cubicBezTo>
                    <a:pt x="63933" y="8156"/>
                    <a:pt x="65852" y="7557"/>
                    <a:pt x="67892" y="7197"/>
                  </a:cubicBezTo>
                  <a:cubicBezTo>
                    <a:pt x="69811" y="6717"/>
                    <a:pt x="71970" y="6117"/>
                    <a:pt x="74129" y="5518"/>
                  </a:cubicBezTo>
                  <a:cubicBezTo>
                    <a:pt x="78687" y="4438"/>
                    <a:pt x="83245" y="3598"/>
                    <a:pt x="87923" y="3119"/>
                  </a:cubicBezTo>
                  <a:cubicBezTo>
                    <a:pt x="90890" y="2781"/>
                    <a:pt x="93868" y="2619"/>
                    <a:pt x="96759" y="2619"/>
                  </a:cubicBezTo>
                  <a:cubicBezTo>
                    <a:pt x="103101" y="2619"/>
                    <a:pt x="109022" y="3397"/>
                    <a:pt x="113472" y="4798"/>
                  </a:cubicBezTo>
                  <a:cubicBezTo>
                    <a:pt x="111313" y="4798"/>
                    <a:pt x="108514" y="4638"/>
                    <a:pt x="105253" y="4638"/>
                  </a:cubicBezTo>
                  <a:cubicBezTo>
                    <a:pt x="103623" y="4638"/>
                    <a:pt x="101877" y="4678"/>
                    <a:pt x="100038" y="4798"/>
                  </a:cubicBezTo>
                  <a:cubicBezTo>
                    <a:pt x="93920" y="4918"/>
                    <a:pt x="87803" y="5638"/>
                    <a:pt x="81925" y="6957"/>
                  </a:cubicBezTo>
                  <a:cubicBezTo>
                    <a:pt x="75568" y="8156"/>
                    <a:pt x="69331" y="10076"/>
                    <a:pt x="63334" y="12595"/>
                  </a:cubicBezTo>
                  <a:cubicBezTo>
                    <a:pt x="58296" y="14754"/>
                    <a:pt x="53258" y="17273"/>
                    <a:pt x="48580" y="20151"/>
                  </a:cubicBezTo>
                  <a:cubicBezTo>
                    <a:pt x="41743" y="24469"/>
                    <a:pt x="35386" y="29507"/>
                    <a:pt x="29628" y="35145"/>
                  </a:cubicBezTo>
                  <a:cubicBezTo>
                    <a:pt x="23871" y="41022"/>
                    <a:pt x="18833" y="47500"/>
                    <a:pt x="14635" y="54697"/>
                  </a:cubicBezTo>
                  <a:cubicBezTo>
                    <a:pt x="6478" y="68491"/>
                    <a:pt x="2280" y="84324"/>
                    <a:pt x="2520" y="100397"/>
                  </a:cubicBezTo>
                  <a:cubicBezTo>
                    <a:pt x="3120" y="96918"/>
                    <a:pt x="3839" y="91761"/>
                    <a:pt x="5279" y="85763"/>
                  </a:cubicBezTo>
                  <a:cubicBezTo>
                    <a:pt x="6838" y="79166"/>
                    <a:pt x="8997" y="72689"/>
                    <a:pt x="11756" y="66571"/>
                  </a:cubicBezTo>
                  <a:cubicBezTo>
                    <a:pt x="14635" y="60094"/>
                    <a:pt x="18353" y="53857"/>
                    <a:pt x="22551" y="48099"/>
                  </a:cubicBezTo>
                  <a:cubicBezTo>
                    <a:pt x="26150" y="43301"/>
                    <a:pt x="30108" y="38863"/>
                    <a:pt x="34546" y="34785"/>
                  </a:cubicBezTo>
                  <a:cubicBezTo>
                    <a:pt x="38624" y="31067"/>
                    <a:pt x="42942" y="27708"/>
                    <a:pt x="47500" y="24589"/>
                  </a:cubicBezTo>
                  <a:cubicBezTo>
                    <a:pt x="52538" y="21231"/>
                    <a:pt x="57936" y="18352"/>
                    <a:pt x="63693" y="15953"/>
                  </a:cubicBezTo>
                  <a:cubicBezTo>
                    <a:pt x="69211" y="13674"/>
                    <a:pt x="75088" y="11995"/>
                    <a:pt x="81086" y="10915"/>
                  </a:cubicBezTo>
                  <a:cubicBezTo>
                    <a:pt x="85458" y="10120"/>
                    <a:pt x="89913" y="9655"/>
                    <a:pt x="94381" y="9655"/>
                  </a:cubicBezTo>
                  <a:cubicBezTo>
                    <a:pt x="95307" y="9655"/>
                    <a:pt x="96233" y="9675"/>
                    <a:pt x="97159" y="9716"/>
                  </a:cubicBezTo>
                  <a:lnTo>
                    <a:pt x="99078" y="9716"/>
                  </a:lnTo>
                  <a:lnTo>
                    <a:pt x="100757" y="9836"/>
                  </a:lnTo>
                  <a:cubicBezTo>
                    <a:pt x="101837" y="9956"/>
                    <a:pt x="102796" y="10076"/>
                    <a:pt x="103756" y="10196"/>
                  </a:cubicBezTo>
                  <a:cubicBezTo>
                    <a:pt x="105555" y="10436"/>
                    <a:pt x="106875" y="10675"/>
                    <a:pt x="107954" y="10915"/>
                  </a:cubicBezTo>
                  <a:cubicBezTo>
                    <a:pt x="109873" y="11515"/>
                    <a:pt x="110473" y="11875"/>
                    <a:pt x="109993" y="12115"/>
                  </a:cubicBezTo>
                  <a:cubicBezTo>
                    <a:pt x="108314" y="12355"/>
                    <a:pt x="106635" y="12475"/>
                    <a:pt x="105076" y="12475"/>
                  </a:cubicBezTo>
                  <a:cubicBezTo>
                    <a:pt x="102437" y="12475"/>
                    <a:pt x="98838" y="12595"/>
                    <a:pt x="94520" y="12954"/>
                  </a:cubicBezTo>
                  <a:cubicBezTo>
                    <a:pt x="85284" y="13674"/>
                    <a:pt x="76288" y="15593"/>
                    <a:pt x="67532" y="18832"/>
                  </a:cubicBezTo>
                  <a:cubicBezTo>
                    <a:pt x="63094" y="20391"/>
                    <a:pt x="58895" y="22310"/>
                    <a:pt x="54817" y="24589"/>
                  </a:cubicBezTo>
                  <a:cubicBezTo>
                    <a:pt x="52658" y="25669"/>
                    <a:pt x="50739" y="26988"/>
                    <a:pt x="48820" y="28188"/>
                  </a:cubicBezTo>
                  <a:cubicBezTo>
                    <a:pt x="46901" y="29387"/>
                    <a:pt x="44861" y="30707"/>
                    <a:pt x="43062" y="32146"/>
                  </a:cubicBezTo>
                  <a:cubicBezTo>
                    <a:pt x="35026" y="38144"/>
                    <a:pt x="28069" y="45460"/>
                    <a:pt x="22431" y="53737"/>
                  </a:cubicBezTo>
                  <a:cubicBezTo>
                    <a:pt x="19552" y="58175"/>
                    <a:pt x="17033" y="62853"/>
                    <a:pt x="14994" y="67771"/>
                  </a:cubicBezTo>
                  <a:cubicBezTo>
                    <a:pt x="13195" y="71969"/>
                    <a:pt x="11876" y="76287"/>
                    <a:pt x="10916" y="80845"/>
                  </a:cubicBezTo>
                  <a:cubicBezTo>
                    <a:pt x="10676" y="82165"/>
                    <a:pt x="10436" y="83364"/>
                    <a:pt x="10316" y="84324"/>
                  </a:cubicBezTo>
                  <a:cubicBezTo>
                    <a:pt x="10076" y="85403"/>
                    <a:pt x="10076" y="86243"/>
                    <a:pt x="9957" y="86963"/>
                  </a:cubicBezTo>
                  <a:cubicBezTo>
                    <a:pt x="9837" y="87682"/>
                    <a:pt x="9837" y="88522"/>
                    <a:pt x="9957" y="89362"/>
                  </a:cubicBezTo>
                  <a:cubicBezTo>
                    <a:pt x="9975" y="89454"/>
                    <a:pt x="9999" y="89498"/>
                    <a:pt x="10029" y="89498"/>
                  </a:cubicBezTo>
                  <a:cubicBezTo>
                    <a:pt x="10193" y="89498"/>
                    <a:pt x="10529" y="88171"/>
                    <a:pt x="11036" y="86243"/>
                  </a:cubicBezTo>
                  <a:cubicBezTo>
                    <a:pt x="11636" y="83844"/>
                    <a:pt x="12595" y="80605"/>
                    <a:pt x="13555" y="77247"/>
                  </a:cubicBezTo>
                  <a:cubicBezTo>
                    <a:pt x="14155" y="75568"/>
                    <a:pt x="14754" y="73888"/>
                    <a:pt x="15354" y="72449"/>
                  </a:cubicBezTo>
                  <a:cubicBezTo>
                    <a:pt x="15954" y="70890"/>
                    <a:pt x="16554" y="69450"/>
                    <a:pt x="17033" y="68251"/>
                  </a:cubicBezTo>
                  <a:cubicBezTo>
                    <a:pt x="19552" y="62373"/>
                    <a:pt x="22791" y="56856"/>
                    <a:pt x="26509" y="51818"/>
                  </a:cubicBezTo>
                  <a:cubicBezTo>
                    <a:pt x="29748" y="47380"/>
                    <a:pt x="33466" y="43661"/>
                    <a:pt x="37904" y="40543"/>
                  </a:cubicBezTo>
                  <a:cubicBezTo>
                    <a:pt x="36585" y="41622"/>
                    <a:pt x="35386" y="42942"/>
                    <a:pt x="34186" y="44381"/>
                  </a:cubicBezTo>
                  <a:cubicBezTo>
                    <a:pt x="33466" y="45101"/>
                    <a:pt x="32867" y="45820"/>
                    <a:pt x="32267" y="46540"/>
                  </a:cubicBezTo>
                  <a:cubicBezTo>
                    <a:pt x="31667" y="47260"/>
                    <a:pt x="31067" y="48099"/>
                    <a:pt x="30468" y="48819"/>
                  </a:cubicBezTo>
                  <a:cubicBezTo>
                    <a:pt x="29388" y="50258"/>
                    <a:pt x="28309" y="51818"/>
                    <a:pt x="27349" y="53137"/>
                  </a:cubicBezTo>
                  <a:cubicBezTo>
                    <a:pt x="26989" y="53857"/>
                    <a:pt x="26509" y="54577"/>
                    <a:pt x="26150" y="55176"/>
                  </a:cubicBezTo>
                  <a:cubicBezTo>
                    <a:pt x="25790" y="55776"/>
                    <a:pt x="25430" y="56376"/>
                    <a:pt x="25190" y="56856"/>
                  </a:cubicBezTo>
                  <a:cubicBezTo>
                    <a:pt x="24243" y="58466"/>
                    <a:pt x="23894" y="59478"/>
                    <a:pt x="24084" y="59478"/>
                  </a:cubicBezTo>
                  <a:cubicBezTo>
                    <a:pt x="24135" y="59478"/>
                    <a:pt x="24224" y="59406"/>
                    <a:pt x="24350" y="59255"/>
                  </a:cubicBezTo>
                  <a:cubicBezTo>
                    <a:pt x="24710" y="58895"/>
                    <a:pt x="25430" y="57935"/>
                    <a:pt x="26509" y="56496"/>
                  </a:cubicBezTo>
                  <a:cubicBezTo>
                    <a:pt x="8637" y="83964"/>
                    <a:pt x="1" y="116350"/>
                    <a:pt x="23031" y="154014"/>
                  </a:cubicBezTo>
                  <a:cubicBezTo>
                    <a:pt x="38230" y="178712"/>
                    <a:pt x="69311" y="189386"/>
                    <a:pt x="97477" y="189386"/>
                  </a:cubicBezTo>
                  <a:cubicBezTo>
                    <a:pt x="100912" y="189386"/>
                    <a:pt x="104304" y="189228"/>
                    <a:pt x="107618" y="188916"/>
                  </a:cubicBezTo>
                  <a:cubicBezTo>
                    <a:pt x="106081" y="189095"/>
                    <a:pt x="105642" y="189265"/>
                    <a:pt x="106056" y="189265"/>
                  </a:cubicBezTo>
                  <a:cubicBezTo>
                    <a:pt x="106406" y="189265"/>
                    <a:pt x="107369" y="189143"/>
                    <a:pt x="108794" y="188799"/>
                  </a:cubicBezTo>
                  <a:cubicBezTo>
                    <a:pt x="108794" y="188799"/>
                    <a:pt x="108794" y="188799"/>
                    <a:pt x="108794" y="188799"/>
                  </a:cubicBezTo>
                  <a:cubicBezTo>
                    <a:pt x="112992" y="188319"/>
                    <a:pt x="117070" y="187599"/>
                    <a:pt x="121029" y="186520"/>
                  </a:cubicBezTo>
                  <a:cubicBezTo>
                    <a:pt x="121868" y="186280"/>
                    <a:pt x="123068" y="185920"/>
                    <a:pt x="124387" y="185440"/>
                  </a:cubicBezTo>
                  <a:cubicBezTo>
                    <a:pt x="125707" y="184961"/>
                    <a:pt x="127266" y="184361"/>
                    <a:pt x="128825" y="183761"/>
                  </a:cubicBezTo>
                  <a:cubicBezTo>
                    <a:pt x="130505" y="183041"/>
                    <a:pt x="132184" y="182202"/>
                    <a:pt x="133863" y="181482"/>
                  </a:cubicBezTo>
                  <a:cubicBezTo>
                    <a:pt x="135542" y="180762"/>
                    <a:pt x="137102" y="179923"/>
                    <a:pt x="138661" y="178963"/>
                  </a:cubicBezTo>
                  <a:cubicBezTo>
                    <a:pt x="143175" y="176485"/>
                    <a:pt x="146775" y="174137"/>
                    <a:pt x="147532" y="174137"/>
                  </a:cubicBezTo>
                  <a:cubicBezTo>
                    <a:pt x="147801" y="174137"/>
                    <a:pt x="147712" y="174433"/>
                    <a:pt x="147177" y="175125"/>
                  </a:cubicBezTo>
                  <a:cubicBezTo>
                    <a:pt x="146937" y="175605"/>
                    <a:pt x="146578" y="175964"/>
                    <a:pt x="146098" y="176324"/>
                  </a:cubicBezTo>
                  <a:cubicBezTo>
                    <a:pt x="145618" y="176684"/>
                    <a:pt x="145018" y="177284"/>
                    <a:pt x="144179" y="177764"/>
                  </a:cubicBezTo>
                  <a:cubicBezTo>
                    <a:pt x="142739" y="178963"/>
                    <a:pt x="140820" y="180163"/>
                    <a:pt x="138901" y="181362"/>
                  </a:cubicBezTo>
                  <a:cubicBezTo>
                    <a:pt x="134823" y="183761"/>
                    <a:pt x="130385" y="185920"/>
                    <a:pt x="128226" y="187000"/>
                  </a:cubicBezTo>
                  <a:cubicBezTo>
                    <a:pt x="129665" y="186640"/>
                    <a:pt x="131224" y="186160"/>
                    <a:pt x="132664" y="185560"/>
                  </a:cubicBezTo>
                  <a:cubicBezTo>
                    <a:pt x="133623" y="185200"/>
                    <a:pt x="134583" y="184841"/>
                    <a:pt x="135662" y="184361"/>
                  </a:cubicBezTo>
                  <a:lnTo>
                    <a:pt x="139021" y="182801"/>
                  </a:lnTo>
                  <a:cubicBezTo>
                    <a:pt x="143939" y="180283"/>
                    <a:pt x="148617" y="177284"/>
                    <a:pt x="153055" y="173805"/>
                  </a:cubicBezTo>
                  <a:cubicBezTo>
                    <a:pt x="157133" y="170687"/>
                    <a:pt x="160971" y="167208"/>
                    <a:pt x="164570" y="163610"/>
                  </a:cubicBezTo>
                  <a:cubicBezTo>
                    <a:pt x="166129" y="162050"/>
                    <a:pt x="167329" y="160731"/>
                    <a:pt x="168288" y="159891"/>
                  </a:cubicBezTo>
                  <a:cubicBezTo>
                    <a:pt x="168768" y="159172"/>
                    <a:pt x="169488" y="158572"/>
                    <a:pt x="170207" y="158212"/>
                  </a:cubicBezTo>
                  <a:cubicBezTo>
                    <a:pt x="170567" y="158212"/>
                    <a:pt x="170447" y="158692"/>
                    <a:pt x="169848" y="159771"/>
                  </a:cubicBezTo>
                  <a:cubicBezTo>
                    <a:pt x="169608" y="160251"/>
                    <a:pt x="169248" y="160851"/>
                    <a:pt x="168768" y="161571"/>
                  </a:cubicBezTo>
                  <a:cubicBezTo>
                    <a:pt x="168288" y="162290"/>
                    <a:pt x="167569" y="163010"/>
                    <a:pt x="166969" y="163970"/>
                  </a:cubicBezTo>
                  <a:cubicBezTo>
                    <a:pt x="163370" y="168408"/>
                    <a:pt x="159292" y="172366"/>
                    <a:pt x="154854" y="175964"/>
                  </a:cubicBezTo>
                  <a:cubicBezTo>
                    <a:pt x="149936" y="179923"/>
                    <a:pt x="144538" y="183281"/>
                    <a:pt x="138901" y="186160"/>
                  </a:cubicBezTo>
                  <a:cubicBezTo>
                    <a:pt x="136262" y="187479"/>
                    <a:pt x="133863" y="188439"/>
                    <a:pt x="131944" y="189279"/>
                  </a:cubicBezTo>
                  <a:cubicBezTo>
                    <a:pt x="130025" y="189998"/>
                    <a:pt x="128345" y="190598"/>
                    <a:pt x="127506" y="190838"/>
                  </a:cubicBezTo>
                  <a:cubicBezTo>
                    <a:pt x="119829" y="193357"/>
                    <a:pt x="111793" y="194916"/>
                    <a:pt x="103756" y="195276"/>
                  </a:cubicBezTo>
                  <a:cubicBezTo>
                    <a:pt x="102317" y="195336"/>
                    <a:pt x="100885" y="195366"/>
                    <a:pt x="99457" y="195366"/>
                  </a:cubicBezTo>
                  <a:cubicBezTo>
                    <a:pt x="95172" y="195366"/>
                    <a:pt x="90922" y="195096"/>
                    <a:pt x="86603" y="194556"/>
                  </a:cubicBezTo>
                  <a:cubicBezTo>
                    <a:pt x="80726" y="193837"/>
                    <a:pt x="74849" y="192517"/>
                    <a:pt x="69091" y="190598"/>
                  </a:cubicBezTo>
                  <a:cubicBezTo>
                    <a:pt x="58775" y="187120"/>
                    <a:pt x="49180" y="182202"/>
                    <a:pt x="40423" y="175725"/>
                  </a:cubicBezTo>
                  <a:cubicBezTo>
                    <a:pt x="33443" y="170637"/>
                    <a:pt x="29146" y="166366"/>
                    <a:pt x="27764" y="166366"/>
                  </a:cubicBezTo>
                  <a:cubicBezTo>
                    <a:pt x="27745" y="166366"/>
                    <a:pt x="27727" y="166367"/>
                    <a:pt x="27709" y="166369"/>
                  </a:cubicBezTo>
                  <a:cubicBezTo>
                    <a:pt x="34786" y="174405"/>
                    <a:pt x="43062" y="181242"/>
                    <a:pt x="52418" y="186520"/>
                  </a:cubicBezTo>
                  <a:cubicBezTo>
                    <a:pt x="62014" y="191798"/>
                    <a:pt x="72450" y="195276"/>
                    <a:pt x="83245" y="196835"/>
                  </a:cubicBezTo>
                  <a:cubicBezTo>
                    <a:pt x="88283" y="197555"/>
                    <a:pt x="93321" y="197795"/>
                    <a:pt x="98358" y="197795"/>
                  </a:cubicBezTo>
                  <a:cubicBezTo>
                    <a:pt x="105675" y="197675"/>
                    <a:pt x="112872" y="196835"/>
                    <a:pt x="120069" y="195156"/>
                  </a:cubicBezTo>
                  <a:cubicBezTo>
                    <a:pt x="126666" y="193597"/>
                    <a:pt x="133023" y="191438"/>
                    <a:pt x="139261" y="188679"/>
                  </a:cubicBezTo>
                  <a:cubicBezTo>
                    <a:pt x="144419" y="186520"/>
                    <a:pt x="147897" y="184721"/>
                    <a:pt x="149097" y="184721"/>
                  </a:cubicBezTo>
                  <a:cubicBezTo>
                    <a:pt x="150176" y="184721"/>
                    <a:pt x="143219" y="189639"/>
                    <a:pt x="134223" y="193477"/>
                  </a:cubicBezTo>
                  <a:cubicBezTo>
                    <a:pt x="129665" y="195276"/>
                    <a:pt x="124987" y="196835"/>
                    <a:pt x="120309" y="197915"/>
                  </a:cubicBezTo>
                  <a:cubicBezTo>
                    <a:pt x="115991" y="198995"/>
                    <a:pt x="112272" y="199474"/>
                    <a:pt x="110233" y="199714"/>
                  </a:cubicBezTo>
                  <a:cubicBezTo>
                    <a:pt x="106515" y="200314"/>
                    <a:pt x="102677" y="200554"/>
                    <a:pt x="98838" y="200674"/>
                  </a:cubicBezTo>
                  <a:cubicBezTo>
                    <a:pt x="94040" y="200674"/>
                    <a:pt x="89122" y="200434"/>
                    <a:pt x="84324" y="199954"/>
                  </a:cubicBezTo>
                  <a:cubicBezTo>
                    <a:pt x="80006" y="199474"/>
                    <a:pt x="76648" y="198875"/>
                    <a:pt x="75568" y="198875"/>
                  </a:cubicBezTo>
                  <a:cubicBezTo>
                    <a:pt x="75088" y="198875"/>
                    <a:pt x="75208" y="198995"/>
                    <a:pt x="76048" y="199354"/>
                  </a:cubicBezTo>
                  <a:cubicBezTo>
                    <a:pt x="76408" y="199594"/>
                    <a:pt x="77128" y="199834"/>
                    <a:pt x="77967" y="200074"/>
                  </a:cubicBezTo>
                  <a:cubicBezTo>
                    <a:pt x="78807" y="200434"/>
                    <a:pt x="79886" y="200674"/>
                    <a:pt x="81206" y="201034"/>
                  </a:cubicBezTo>
                  <a:cubicBezTo>
                    <a:pt x="86632" y="202239"/>
                    <a:pt x="92142" y="202772"/>
                    <a:pt x="97666" y="202772"/>
                  </a:cubicBezTo>
                  <a:cubicBezTo>
                    <a:pt x="98736" y="202772"/>
                    <a:pt x="99807" y="202752"/>
                    <a:pt x="100877" y="202713"/>
                  </a:cubicBezTo>
                  <a:cubicBezTo>
                    <a:pt x="105675" y="202473"/>
                    <a:pt x="110473" y="201993"/>
                    <a:pt x="115151" y="201154"/>
                  </a:cubicBezTo>
                  <a:cubicBezTo>
                    <a:pt x="120189" y="200194"/>
                    <a:pt x="125227" y="198875"/>
                    <a:pt x="130145" y="197195"/>
                  </a:cubicBezTo>
                  <a:cubicBezTo>
                    <a:pt x="134823" y="195396"/>
                    <a:pt x="139381" y="193477"/>
                    <a:pt x="143939" y="191198"/>
                  </a:cubicBezTo>
                  <a:cubicBezTo>
                    <a:pt x="145978" y="189998"/>
                    <a:pt x="148137" y="188919"/>
                    <a:pt x="149936" y="187719"/>
                  </a:cubicBezTo>
                  <a:cubicBezTo>
                    <a:pt x="150896" y="187120"/>
                    <a:pt x="151735" y="186520"/>
                    <a:pt x="152695" y="186040"/>
                  </a:cubicBezTo>
                  <a:lnTo>
                    <a:pt x="155214" y="184241"/>
                  </a:lnTo>
                  <a:cubicBezTo>
                    <a:pt x="161931" y="179803"/>
                    <a:pt x="166369" y="175844"/>
                    <a:pt x="168288" y="174885"/>
                  </a:cubicBezTo>
                  <a:cubicBezTo>
                    <a:pt x="168376" y="174850"/>
                    <a:pt x="168440" y="174833"/>
                    <a:pt x="168484" y="174833"/>
                  </a:cubicBezTo>
                  <a:cubicBezTo>
                    <a:pt x="168738" y="174833"/>
                    <a:pt x="168268" y="175420"/>
                    <a:pt x="167449" y="176444"/>
                  </a:cubicBezTo>
                  <a:cubicBezTo>
                    <a:pt x="166849" y="177044"/>
                    <a:pt x="166129" y="177884"/>
                    <a:pt x="165290" y="178723"/>
                  </a:cubicBezTo>
                  <a:cubicBezTo>
                    <a:pt x="164330" y="179563"/>
                    <a:pt x="163250" y="180522"/>
                    <a:pt x="162051" y="181722"/>
                  </a:cubicBezTo>
                  <a:cubicBezTo>
                    <a:pt x="155574" y="187240"/>
                    <a:pt x="148377" y="191798"/>
                    <a:pt x="140700" y="195516"/>
                  </a:cubicBezTo>
                  <a:cubicBezTo>
                    <a:pt x="136262" y="197555"/>
                    <a:pt x="131704" y="199354"/>
                    <a:pt x="126906" y="200794"/>
                  </a:cubicBezTo>
                  <a:cubicBezTo>
                    <a:pt x="122588" y="202113"/>
                    <a:pt x="118030" y="203193"/>
                    <a:pt x="113472" y="203912"/>
                  </a:cubicBezTo>
                  <a:cubicBezTo>
                    <a:pt x="108108" y="204754"/>
                    <a:pt x="102743" y="205134"/>
                    <a:pt x="97298" y="205134"/>
                  </a:cubicBezTo>
                  <a:cubicBezTo>
                    <a:pt x="96534" y="205134"/>
                    <a:pt x="95768" y="205127"/>
                    <a:pt x="95000" y="205112"/>
                  </a:cubicBezTo>
                  <a:cubicBezTo>
                    <a:pt x="94520" y="205112"/>
                    <a:pt x="95240" y="205112"/>
                    <a:pt x="96679" y="205352"/>
                  </a:cubicBezTo>
                  <a:cubicBezTo>
                    <a:pt x="98238" y="205592"/>
                    <a:pt x="100398" y="205712"/>
                    <a:pt x="102677" y="205832"/>
                  </a:cubicBezTo>
                  <a:lnTo>
                    <a:pt x="109514" y="205832"/>
                  </a:lnTo>
                  <a:cubicBezTo>
                    <a:pt x="110833" y="205832"/>
                    <a:pt x="112152" y="205712"/>
                    <a:pt x="113472" y="205592"/>
                  </a:cubicBezTo>
                  <a:cubicBezTo>
                    <a:pt x="114791" y="205472"/>
                    <a:pt x="116111" y="205352"/>
                    <a:pt x="117430" y="205112"/>
                  </a:cubicBezTo>
                  <a:lnTo>
                    <a:pt x="121508" y="204392"/>
                  </a:lnTo>
                  <a:lnTo>
                    <a:pt x="125827" y="203433"/>
                  </a:lnTo>
                  <a:cubicBezTo>
                    <a:pt x="127266" y="203073"/>
                    <a:pt x="128705" y="202713"/>
                    <a:pt x="130145" y="202233"/>
                  </a:cubicBezTo>
                  <a:cubicBezTo>
                    <a:pt x="135782" y="200554"/>
                    <a:pt x="141300" y="198395"/>
                    <a:pt x="146578" y="195756"/>
                  </a:cubicBezTo>
                  <a:cubicBezTo>
                    <a:pt x="158572" y="189639"/>
                    <a:pt x="169128" y="181362"/>
                    <a:pt x="177764" y="171166"/>
                  </a:cubicBezTo>
                  <a:cubicBezTo>
                    <a:pt x="186520" y="160851"/>
                    <a:pt x="193237" y="148976"/>
                    <a:pt x="197556" y="136022"/>
                  </a:cubicBezTo>
                  <a:cubicBezTo>
                    <a:pt x="199955" y="128945"/>
                    <a:pt x="201634" y="121628"/>
                    <a:pt x="202473" y="114191"/>
                  </a:cubicBezTo>
                  <a:cubicBezTo>
                    <a:pt x="203193" y="106634"/>
                    <a:pt x="203193" y="99077"/>
                    <a:pt x="202473" y="91641"/>
                  </a:cubicBezTo>
                  <a:cubicBezTo>
                    <a:pt x="200914" y="76527"/>
                    <a:pt x="195996" y="62013"/>
                    <a:pt x="188200" y="48939"/>
                  </a:cubicBezTo>
                  <a:cubicBezTo>
                    <a:pt x="180523" y="35985"/>
                    <a:pt x="169968" y="24829"/>
                    <a:pt x="157493" y="16313"/>
                  </a:cubicBezTo>
                  <a:cubicBezTo>
                    <a:pt x="145018" y="7917"/>
                    <a:pt x="130984" y="2279"/>
                    <a:pt x="116111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606;p58">
              <a:extLst>
                <a:ext uri="{FF2B5EF4-FFF2-40B4-BE49-F238E27FC236}">
                  <a16:creationId xmlns:a16="http://schemas.microsoft.com/office/drawing/2014/main" id="{B0AA3756-1DA6-3CBE-C9FB-99721DA4E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925" y="4175425"/>
              <a:ext cx="1349450" cy="1019575"/>
            </a:xfrm>
            <a:custGeom>
              <a:avLst/>
              <a:gdLst>
                <a:gd name="T0" fmla="*/ 0 w 53978"/>
                <a:gd name="T1" fmla="*/ 0 h 40783"/>
                <a:gd name="T2" fmla="*/ 41234375 w 53978"/>
                <a:gd name="T3" fmla="*/ 73093750 h 40783"/>
                <a:gd name="T4" fmla="*/ 116203125 w 53978"/>
                <a:gd name="T5" fmla="*/ 174312500 h 40783"/>
                <a:gd name="T6" fmla="*/ 346734375 w 53978"/>
                <a:gd name="T7" fmla="*/ 399203125 h 40783"/>
                <a:gd name="T8" fmla="*/ 627859375 w 53978"/>
                <a:gd name="T9" fmla="*/ 566015625 h 40783"/>
                <a:gd name="T10" fmla="*/ 843390625 w 53978"/>
                <a:gd name="T11" fmla="*/ 637234375 h 40783"/>
                <a:gd name="T12" fmla="*/ 822781250 w 53978"/>
                <a:gd name="T13" fmla="*/ 629734375 h 40783"/>
                <a:gd name="T14" fmla="*/ 770296875 w 53978"/>
                <a:gd name="T15" fmla="*/ 609125000 h 40783"/>
                <a:gd name="T16" fmla="*/ 693453125 w 53978"/>
                <a:gd name="T17" fmla="*/ 577250000 h 40783"/>
                <a:gd name="T18" fmla="*/ 607250000 w 53978"/>
                <a:gd name="T19" fmla="*/ 534156250 h 40783"/>
                <a:gd name="T20" fmla="*/ 562265625 w 53978"/>
                <a:gd name="T21" fmla="*/ 511656250 h 40783"/>
                <a:gd name="T22" fmla="*/ 521031250 w 53978"/>
                <a:gd name="T23" fmla="*/ 485421875 h 40783"/>
                <a:gd name="T24" fmla="*/ 446062500 w 53978"/>
                <a:gd name="T25" fmla="*/ 436687500 h 40783"/>
                <a:gd name="T26" fmla="*/ 357968750 w 53978"/>
                <a:gd name="T27" fmla="*/ 371093750 h 40783"/>
                <a:gd name="T28" fmla="*/ 157437500 w 53978"/>
                <a:gd name="T29" fmla="*/ 181796875 h 40783"/>
                <a:gd name="T30" fmla="*/ 0 w 53978"/>
                <a:gd name="T31" fmla="*/ 0 h 40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978" h="40783" extrusionOk="0">
                  <a:moveTo>
                    <a:pt x="0" y="0"/>
                  </a:moveTo>
                  <a:cubicBezTo>
                    <a:pt x="600" y="1200"/>
                    <a:pt x="1440" y="2759"/>
                    <a:pt x="2639" y="4678"/>
                  </a:cubicBezTo>
                  <a:cubicBezTo>
                    <a:pt x="4079" y="6957"/>
                    <a:pt x="5758" y="9116"/>
                    <a:pt x="7437" y="11156"/>
                  </a:cubicBezTo>
                  <a:cubicBezTo>
                    <a:pt x="11755" y="16553"/>
                    <a:pt x="16673" y="21351"/>
                    <a:pt x="22191" y="25549"/>
                  </a:cubicBezTo>
                  <a:cubicBezTo>
                    <a:pt x="27708" y="29868"/>
                    <a:pt x="33706" y="33466"/>
                    <a:pt x="40183" y="36225"/>
                  </a:cubicBezTo>
                  <a:cubicBezTo>
                    <a:pt x="44621" y="38264"/>
                    <a:pt x="49179" y="39703"/>
                    <a:pt x="53977" y="40783"/>
                  </a:cubicBezTo>
                  <a:lnTo>
                    <a:pt x="52658" y="40303"/>
                  </a:lnTo>
                  <a:lnTo>
                    <a:pt x="49299" y="38984"/>
                  </a:lnTo>
                  <a:cubicBezTo>
                    <a:pt x="47740" y="38504"/>
                    <a:pt x="46180" y="37784"/>
                    <a:pt x="44381" y="36944"/>
                  </a:cubicBezTo>
                  <a:cubicBezTo>
                    <a:pt x="42582" y="36225"/>
                    <a:pt x="40663" y="35265"/>
                    <a:pt x="38864" y="34186"/>
                  </a:cubicBezTo>
                  <a:lnTo>
                    <a:pt x="35985" y="32746"/>
                  </a:lnTo>
                  <a:lnTo>
                    <a:pt x="33346" y="31067"/>
                  </a:lnTo>
                  <a:cubicBezTo>
                    <a:pt x="31547" y="30107"/>
                    <a:pt x="29987" y="28908"/>
                    <a:pt x="28548" y="27948"/>
                  </a:cubicBezTo>
                  <a:cubicBezTo>
                    <a:pt x="25669" y="25909"/>
                    <a:pt x="23630" y="24350"/>
                    <a:pt x="22910" y="23750"/>
                  </a:cubicBezTo>
                  <a:cubicBezTo>
                    <a:pt x="18352" y="20032"/>
                    <a:pt x="14034" y="15954"/>
                    <a:pt x="10076" y="11635"/>
                  </a:cubicBezTo>
                  <a:cubicBezTo>
                    <a:pt x="5878" y="7077"/>
                    <a:pt x="2399" y="2639"/>
                    <a:pt x="0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607;p58">
              <a:extLst>
                <a:ext uri="{FF2B5EF4-FFF2-40B4-BE49-F238E27FC236}">
                  <a16:creationId xmlns:a16="http://schemas.microsoft.com/office/drawing/2014/main" id="{79020342-F8C5-2A0D-0C65-3C1BE8FEC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2900" y="666925"/>
              <a:ext cx="831725" cy="857775"/>
            </a:xfrm>
            <a:custGeom>
              <a:avLst/>
              <a:gdLst>
                <a:gd name="T0" fmla="*/ 512328125 w 33269"/>
                <a:gd name="T1" fmla="*/ 15625 h 34311"/>
                <a:gd name="T2" fmla="*/ 139359375 w 33269"/>
                <a:gd name="T3" fmla="*/ 326125000 h 34311"/>
                <a:gd name="T4" fmla="*/ 13781250 w 33269"/>
                <a:gd name="T5" fmla="*/ 506046875 h 34311"/>
                <a:gd name="T6" fmla="*/ 2046875 w 33269"/>
                <a:gd name="T7" fmla="*/ 536093750 h 34311"/>
                <a:gd name="T8" fmla="*/ 30656250 w 33269"/>
                <a:gd name="T9" fmla="*/ 500421875 h 34311"/>
                <a:gd name="T10" fmla="*/ 49390625 w 33269"/>
                <a:gd name="T11" fmla="*/ 470437500 h 34311"/>
                <a:gd name="T12" fmla="*/ 73765625 w 33269"/>
                <a:gd name="T13" fmla="*/ 438578125 h 34311"/>
                <a:gd name="T14" fmla="*/ 94375000 w 33269"/>
                <a:gd name="T15" fmla="*/ 408578125 h 34311"/>
                <a:gd name="T16" fmla="*/ 113125000 w 33269"/>
                <a:gd name="T17" fmla="*/ 384218750 h 34311"/>
                <a:gd name="T18" fmla="*/ 204953125 w 33269"/>
                <a:gd name="T19" fmla="*/ 275515625 h 34311"/>
                <a:gd name="T20" fmla="*/ 270546875 w 33269"/>
                <a:gd name="T21" fmla="*/ 211796875 h 34311"/>
                <a:gd name="T22" fmla="*/ 304281250 w 33269"/>
                <a:gd name="T23" fmla="*/ 178062500 h 34311"/>
                <a:gd name="T24" fmla="*/ 339890625 w 33269"/>
                <a:gd name="T25" fmla="*/ 148078125 h 34311"/>
                <a:gd name="T26" fmla="*/ 512328125 w 33269"/>
                <a:gd name="T27" fmla="*/ 15625 h 34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269" h="34311" extrusionOk="0">
                  <a:moveTo>
                    <a:pt x="32789" y="1"/>
                  </a:moveTo>
                  <a:cubicBezTo>
                    <a:pt x="23673" y="5518"/>
                    <a:pt x="15636" y="12595"/>
                    <a:pt x="8919" y="20872"/>
                  </a:cubicBezTo>
                  <a:cubicBezTo>
                    <a:pt x="5920" y="24470"/>
                    <a:pt x="3161" y="28308"/>
                    <a:pt x="882" y="32387"/>
                  </a:cubicBezTo>
                  <a:cubicBezTo>
                    <a:pt x="201" y="33749"/>
                    <a:pt x="1" y="34310"/>
                    <a:pt x="131" y="34310"/>
                  </a:cubicBezTo>
                  <a:cubicBezTo>
                    <a:pt x="299" y="34310"/>
                    <a:pt x="1016" y="33378"/>
                    <a:pt x="1962" y="32027"/>
                  </a:cubicBezTo>
                  <a:cubicBezTo>
                    <a:pt x="2322" y="31427"/>
                    <a:pt x="2682" y="30707"/>
                    <a:pt x="3161" y="30108"/>
                  </a:cubicBezTo>
                  <a:cubicBezTo>
                    <a:pt x="3641" y="29388"/>
                    <a:pt x="4241" y="28668"/>
                    <a:pt x="4721" y="28069"/>
                  </a:cubicBezTo>
                  <a:lnTo>
                    <a:pt x="6040" y="26149"/>
                  </a:lnTo>
                  <a:lnTo>
                    <a:pt x="7240" y="24590"/>
                  </a:lnTo>
                  <a:cubicBezTo>
                    <a:pt x="8559" y="22911"/>
                    <a:pt x="10598" y="20392"/>
                    <a:pt x="13117" y="17633"/>
                  </a:cubicBezTo>
                  <a:cubicBezTo>
                    <a:pt x="14437" y="16314"/>
                    <a:pt x="15756" y="14874"/>
                    <a:pt x="17315" y="13555"/>
                  </a:cubicBezTo>
                  <a:lnTo>
                    <a:pt x="19474" y="11396"/>
                  </a:lnTo>
                  <a:lnTo>
                    <a:pt x="21753" y="9477"/>
                  </a:lnTo>
                  <a:cubicBezTo>
                    <a:pt x="27631" y="4319"/>
                    <a:pt x="33268" y="600"/>
                    <a:pt x="32789" y="1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608;p58">
              <a:extLst>
                <a:ext uri="{FF2B5EF4-FFF2-40B4-BE49-F238E27FC236}">
                  <a16:creationId xmlns:a16="http://schemas.microsoft.com/office/drawing/2014/main" id="{7092E6C6-4769-FB10-3888-5BDF0C746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900" y="277100"/>
              <a:ext cx="1379425" cy="878650"/>
            </a:xfrm>
            <a:custGeom>
              <a:avLst/>
              <a:gdLst>
                <a:gd name="T0" fmla="*/ 862125000 w 55177"/>
                <a:gd name="T1" fmla="*/ 0 h 35146"/>
                <a:gd name="T2" fmla="*/ 798406250 w 55177"/>
                <a:gd name="T3" fmla="*/ 13125000 h 35146"/>
                <a:gd name="T4" fmla="*/ 721562500 w 55177"/>
                <a:gd name="T5" fmla="*/ 37484375 h 35146"/>
                <a:gd name="T6" fmla="*/ 640968750 w 55177"/>
                <a:gd name="T7" fmla="*/ 67468750 h 35146"/>
                <a:gd name="T8" fmla="*/ 571625000 w 55177"/>
                <a:gd name="T9" fmla="*/ 99343750 h 35146"/>
                <a:gd name="T10" fmla="*/ 584750000 w 55177"/>
                <a:gd name="T11" fmla="*/ 89968750 h 35146"/>
                <a:gd name="T12" fmla="*/ 584750000 w 55177"/>
                <a:gd name="T13" fmla="*/ 89968750 h 35146"/>
                <a:gd name="T14" fmla="*/ 256765625 w 55177"/>
                <a:gd name="T15" fmla="*/ 288625000 h 35146"/>
                <a:gd name="T16" fmla="*/ 0 w 55177"/>
                <a:gd name="T17" fmla="*/ 549140625 h 35146"/>
                <a:gd name="T18" fmla="*/ 163062500 w 55177"/>
                <a:gd name="T19" fmla="*/ 378593750 h 35146"/>
                <a:gd name="T20" fmla="*/ 352343750 w 55177"/>
                <a:gd name="T21" fmla="*/ 234281250 h 35146"/>
                <a:gd name="T22" fmla="*/ 609109375 w 55177"/>
                <a:gd name="T23" fmla="*/ 93718750 h 35146"/>
                <a:gd name="T24" fmla="*/ 862125000 w 55177"/>
                <a:gd name="T25" fmla="*/ 0 h 35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177" h="35146" extrusionOk="0">
                  <a:moveTo>
                    <a:pt x="55176" y="0"/>
                  </a:moveTo>
                  <a:cubicBezTo>
                    <a:pt x="54097" y="240"/>
                    <a:pt x="52657" y="480"/>
                    <a:pt x="51098" y="840"/>
                  </a:cubicBezTo>
                  <a:cubicBezTo>
                    <a:pt x="49539" y="1320"/>
                    <a:pt x="47859" y="1800"/>
                    <a:pt x="46180" y="2399"/>
                  </a:cubicBezTo>
                  <a:cubicBezTo>
                    <a:pt x="44381" y="2999"/>
                    <a:pt x="42702" y="3719"/>
                    <a:pt x="41022" y="4318"/>
                  </a:cubicBezTo>
                  <a:lnTo>
                    <a:pt x="36584" y="6358"/>
                  </a:lnTo>
                  <a:lnTo>
                    <a:pt x="37424" y="5758"/>
                  </a:lnTo>
                  <a:cubicBezTo>
                    <a:pt x="29987" y="9116"/>
                    <a:pt x="22910" y="13315"/>
                    <a:pt x="16433" y="18472"/>
                  </a:cubicBezTo>
                  <a:cubicBezTo>
                    <a:pt x="10316" y="23270"/>
                    <a:pt x="4798" y="28908"/>
                    <a:pt x="0" y="35145"/>
                  </a:cubicBezTo>
                  <a:cubicBezTo>
                    <a:pt x="3239" y="31307"/>
                    <a:pt x="6717" y="27588"/>
                    <a:pt x="10436" y="24230"/>
                  </a:cubicBezTo>
                  <a:cubicBezTo>
                    <a:pt x="14274" y="20871"/>
                    <a:pt x="18352" y="17753"/>
                    <a:pt x="22550" y="14994"/>
                  </a:cubicBezTo>
                  <a:cubicBezTo>
                    <a:pt x="27708" y="11515"/>
                    <a:pt x="33226" y="8397"/>
                    <a:pt x="38983" y="5998"/>
                  </a:cubicBezTo>
                  <a:cubicBezTo>
                    <a:pt x="45341" y="3119"/>
                    <a:pt x="51698" y="1200"/>
                    <a:pt x="55176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609;p58">
              <a:extLst>
                <a:ext uri="{FF2B5EF4-FFF2-40B4-BE49-F238E27FC236}">
                  <a16:creationId xmlns:a16="http://schemas.microsoft.com/office/drawing/2014/main" id="{404207FF-9D32-40F7-6A75-E1358543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100" y="1719575"/>
              <a:ext cx="210525" cy="622175"/>
            </a:xfrm>
            <a:custGeom>
              <a:avLst/>
              <a:gdLst>
                <a:gd name="T0" fmla="*/ 128781250 w 8421"/>
                <a:gd name="T1" fmla="*/ 0 h 24887"/>
                <a:gd name="T2" fmla="*/ 126203125 w 8421"/>
                <a:gd name="T3" fmla="*/ 1828125 h 24887"/>
                <a:gd name="T4" fmla="*/ 86843750 w 8421"/>
                <a:gd name="T5" fmla="*/ 74906250 h 24887"/>
                <a:gd name="T6" fmla="*/ 60593750 w 8421"/>
                <a:gd name="T7" fmla="*/ 138640625 h 24887"/>
                <a:gd name="T8" fmla="*/ 36234375 w 8421"/>
                <a:gd name="T9" fmla="*/ 206109375 h 24887"/>
                <a:gd name="T10" fmla="*/ 10000000 w 8421"/>
                <a:gd name="T11" fmla="*/ 314812500 h 24887"/>
                <a:gd name="T12" fmla="*/ 3203125 w 8421"/>
                <a:gd name="T13" fmla="*/ 388859375 h 24887"/>
                <a:gd name="T14" fmla="*/ 4375000 w 8421"/>
                <a:gd name="T15" fmla="*/ 387906250 h 24887"/>
                <a:gd name="T16" fmla="*/ 11875000 w 8421"/>
                <a:gd name="T17" fmla="*/ 363546875 h 24887"/>
                <a:gd name="T18" fmla="*/ 26859375 w 8421"/>
                <a:gd name="T19" fmla="*/ 311062500 h 24887"/>
                <a:gd name="T20" fmla="*/ 68093750 w 8421"/>
                <a:gd name="T21" fmla="*/ 172375000 h 24887"/>
                <a:gd name="T22" fmla="*/ 92453125 w 8421"/>
                <a:gd name="T23" fmla="*/ 106781250 h 24887"/>
                <a:gd name="T24" fmla="*/ 109328125 w 8421"/>
                <a:gd name="T25" fmla="*/ 59921875 h 24887"/>
                <a:gd name="T26" fmla="*/ 128781250 w 8421"/>
                <a:gd name="T27" fmla="*/ 0 h 248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421" h="24887" extrusionOk="0">
                  <a:moveTo>
                    <a:pt x="8242" y="0"/>
                  </a:moveTo>
                  <a:cubicBezTo>
                    <a:pt x="8208" y="0"/>
                    <a:pt x="8153" y="40"/>
                    <a:pt x="8077" y="117"/>
                  </a:cubicBezTo>
                  <a:cubicBezTo>
                    <a:pt x="7117" y="1556"/>
                    <a:pt x="6277" y="3115"/>
                    <a:pt x="5558" y="4794"/>
                  </a:cubicBezTo>
                  <a:cubicBezTo>
                    <a:pt x="4958" y="5994"/>
                    <a:pt x="4478" y="7433"/>
                    <a:pt x="3878" y="8873"/>
                  </a:cubicBezTo>
                  <a:cubicBezTo>
                    <a:pt x="3279" y="10312"/>
                    <a:pt x="2799" y="11871"/>
                    <a:pt x="2319" y="13191"/>
                  </a:cubicBezTo>
                  <a:cubicBezTo>
                    <a:pt x="1599" y="15470"/>
                    <a:pt x="1000" y="17749"/>
                    <a:pt x="640" y="20148"/>
                  </a:cubicBezTo>
                  <a:cubicBezTo>
                    <a:pt x="0" y="23560"/>
                    <a:pt x="24" y="24887"/>
                    <a:pt x="205" y="24887"/>
                  </a:cubicBezTo>
                  <a:cubicBezTo>
                    <a:pt x="228" y="24887"/>
                    <a:pt x="253" y="24866"/>
                    <a:pt x="280" y="24826"/>
                  </a:cubicBezTo>
                  <a:cubicBezTo>
                    <a:pt x="520" y="24346"/>
                    <a:pt x="640" y="23746"/>
                    <a:pt x="760" y="23267"/>
                  </a:cubicBezTo>
                  <a:cubicBezTo>
                    <a:pt x="1000" y="22307"/>
                    <a:pt x="1359" y="21227"/>
                    <a:pt x="1719" y="19908"/>
                  </a:cubicBezTo>
                  <a:cubicBezTo>
                    <a:pt x="2439" y="17269"/>
                    <a:pt x="3399" y="14031"/>
                    <a:pt x="4358" y="11032"/>
                  </a:cubicBezTo>
                  <a:cubicBezTo>
                    <a:pt x="4838" y="9592"/>
                    <a:pt x="5438" y="8153"/>
                    <a:pt x="5917" y="6834"/>
                  </a:cubicBezTo>
                  <a:cubicBezTo>
                    <a:pt x="6277" y="5634"/>
                    <a:pt x="6757" y="4555"/>
                    <a:pt x="6997" y="3835"/>
                  </a:cubicBezTo>
                  <a:cubicBezTo>
                    <a:pt x="8005" y="1112"/>
                    <a:pt x="8420" y="0"/>
                    <a:pt x="8242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610;p58">
              <a:extLst>
                <a:ext uri="{FF2B5EF4-FFF2-40B4-BE49-F238E27FC236}">
                  <a16:creationId xmlns:a16="http://schemas.microsoft.com/office/drawing/2014/main" id="{4955A664-F59B-B5A3-D658-45030A432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275" y="4973075"/>
              <a:ext cx="587775" cy="82175"/>
            </a:xfrm>
            <a:custGeom>
              <a:avLst/>
              <a:gdLst>
                <a:gd name="T0" fmla="*/ 9375000 w 23511"/>
                <a:gd name="T1" fmla="*/ 15625 h 3287"/>
                <a:gd name="T2" fmla="*/ 1875000 w 23511"/>
                <a:gd name="T3" fmla="*/ 1890625 h 3287"/>
                <a:gd name="T4" fmla="*/ 73093750 w 23511"/>
                <a:gd name="T5" fmla="*/ 24375000 h 3287"/>
                <a:gd name="T6" fmla="*/ 133078125 w 23511"/>
                <a:gd name="T7" fmla="*/ 37500000 h 3287"/>
                <a:gd name="T8" fmla="*/ 196796875 w 23511"/>
                <a:gd name="T9" fmla="*/ 46859375 h 3287"/>
                <a:gd name="T10" fmla="*/ 269343750 w 23511"/>
                <a:gd name="T11" fmla="*/ 51343750 h 3287"/>
                <a:gd name="T12" fmla="*/ 296125000 w 23511"/>
                <a:gd name="T13" fmla="*/ 50609375 h 3287"/>
                <a:gd name="T14" fmla="*/ 361718750 w 23511"/>
                <a:gd name="T15" fmla="*/ 43109375 h 3287"/>
                <a:gd name="T16" fmla="*/ 339234375 w 23511"/>
                <a:gd name="T17" fmla="*/ 39375000 h 3287"/>
                <a:gd name="T18" fmla="*/ 290500000 w 23511"/>
                <a:gd name="T19" fmla="*/ 35625000 h 3287"/>
                <a:gd name="T20" fmla="*/ 163062500 w 23511"/>
                <a:gd name="T21" fmla="*/ 20625000 h 3287"/>
                <a:gd name="T22" fmla="*/ 101218750 w 23511"/>
                <a:gd name="T23" fmla="*/ 13125000 h 3287"/>
                <a:gd name="T24" fmla="*/ 56234375 w 23511"/>
                <a:gd name="T25" fmla="*/ 5640625 h 3287"/>
                <a:gd name="T26" fmla="*/ 9375000 w 23511"/>
                <a:gd name="T27" fmla="*/ 15625 h 32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511" h="3287" extrusionOk="0">
                  <a:moveTo>
                    <a:pt x="600" y="1"/>
                  </a:moveTo>
                  <a:cubicBezTo>
                    <a:pt x="0" y="1"/>
                    <a:pt x="0" y="1"/>
                    <a:pt x="120" y="121"/>
                  </a:cubicBezTo>
                  <a:cubicBezTo>
                    <a:pt x="1560" y="720"/>
                    <a:pt x="3119" y="1200"/>
                    <a:pt x="4678" y="1560"/>
                  </a:cubicBezTo>
                  <a:cubicBezTo>
                    <a:pt x="5878" y="1800"/>
                    <a:pt x="7197" y="2040"/>
                    <a:pt x="8517" y="2400"/>
                  </a:cubicBezTo>
                  <a:cubicBezTo>
                    <a:pt x="9836" y="2640"/>
                    <a:pt x="11276" y="2759"/>
                    <a:pt x="12595" y="2999"/>
                  </a:cubicBezTo>
                  <a:cubicBezTo>
                    <a:pt x="14176" y="3175"/>
                    <a:pt x="15692" y="3286"/>
                    <a:pt x="17238" y="3286"/>
                  </a:cubicBezTo>
                  <a:cubicBezTo>
                    <a:pt x="17804" y="3286"/>
                    <a:pt x="18374" y="3271"/>
                    <a:pt x="18952" y="3239"/>
                  </a:cubicBezTo>
                  <a:cubicBezTo>
                    <a:pt x="22431" y="3119"/>
                    <a:pt x="23510" y="2879"/>
                    <a:pt x="23150" y="2759"/>
                  </a:cubicBezTo>
                  <a:cubicBezTo>
                    <a:pt x="22671" y="2520"/>
                    <a:pt x="22191" y="2520"/>
                    <a:pt x="21711" y="2520"/>
                  </a:cubicBezTo>
                  <a:cubicBezTo>
                    <a:pt x="20871" y="2400"/>
                    <a:pt x="19792" y="2280"/>
                    <a:pt x="18592" y="2280"/>
                  </a:cubicBezTo>
                  <a:cubicBezTo>
                    <a:pt x="16193" y="2040"/>
                    <a:pt x="13195" y="1800"/>
                    <a:pt x="10436" y="1320"/>
                  </a:cubicBezTo>
                  <a:cubicBezTo>
                    <a:pt x="8997" y="1200"/>
                    <a:pt x="7677" y="960"/>
                    <a:pt x="6478" y="840"/>
                  </a:cubicBezTo>
                  <a:cubicBezTo>
                    <a:pt x="5278" y="600"/>
                    <a:pt x="4319" y="480"/>
                    <a:pt x="3599" y="361"/>
                  </a:cubicBezTo>
                  <a:cubicBezTo>
                    <a:pt x="2639" y="121"/>
                    <a:pt x="1560" y="1"/>
                    <a:pt x="600" y="1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6055DB-CF3E-4E4E-A299-0517A30D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489" y="3558540"/>
            <a:ext cx="32813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6600" dirty="0">
                <a:solidFill>
                  <a:srgbClr val="C00000"/>
                </a:solidFill>
                <a:latin typeface="Arial-Rounded" pitchFamily="34" charset="0"/>
                <a:cs typeface="Arial-Rounded" pitchFamily="34" charset="0"/>
              </a:rPr>
              <a:t>oanh</a:t>
            </a:r>
            <a:endParaRPr lang="en-US" sz="6600" dirty="0">
              <a:solidFill>
                <a:srgbClr val="C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7181B99E-1587-EBA7-093C-F504498FD284}"/>
              </a:ext>
            </a:extLst>
          </p:cNvPr>
          <p:cNvSpPr/>
          <p:nvPr/>
        </p:nvSpPr>
        <p:spPr>
          <a:xfrm>
            <a:off x="4042410" y="640080"/>
            <a:ext cx="5307330" cy="80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0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90172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D54F82-5340-58DC-D824-025227E797D7}"/>
              </a:ext>
            </a:extLst>
          </p:cNvPr>
          <p:cNvSpPr/>
          <p:nvPr/>
        </p:nvSpPr>
        <p:spPr>
          <a:xfrm>
            <a:off x="1906667" y="2484349"/>
            <a:ext cx="5153352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03B80-4A2D-2FC4-B0FE-DC3109141303}"/>
              </a:ext>
            </a:extLst>
          </p:cNvPr>
          <p:cNvSpPr txBox="1"/>
          <p:nvPr/>
        </p:nvSpPr>
        <p:spPr>
          <a:xfrm>
            <a:off x="2583991" y="2169133"/>
            <a:ext cx="4412232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đông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hội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EB5117A7-86FB-1BAC-63E6-3BD5B3A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34849" y="1847237"/>
            <a:ext cx="5002280" cy="5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29BE-DAB8-994E-57A1-FD66D6AFC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318" y="-90812"/>
            <a:ext cx="9789488" cy="1897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7CC1FA-1C76-7C2F-6F40-9C5155E9D477}"/>
              </a:ext>
            </a:extLst>
          </p:cNvPr>
          <p:cNvSpPr/>
          <p:nvPr/>
        </p:nvSpPr>
        <p:spPr>
          <a:xfrm>
            <a:off x="1905000" y="3810000"/>
            <a:ext cx="4038600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2E214-83F3-5748-6398-D59326D95CDA}"/>
              </a:ext>
            </a:extLst>
          </p:cNvPr>
          <p:cNvSpPr txBox="1"/>
          <p:nvPr/>
        </p:nvSpPr>
        <p:spPr>
          <a:xfrm>
            <a:off x="2594344" y="3478619"/>
            <a:ext cx="358140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mải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mê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A3B3F4-1801-F368-1BD0-457A53B30642}"/>
              </a:ext>
            </a:extLst>
          </p:cNvPr>
          <p:cNvSpPr/>
          <p:nvPr/>
        </p:nvSpPr>
        <p:spPr>
          <a:xfrm>
            <a:off x="1990060" y="5139070"/>
            <a:ext cx="4038600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A8052-2C8B-4F1B-ED15-E189A667A0D5}"/>
              </a:ext>
            </a:extLst>
          </p:cNvPr>
          <p:cNvSpPr txBox="1"/>
          <p:nvPr/>
        </p:nvSpPr>
        <p:spPr>
          <a:xfrm>
            <a:off x="2328530" y="4871484"/>
            <a:ext cx="358140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ngoảnh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lại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0C1FB9-E3AB-246E-CE15-D3413E4CA396}"/>
              </a:ext>
            </a:extLst>
          </p:cNvPr>
          <p:cNvSpPr/>
          <p:nvPr/>
        </p:nvSpPr>
        <p:spPr>
          <a:xfrm>
            <a:off x="7210646" y="3852530"/>
            <a:ext cx="2241698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BBC38-D97E-B827-E15A-0845DAC83540}"/>
              </a:ext>
            </a:extLst>
          </p:cNvPr>
          <p:cNvSpPr txBox="1"/>
          <p:nvPr/>
        </p:nvSpPr>
        <p:spPr>
          <a:xfrm>
            <a:off x="7697971" y="3521149"/>
            <a:ext cx="1796903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suýt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5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C39EC-CCC4-447A-6EA2-50027589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1CF111-24F9-144A-9056-69952793CBC9}"/>
              </a:ext>
            </a:extLst>
          </p:cNvPr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3E9371D7-5BEA-D8A2-B088-FD9E4B2901E4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6FB716-BDBB-A12F-CCBF-591DCF183C2E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2F8174-CE9F-9B6A-1882-4E817413C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EB69A31B-0D77-B75D-5E72-236F73EB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F8221-F2E1-1A80-530F-60DC91475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" y="6193367"/>
            <a:ext cx="6391347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6BA9B2-D023-68E4-9227-9CF36A895DAD}"/>
              </a:ext>
            </a:extLst>
          </p:cNvPr>
          <p:cNvCxnSpPr/>
          <p:nvPr/>
        </p:nvCxnSpPr>
        <p:spPr>
          <a:xfrm flipH="1">
            <a:off x="10841386" y="1066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DF5D6D-8E6F-CA82-52AC-E0B04CDEC88D}"/>
              </a:ext>
            </a:extLst>
          </p:cNvPr>
          <p:cNvCxnSpPr/>
          <p:nvPr/>
        </p:nvCxnSpPr>
        <p:spPr>
          <a:xfrm flipH="1">
            <a:off x="3674866" y="155363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62506E-6884-ACBF-8CFA-D86E852959AE}"/>
              </a:ext>
            </a:extLst>
          </p:cNvPr>
          <p:cNvCxnSpPr/>
          <p:nvPr/>
        </p:nvCxnSpPr>
        <p:spPr>
          <a:xfrm flipH="1">
            <a:off x="12021609" y="155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92904B-59C7-6811-D76C-4C45EE7DB5C4}"/>
              </a:ext>
            </a:extLst>
          </p:cNvPr>
          <p:cNvCxnSpPr/>
          <p:nvPr/>
        </p:nvCxnSpPr>
        <p:spPr>
          <a:xfrm flipH="1">
            <a:off x="10892186" y="205105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99825A-5D13-5AE1-124E-F0070C610174}"/>
              </a:ext>
            </a:extLst>
          </p:cNvPr>
          <p:cNvCxnSpPr/>
          <p:nvPr/>
        </p:nvCxnSpPr>
        <p:spPr>
          <a:xfrm flipH="1">
            <a:off x="5587667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7FC9A9-3386-414B-853B-BB88E3070E0C}"/>
              </a:ext>
            </a:extLst>
          </p:cNvPr>
          <p:cNvCxnSpPr/>
          <p:nvPr/>
        </p:nvCxnSpPr>
        <p:spPr>
          <a:xfrm flipH="1">
            <a:off x="5033221" y="305858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88FBA5-A296-AFC7-3B00-1A7890048A94}"/>
              </a:ext>
            </a:extLst>
          </p:cNvPr>
          <p:cNvCxnSpPr/>
          <p:nvPr/>
        </p:nvCxnSpPr>
        <p:spPr>
          <a:xfrm flipH="1">
            <a:off x="1959989" y="3571120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4D6927-F268-3ABF-0340-F7C51DCC3449}"/>
              </a:ext>
            </a:extLst>
          </p:cNvPr>
          <p:cNvCxnSpPr/>
          <p:nvPr/>
        </p:nvCxnSpPr>
        <p:spPr>
          <a:xfrm flipH="1">
            <a:off x="10181211" y="3530600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4B11BC-606A-9AEA-25B2-6992214A81ED}"/>
              </a:ext>
            </a:extLst>
          </p:cNvPr>
          <p:cNvCxnSpPr/>
          <p:nvPr/>
        </p:nvCxnSpPr>
        <p:spPr>
          <a:xfrm flipH="1">
            <a:off x="6620805" y="385680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EB13A8-52C6-EE6A-6BA7-59D305E24A23}"/>
              </a:ext>
            </a:extLst>
          </p:cNvPr>
          <p:cNvCxnSpPr/>
          <p:nvPr/>
        </p:nvCxnSpPr>
        <p:spPr>
          <a:xfrm flipH="1">
            <a:off x="11970809" y="407337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7D7EF3-4680-BC46-BA28-5C7745C5C139}"/>
              </a:ext>
            </a:extLst>
          </p:cNvPr>
          <p:cNvCxnSpPr/>
          <p:nvPr/>
        </p:nvCxnSpPr>
        <p:spPr>
          <a:xfrm flipH="1">
            <a:off x="8061235" y="45127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EC3BF5-0A05-2DEC-42FE-23C5E87ABF36}"/>
              </a:ext>
            </a:extLst>
          </p:cNvPr>
          <p:cNvCxnSpPr/>
          <p:nvPr/>
        </p:nvCxnSpPr>
        <p:spPr>
          <a:xfrm flipH="1">
            <a:off x="6671605" y="5069660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7AA241-2164-6AE2-A2C2-3D653A1A7866}"/>
              </a:ext>
            </a:extLst>
          </p:cNvPr>
          <p:cNvCxnSpPr/>
          <p:nvPr/>
        </p:nvCxnSpPr>
        <p:spPr>
          <a:xfrm flipH="1">
            <a:off x="9818189" y="499956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0B14D4-02D4-FD3C-AD61-4D4FA8CBBAC8}"/>
              </a:ext>
            </a:extLst>
          </p:cNvPr>
          <p:cNvCxnSpPr/>
          <p:nvPr/>
        </p:nvCxnSpPr>
        <p:spPr>
          <a:xfrm flipH="1">
            <a:off x="6971937" y="5406046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7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3AD9693-9824-0C3F-7B5E-6228AEC288D2}"/>
              </a:ext>
            </a:extLst>
          </p:cNvPr>
          <p:cNvSpPr txBox="1"/>
          <p:nvPr/>
        </p:nvSpPr>
        <p:spPr>
          <a:xfrm>
            <a:off x="657936" y="2221539"/>
            <a:ext cx="11050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/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Sáng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 algn="just" defTabSz="912114"/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AE176C-4CB0-7DB3-EB9D-A3FA6012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34" y="-86531"/>
            <a:ext cx="9379526" cy="18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7" name="Oval 6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33800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91365" y="5471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60800" y="25382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010959" y="5469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885" y="6193367"/>
            <a:ext cx="6391347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86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4026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482702" y="1975884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 như hội: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</a:t>
            </a: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người</a:t>
            </a:r>
            <a:endParaRPr lang="en-US"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60" y="2062"/>
            <a:ext cx="9900594" cy="1264941"/>
          </a:xfrm>
          <a:prstGeom prst="rect">
            <a:avLst/>
          </a:prstGeom>
        </p:spPr>
      </p:pic>
      <p:pic>
        <p:nvPicPr>
          <p:cNvPr id="1026" name="Picture 2" descr="Hội Lim tắc đường, người đổ về đông &quot;như ong vỡ tổ&quot;">
            <a:extLst>
              <a:ext uri="{FF2B5EF4-FFF2-40B4-BE49-F238E27FC236}">
                <a16:creationId xmlns:a16="http://schemas.microsoft.com/office/drawing/2014/main" id="{4FF3B5D1-6833-6114-F5B5-11000ED0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43" y="2854869"/>
            <a:ext cx="5263117" cy="35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48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4026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594361" y="1975884"/>
            <a:ext cx="11058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 mê: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tập trung cao vào việc xem đến mức không còn biết gì đến xung quanh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60" y="2062"/>
            <a:ext cx="9900594" cy="1264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9401A-DF89-B633-5F96-ED522B3894C0}"/>
              </a:ext>
            </a:extLst>
          </p:cNvPr>
          <p:cNvSpPr txBox="1"/>
          <p:nvPr/>
        </p:nvSpPr>
        <p:spPr>
          <a:xfrm>
            <a:off x="571501" y="3577147"/>
            <a:ext cx="1108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ngoảnh lại: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đ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nhìn về phía sau lưng 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6667E-166B-7A2A-0119-9433810B906C}"/>
              </a:ext>
            </a:extLst>
          </p:cNvPr>
          <p:cNvSpPr txBox="1"/>
          <p:nvPr/>
        </p:nvSpPr>
        <p:spPr>
          <a:xfrm>
            <a:off x="571500" y="5277825"/>
            <a:ext cx="1106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suýt (khóc):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khóc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8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06442"/>
          </a:xfr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chơi: </a:t>
            </a:r>
            <a:b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“Tổ chức sinh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ChucMungSinhNhat-HoaTau-308900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790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54B59A2-A27A-4BC9-8C68-979CE6C8DC17}"/>
              </a:ext>
            </a:extLst>
          </p:cNvPr>
          <p:cNvSpPr txBox="1"/>
          <p:nvPr/>
        </p:nvSpPr>
        <p:spPr>
          <a:xfrm>
            <a:off x="3465334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0" name="Rounded Rectangle 19">
            <a:extLst>
              <a:ext uri="{FF2B5EF4-FFF2-40B4-BE49-F238E27FC236}">
                <a16:creationId xmlns:a16="http://schemas.microsoft.com/office/drawing/2014/main" id="{A9C3FB9F-7650-4456-99BF-006F9D0DE16A}"/>
              </a:ext>
            </a:extLst>
          </p:cNvPr>
          <p:cNvSpPr/>
          <p:nvPr/>
        </p:nvSpPr>
        <p:spPr>
          <a:xfrm>
            <a:off x="2869139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06FC8D-82A6-44EC-BC2C-480C961AB579}"/>
              </a:ext>
            </a:extLst>
          </p:cNvPr>
          <p:cNvGrpSpPr/>
          <p:nvPr/>
        </p:nvGrpSpPr>
        <p:grpSpPr>
          <a:xfrm>
            <a:off x="3308533" y="1638498"/>
            <a:ext cx="6768251" cy="4220293"/>
            <a:chOff x="4157490" y="498269"/>
            <a:chExt cx="6195713" cy="46527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24C2359-5ED1-4D16-B78F-9F37A871DB78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02944F-6D7A-43D7-B3DB-3543B82C971D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E7CCA22-480C-4AFF-A34C-38F49BC2CF60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9220F48-ABC9-4EFA-895B-3CED91DBAD5D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E5C124D3-5EFA-4CDB-A807-383272AF3B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8" name="Rectangle: Rounded Corners 77">
                        <a:extLst>
                          <a:ext uri="{FF2B5EF4-FFF2-40B4-BE49-F238E27FC236}">
                            <a16:creationId xmlns:a16="http://schemas.microsoft.com/office/drawing/2014/main" id="{92311DB8-D2B5-47C3-96F2-8F7298F1C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E025C7B9-375F-4F76-B755-AFEAA531B2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85832B69-702F-45FA-B56D-7223C90CE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A2C787CF-72D4-4533-9A26-015705A8F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76" name="Rectangle: Rounded Corners 75">
                          <a:extLst>
                            <a:ext uri="{FF2B5EF4-FFF2-40B4-BE49-F238E27FC236}">
                              <a16:creationId xmlns:a16="http://schemas.microsoft.com/office/drawing/2014/main" id="{A4A0479A-6E8C-43A1-BD35-5352485A3F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77" name="Oval 76">
                          <a:extLst>
                            <a:ext uri="{FF2B5EF4-FFF2-40B4-BE49-F238E27FC236}">
                              <a16:creationId xmlns:a16="http://schemas.microsoft.com/office/drawing/2014/main" id="{16C5E397-CC71-4CFA-87F6-DD4AFEEA0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73" name="Picture 72">
                        <a:extLst>
                          <a:ext uri="{FF2B5EF4-FFF2-40B4-BE49-F238E27FC236}">
                            <a16:creationId xmlns:a16="http://schemas.microsoft.com/office/drawing/2014/main" id="{EAA38CFB-8EDD-4A24-AB05-95DD0F7C57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4" name="Picture 73">
                        <a:extLst>
                          <a:ext uri="{FF2B5EF4-FFF2-40B4-BE49-F238E27FC236}">
                            <a16:creationId xmlns:a16="http://schemas.microsoft.com/office/drawing/2014/main" id="{8EB8BAEE-23FD-4B4F-825F-CE012C355A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" name="Picture 74">
                        <a:extLst>
                          <a:ext uri="{FF2B5EF4-FFF2-40B4-BE49-F238E27FC236}">
                            <a16:creationId xmlns:a16="http://schemas.microsoft.com/office/drawing/2014/main" id="{E682A9CC-93C9-4BB4-83D9-2A4875BB4D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Picture 68">
                      <a:extLst>
                        <a:ext uri="{FF2B5EF4-FFF2-40B4-BE49-F238E27FC236}">
                          <a16:creationId xmlns:a16="http://schemas.microsoft.com/office/drawing/2014/main" id="{CA96D2E0-041B-4E2A-958B-839E736F1B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5DE9E563-FCCE-46C2-8F96-E460ADC5E3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8070A4A3-4869-4996-8049-C49A22B87B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1C6E48B0-57BA-4ACA-AA0A-7EA4A3DAE68D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A6358A93-154C-4127-87F6-B935F8D128FE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B840336-4B9E-4F53-BC38-95860E02D3AD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4188F76C-DCA9-43C6-A248-E2FE5212E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8DEC0B46-8C47-4D8B-A76B-0E26F78B3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260B8299-A6C7-4B20-A2BA-9E1316928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A0ACBA5-AB84-4370-A4AB-3D641A06AF8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C9F99E2-DC95-45BC-B5E7-FA1E529BB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04E08AF-49C0-4BD9-AF2F-511E2A0FD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8681ADC-D4FA-4B97-A669-82776F7B1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F78720D-827F-489C-8234-CBD6E8D2233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0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40B375D-8808-438E-A9D7-1FC5807D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06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A4088-D14F-52A5-2AE7-976B8E6892F7}"/>
              </a:ext>
            </a:extLst>
          </p:cNvPr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71B601AE-4AEF-5B81-72E4-0BB71D7E0B46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B22728D-C7F0-BF1D-7609-AA1B7EF27346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42844C7-55B5-3CCB-D795-B7F673551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C553E2C3-9C00-4072-DA06-FC984FF06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A038CC-8E53-5ABC-3F6B-19627511DC05}"/>
              </a:ext>
            </a:extLst>
          </p:cNvPr>
          <p:cNvCxnSpPr/>
          <p:nvPr/>
        </p:nvCxnSpPr>
        <p:spPr>
          <a:xfrm flipH="1">
            <a:off x="3733800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BCBB82-2C12-9AC9-4F5C-45F567E2464D}"/>
              </a:ext>
            </a:extLst>
          </p:cNvPr>
          <p:cNvCxnSpPr/>
          <p:nvPr/>
        </p:nvCxnSpPr>
        <p:spPr>
          <a:xfrm flipH="1">
            <a:off x="2891365" y="5471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EA277C-D76D-3DF5-EDE7-B5D89A3F198F}"/>
              </a:ext>
            </a:extLst>
          </p:cNvPr>
          <p:cNvCxnSpPr/>
          <p:nvPr/>
        </p:nvCxnSpPr>
        <p:spPr>
          <a:xfrm flipH="1">
            <a:off x="3860800" y="25382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E98E35-C1C0-B14F-8EBC-840A02846097}"/>
              </a:ext>
            </a:extLst>
          </p:cNvPr>
          <p:cNvCxnSpPr/>
          <p:nvPr/>
        </p:nvCxnSpPr>
        <p:spPr>
          <a:xfrm flipH="1">
            <a:off x="3010959" y="5469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67B32F6F-2CBC-FE66-FF12-10471F5A0018}"/>
              </a:ext>
            </a:extLst>
          </p:cNvPr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</a:t>
            </a:r>
          </a:p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 | Дети, Школа, Библейские уроки">
            <a:extLst>
              <a:ext uri="{FF2B5EF4-FFF2-40B4-BE49-F238E27FC236}">
                <a16:creationId xmlns:a16="http://schemas.microsoft.com/office/drawing/2014/main" id="{BA52B487-4EC7-43E2-8BC4-4583133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1" y="2625025"/>
            <a:ext cx="1746597" cy="36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ễ Thương Trẻ Em Trẻ Em Cô Gái Suy Nghĩ Với Dấu Chấm Hỏi Hình minh họa Sẵn  có - Tải xuống Hình ảnh Ngay bây giờ - iStock">
            <a:extLst>
              <a:ext uri="{FF2B5EF4-FFF2-40B4-BE49-F238E27FC236}">
                <a16:creationId xmlns:a16="http://schemas.microsoft.com/office/drawing/2014/main" id="{A62E0168-77E9-4765-9666-A985154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1" y="2457473"/>
            <a:ext cx="2651391" cy="32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eacher Teaching in Classroom 1128665 Vector Art at Vecteezy">
            <a:extLst>
              <a:ext uri="{FF2B5EF4-FFF2-40B4-BE49-F238E27FC236}">
                <a16:creationId xmlns:a16="http://schemas.microsoft.com/office/drawing/2014/main" id="{9D132C88-16C1-4B84-BD22-C5122F50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202"/>
          <a:stretch/>
        </p:blipFill>
        <p:spPr bwMode="auto">
          <a:xfrm>
            <a:off x="-105103" y="-3563"/>
            <a:ext cx="12192000" cy="68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601C7-EA0A-537C-D306-98E945592104}"/>
              </a:ext>
            </a:extLst>
          </p:cNvPr>
          <p:cNvSpPr txBox="1"/>
          <p:nvPr/>
        </p:nvSpPr>
        <p:spPr>
          <a:xfrm>
            <a:off x="5904378" y="529028"/>
            <a:ext cx="5394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105025" y="3005027"/>
            <a:ext cx="4353687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5426" y="2245588"/>
            <a:ext cx="49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347" y="2459115"/>
            <a:ext cx="4762500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4303EB19-7770-7B79-5F3A-BFCB5C581E2A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792512" y="2848910"/>
            <a:ext cx="5586761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just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61535" y="1901797"/>
            <a:ext cx="5374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b. Khi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cổng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bố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dặn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hai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anh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Nam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như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585" y="2459115"/>
            <a:ext cx="4144262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A8D126D9-24E0-960F-1496-39C1AD8431FE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695450" y="2959786"/>
            <a:ext cx="5337501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just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11012" y="2063994"/>
            <a:ext cx="4558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EED3-3F1D-4D2C-B95F-39C6F434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89" y="3178903"/>
            <a:ext cx="3908423" cy="2188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BB1CFC82-3E22-6AEC-E4D2-D00CF7FE5AF3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ACB0B-0547-367B-9112-B5656CA4C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67831" y="495296"/>
            <a:ext cx="11288233" cy="4719545"/>
          </a:xfrm>
          <a:prstGeom prst="rect">
            <a:avLst/>
          </a:prstGeom>
          <a:noFill/>
        </p:spPr>
        <p:txBody>
          <a:bodyPr wrap="square" lIns="121773" tIns="60888" rIns="121773" bIns="60888" rtlCol="0">
            <a:spAutoFit/>
          </a:bodyPr>
          <a:lstStyle/>
          <a:p>
            <a:pPr algn="ctr" defTabSz="1217543"/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endParaRPr lang="en-US" sz="42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thoại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649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D52019-18AF-B813-366A-B586E8BF76AC}"/>
              </a:ext>
            </a:extLst>
          </p:cNvPr>
          <p:cNvSpPr/>
          <p:nvPr/>
        </p:nvSpPr>
        <p:spPr>
          <a:xfrm>
            <a:off x="297180" y="171450"/>
            <a:ext cx="1157859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242EF0AC-24C1-AF67-7A3D-8CFBB0CAE050}"/>
              </a:ext>
            </a:extLst>
          </p:cNvPr>
          <p:cNvGrpSpPr>
            <a:grpSpLocks/>
          </p:cNvGrpSpPr>
          <p:nvPr/>
        </p:nvGrpSpPr>
        <p:grpSpPr bwMode="auto">
          <a:xfrm>
            <a:off x="198968" y="341719"/>
            <a:ext cx="11950700" cy="812800"/>
            <a:chOff x="209550" y="361950"/>
            <a:chExt cx="8963757" cy="609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C16275-7B4A-BD28-FC5B-A646BF8727D9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0894DCD6-2745-E8C6-69E2-7DE5D411E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a 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289CE-9E16-C08B-5D51-3E982AB8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7" y="1213785"/>
            <a:ext cx="121327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A5DD1-26B2-A237-50D8-A98A76B07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2" y="1988485"/>
            <a:ext cx="117623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3769311C-247D-22A9-EDE2-A27DA426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2" y="3076451"/>
            <a:ext cx="11660716" cy="2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18">
            <a:extLst>
              <a:ext uri="{FF2B5EF4-FFF2-40B4-BE49-F238E27FC236}">
                <a16:creationId xmlns:a16="http://schemas.microsoft.com/office/drawing/2014/main" id="{88E6BF83-E26B-8CE0-0C91-421CD85BE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2" y="3711452"/>
            <a:ext cx="111781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Bố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 Nam và em đi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εΠ 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ở cŪg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νμ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łn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C32137-2300-250A-D7EC-075511AB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435" y="3717803"/>
            <a:ext cx="1248833" cy="74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 eaLnBrk="1" hangingPunct="1">
              <a:buClr>
                <a:srgbClr val="000000"/>
              </a:buClr>
            </a:pPr>
            <a:r>
              <a:rPr lang="vi-VN" sz="42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B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sym typeface="Arial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1563FC68-6EA8-620A-5B85-85ADB875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10320867" y="4014517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1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31" y="5048920"/>
            <a:ext cx="3145276" cy="16498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4164735"/>
            <a:ext cx="5182464" cy="282979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68980" cy="23244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51" y="55837"/>
            <a:ext cx="2033919" cy="1562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BB048-9045-4597-84FA-913315F39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293" y="345275"/>
            <a:ext cx="819373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7592039" cy="4572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657600"/>
            <a:ext cx="289724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chọn âm phù hợp hoàn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sau: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….ì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529" y="1686217"/>
            <a:ext cx="2151308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25307" y="1635839"/>
            <a:ext cx="238570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4603" y="1635839"/>
            <a:ext cx="23119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v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810000" y="876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228601" y="2286000"/>
            <a:ext cx="5962246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việc nào em được làm đúng với độ tuổi của mình hãy chọn đáp án đúng.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89384" y="1401374"/>
            <a:ext cx="2406540" cy="69412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Tự giặt quần áo, tắm, gội đầu.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946" y="1419956"/>
            <a:ext cx="2911694" cy="7053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mặc quần áo, đánh răng rửa mặt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7800" y="1447332"/>
            <a:ext cx="2362200" cy="7053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lấy đồ vật trên cao.</a:t>
            </a: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3" y="3238708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8209722" y="2498595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406746" y="152402"/>
            <a:ext cx="719401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Bạn nhỏ đang ở đâu? Vì sao bạn khóc?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1614309"/>
            <a:ext cx="2728686" cy="800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Đang đi chơi và rất vui vẻ.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39978" y="1592833"/>
            <a:ext cx="2298107" cy="80602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Ở công viên và bị lạc bố mẹ.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20200" y="1614309"/>
            <a:ext cx="2642607" cy="84884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Đang đi chơi công viên cùng bố mẹ.</a:t>
            </a: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05" y="4239143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1C925-DEFC-F85E-4435-BB0AB6B473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679" y="102594"/>
            <a:ext cx="3629714" cy="14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1 0.01945 0.00469 0.01389 0.00469 0.00764 C 0.00365 -0.05787 0.00833 -0.15208 -0.01719 -0.21389 C -0.01979 -0.23078 -0.02383 -0.24722 -0.03008 -0.26111 C -0.03164 -0.26458 -0.03398 -0.26666 -0.03542 -0.27014 C -0.03789 -0.27523 -0.03945 -0.28611 -0.04271 -0.29074 C -0.05299 -0.30532 -0.06719 -0.31435 -0.07917 -0.32338 C -0.08906 -0.33032 -0.09857 -0.33912 -0.10833 -0.34699 C -0.11081 -0.34884 -0.11159 -0.3537 -0.11393 -0.35578 C -0.12096 -0.36227 -0.12656 -0.36134 -0.13385 -0.36458 C -0.1625 -0.37731 -0.19102 -0.38842 -0.21966 -0.4 C -0.26198 -0.39815 -0.30312 -0.39444 -0.34531 -0.3912 C -0.35781 -0.38727 -0.372 -0.38588 -0.38372 -0.37639 C -0.38997 -0.37129 -0.39518 -0.36527 -0.40195 -0.3618 C -0.40781 -0.33264 -0.39831 -0.37384 -0.40924 -0.34699 C -0.41758 -0.32639 -0.4043 -0.34305 -0.41458 -0.32615 C -0.422 -0.31412 -0.425 -0.31365 -0.42917 -0.29676 C -0.44206 -0.24514 -0.44909 -0.19213 -0.45299 -0.13703 C -0.45404 -0.09722 -0.45208 -0.0794 -0.45833 -0.04838 C -0.46055 -0.01597 -0.46654 0.01158 -0.46029 0.04607 C -0.45937 0.05093 -0.45417 0.04607 -0.45104 0.04607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2700"/>
            <a:ext cx="6832851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015" y="2820461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545" y="2717752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14600" y="6747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gặp phải trường hợp như bạn nhỏ, em sẽ làm gì?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3038" y="1336893"/>
            <a:ext cx="2590800" cy="108938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Khóc to và chạy đi tìm bố mẹ. Gặp người lạ đi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5568" y="1266940"/>
            <a:ext cx="2667000" cy="1216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Không đi lung tung, nhờ loa thông báo, hoặc công an tìm bố mẹ tại công viên.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0025" y="1350076"/>
            <a:ext cx="2667000" cy="108938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Chạy khắp nơi và nhờ sự giúp đỡ tìm bố mẹ.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76750" y="2753299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10" y="4953000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3426073" y="3482448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439461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0.01458 -0.05834 0.00469 -0.01435 0 -0.16088 C -0.00104 -0.19607 -0.00846 -0.25718 -0.03242 -0.27847 C -0.03437 -0.28635 -0.03646 -0.29422 -0.03841 -0.30209 C -0.03945 -0.30648 -0.0444 -0.30695 -0.04701 -0.30996 C -0.05013 -0.31343 -0.05221 -0.31898 -0.05586 -0.32176 C -0.06628 -0.3294 -0.07721 -0.32986 -0.08841 -0.33334 C -0.10716 -0.33912 -0.12227 -0.34537 -0.14128 -0.34908 C -0.17435 -0.36389 -0.20833 -0.37385 -0.24128 -0.38843 C -0.2599 -0.39676 -0.28034 -0.39422 -0.3 -0.3963 C -0.34023 -0.39491 -0.38034 -0.39468 -0.4207 -0.39236 C -0.44414 -0.39097 -0.46367 -0.37315 -0.48542 -0.36482 C -0.4974 -0.36019 -0.51315 -0.35834 -0.52357 -0.34908 C -0.53659 -0.3375 -0.55052 -0.32986 -0.56471 -0.32176 C -0.56875 -0.31945 -0.57279 -0.3169 -0.57656 -0.31389 C -0.57969 -0.31158 -0.58216 -0.30787 -0.58542 -0.30602 C -0.59102 -0.30255 -0.59779 -0.30278 -0.60299 -0.29815 C -0.64219 -0.2632 -0.58398 -0.31343 -0.6207 -0.28635 C -0.62695 -0.28172 -0.63841 -0.2706 -0.63841 -0.27037 C -0.6474 -0.25278 -0.65195 -0.23334 -0.66185 -0.21574 C -0.6681 -0.19121 -0.66771 -0.2007 -0.66771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73" y="-389202"/>
            <a:ext cx="11345523" cy="43575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2255573" y="3835499"/>
            <a:ext cx="8093328" cy="3022501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A5F25-6B60-D6D5-B353-C11A7F9B5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851" y="1276971"/>
            <a:ext cx="10193395" cy="1603387"/>
          </a:xfrm>
          <a:prstGeom prst="rect">
            <a:avLst/>
          </a:prstGeom>
        </p:spPr>
      </p:pic>
      <p:pic>
        <p:nvPicPr>
          <p:cNvPr id="6" name="Picture 5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E3ADF92D-C79C-595A-71BC-608AA4CEB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9" y="222509"/>
            <a:ext cx="2310278" cy="13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1487</Words>
  <Application>Microsoft Office PowerPoint</Application>
  <PresentationFormat>Widescreen</PresentationFormat>
  <Paragraphs>130</Paragraphs>
  <Slides>31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等线</vt:lpstr>
      <vt:lpstr>等线</vt:lpstr>
      <vt:lpstr>微软雅黑</vt:lpstr>
      <vt:lpstr>宋体</vt:lpstr>
      <vt:lpstr>#9Slide05 SVNClementine</vt:lpstr>
      <vt:lpstr>Arial</vt:lpstr>
      <vt:lpstr>Arial Rounded MT Bold</vt:lpstr>
      <vt:lpstr>Arial-Rounded</vt:lpstr>
      <vt:lpstr>Calibri</vt:lpstr>
      <vt:lpstr>Calibri Light</vt:lpstr>
      <vt:lpstr>HP001 4 hàng</vt:lpstr>
      <vt:lpstr>inpin heiti</vt:lpstr>
      <vt:lpstr>Segoe UI Black</vt:lpstr>
      <vt:lpstr>Times New Roman</vt:lpstr>
      <vt:lpstr>字魂59号-创粗黑</vt:lpstr>
      <vt:lpstr>方正汉真广标简体</vt:lpstr>
      <vt:lpstr>自定义设计方案</vt:lpstr>
      <vt:lpstr>1_Office Theme</vt:lpstr>
      <vt:lpstr>2_Office Theme</vt:lpstr>
      <vt:lpstr>Office Theme</vt:lpstr>
      <vt:lpstr>Office 主题​​</vt:lpstr>
      <vt:lpstr>Office 主题</vt:lpstr>
      <vt:lpstr>Default Design</vt:lpstr>
      <vt:lpstr>1_Custom Design</vt:lpstr>
      <vt:lpstr>1_Chủ đề Office</vt:lpstr>
      <vt:lpstr>3_Office 主题</vt:lpstr>
      <vt:lpstr>PowerPoint Presentation</vt:lpstr>
      <vt:lpstr>Trò chơi:  “Tổ chức sinh nhật”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78</cp:revision>
  <dcterms:created xsi:type="dcterms:W3CDTF">2021-07-24T01:07:49Z</dcterms:created>
  <dcterms:modified xsi:type="dcterms:W3CDTF">2026-03-09T02:35:53Z</dcterms:modified>
</cp:coreProperties>
</file>