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Lst>
  <p:notesMasterIdLst>
    <p:notesMasterId r:id="rId35"/>
  </p:notesMasterIdLst>
  <p:sldIdLst>
    <p:sldId id="304" r:id="rId4"/>
    <p:sldId id="303" r:id="rId5"/>
    <p:sldId id="306" r:id="rId6"/>
    <p:sldId id="2648" r:id="rId7"/>
    <p:sldId id="302" r:id="rId8"/>
    <p:sldId id="307" r:id="rId9"/>
    <p:sldId id="265" r:id="rId10"/>
    <p:sldId id="2649" r:id="rId11"/>
    <p:sldId id="2651" r:id="rId12"/>
    <p:sldId id="2652" r:id="rId13"/>
    <p:sldId id="2653" r:id="rId14"/>
    <p:sldId id="2654" r:id="rId15"/>
    <p:sldId id="266" r:id="rId16"/>
    <p:sldId id="267" r:id="rId17"/>
    <p:sldId id="268" r:id="rId18"/>
    <p:sldId id="284" r:id="rId19"/>
    <p:sldId id="312" r:id="rId20"/>
    <p:sldId id="285" r:id="rId21"/>
    <p:sldId id="313" r:id="rId22"/>
    <p:sldId id="314" r:id="rId23"/>
    <p:sldId id="315" r:id="rId24"/>
    <p:sldId id="316" r:id="rId25"/>
    <p:sldId id="289" r:id="rId26"/>
    <p:sldId id="290" r:id="rId27"/>
    <p:sldId id="269" r:id="rId28"/>
    <p:sldId id="317" r:id="rId29"/>
    <p:sldId id="297" r:id="rId30"/>
    <p:sldId id="325" r:id="rId31"/>
    <p:sldId id="2655" r:id="rId32"/>
    <p:sldId id="2656" r:id="rId33"/>
    <p:sldId id="2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3</a:t>
            </a:fld>
            <a:endParaRPr lang="en-US"/>
          </a:p>
        </p:txBody>
      </p:sp>
    </p:spTree>
    <p:extLst>
      <p:ext uri="{BB962C8B-B14F-4D97-AF65-F5344CB8AC3E}">
        <p14:creationId xmlns:p14="http://schemas.microsoft.com/office/powerpoint/2010/main" val="79734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4</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5" name="Footer Placeholder 4">
            <a:extLst>
              <a:ext uri="{FF2B5EF4-FFF2-40B4-BE49-F238E27FC236}">
                <a16:creationId xmlns:a16="http://schemas.microsoft.com/office/drawing/2014/main"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5" name="Footer Placeholder 4">
            <a:extLst>
              <a:ext uri="{FF2B5EF4-FFF2-40B4-BE49-F238E27FC236}">
                <a16:creationId xmlns:a16="http://schemas.microsoft.com/office/drawing/2014/main"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5" name="Footer Placeholder 4">
            <a:extLst>
              <a:ext uri="{FF2B5EF4-FFF2-40B4-BE49-F238E27FC236}">
                <a16:creationId xmlns:a16="http://schemas.microsoft.com/office/drawing/2014/main"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5" name="Footer Placeholder 4">
            <a:extLst>
              <a:ext uri="{FF2B5EF4-FFF2-40B4-BE49-F238E27FC236}">
                <a16:creationId xmlns:a16="http://schemas.microsoft.com/office/drawing/2014/main"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1061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422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23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5" name="Footer Placeholder 4">
            <a:extLst>
              <a:ext uri="{FF2B5EF4-FFF2-40B4-BE49-F238E27FC236}">
                <a16:creationId xmlns:a16="http://schemas.microsoft.com/office/drawing/2014/main"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4863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931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0861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960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1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74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23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00877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133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359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6" name="Footer Placeholder 5">
            <a:extLst>
              <a:ext uri="{FF2B5EF4-FFF2-40B4-BE49-F238E27FC236}">
                <a16:creationId xmlns:a16="http://schemas.microsoft.com/office/drawing/2014/main"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314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211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27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5781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384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1903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54092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0260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062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084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8" name="Footer Placeholder 7">
            <a:extLst>
              <a:ext uri="{FF2B5EF4-FFF2-40B4-BE49-F238E27FC236}">
                <a16:creationId xmlns:a16="http://schemas.microsoft.com/office/drawing/2014/main"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9681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83667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4" name="Footer Placeholder 3">
            <a:extLst>
              <a:ext uri="{FF2B5EF4-FFF2-40B4-BE49-F238E27FC236}">
                <a16:creationId xmlns:a16="http://schemas.microsoft.com/office/drawing/2014/main"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3" name="Footer Placeholder 2">
            <a:extLst>
              <a:ext uri="{FF2B5EF4-FFF2-40B4-BE49-F238E27FC236}">
                <a16:creationId xmlns:a16="http://schemas.microsoft.com/office/drawing/2014/main"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6" name="Footer Placeholder 5">
            <a:extLst>
              <a:ext uri="{FF2B5EF4-FFF2-40B4-BE49-F238E27FC236}">
                <a16:creationId xmlns:a16="http://schemas.microsoft.com/office/drawing/2014/main"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6/1/2026</a:t>
            </a:fld>
            <a:endParaRPr lang="en-US"/>
          </a:p>
        </p:txBody>
      </p:sp>
      <p:sp>
        <p:nvSpPr>
          <p:cNvPr id="6" name="Footer Placeholder 5">
            <a:extLst>
              <a:ext uri="{FF2B5EF4-FFF2-40B4-BE49-F238E27FC236}">
                <a16:creationId xmlns:a16="http://schemas.microsoft.com/office/drawing/2014/main"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38FB40F-58EE-5482-F319-A1E3CF3EB83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1984" y="189911"/>
            <a:ext cx="1482561" cy="1482561"/>
          </a:xfrm>
          <a:prstGeom prst="rect">
            <a:avLst/>
          </a:prstGeom>
        </p:spPr>
      </p:pic>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61189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7.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7.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7.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7.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8.gif"/><Relationship Id="rId11" Type="http://schemas.openxmlformats.org/officeDocument/2006/relationships/image" Target="../media/image53.wmf"/><Relationship Id="rId5" Type="http://schemas.openxmlformats.org/officeDocument/2006/relationships/image" Target="../media/image37.png"/><Relationship Id="rId10" Type="http://schemas.openxmlformats.org/officeDocument/2006/relationships/image" Target="../media/image54.png"/><Relationship Id="rId4" Type="http://schemas.openxmlformats.org/officeDocument/2006/relationships/image" Target="../media/image25.jp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emf"/><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15.xml"/><Relationship Id="rId5" Type="http://schemas.openxmlformats.org/officeDocument/2006/relationships/image" Target="../media/image57.emf"/><Relationship Id="rId4" Type="http://schemas.openxmlformats.org/officeDocument/2006/relationships/image" Target="../media/image56.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42.png"/><Relationship Id="rId4" Type="http://schemas.openxmlformats.org/officeDocument/2006/relationships/image" Target="../media/image63.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6" name="Group 25">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90E2F55-31BB-4A3B-BE94-C859CEBF3BEA}"/>
              </a:ext>
            </a:extLst>
          </p:cNvPr>
          <p:cNvPicPr>
            <a:picLocks noChangeAspect="1"/>
          </p:cNvPicPr>
          <p:nvPr/>
        </p:nvPicPr>
        <p:blipFill>
          <a:blip r:embed="rId9"/>
          <a:stretch>
            <a:fillRect/>
          </a:stretch>
        </p:blipFill>
        <p:spPr>
          <a:xfrm>
            <a:off x="2066589"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DCE0D35D-9D67-F501-6E29-A4F0EED92121}"/>
              </a:ext>
            </a:extLst>
          </p:cNvPr>
          <p:cNvSpPr/>
          <p:nvPr/>
        </p:nvSpPr>
        <p:spPr>
          <a:xfrm>
            <a:off x="337794" y="1053986"/>
            <a:ext cx="9016413" cy="837875"/>
          </a:xfrm>
          <a:custGeom>
            <a:avLst/>
            <a:gdLst>
              <a:gd name="connsiteX0" fmla="*/ 0 w 7151933"/>
              <a:gd name="connsiteY0" fmla="*/ 150235 h 615186"/>
              <a:gd name="connsiteX1" fmla="*/ 150235 w 7151933"/>
              <a:gd name="connsiteY1" fmla="*/ 0 h 615186"/>
              <a:gd name="connsiteX2" fmla="*/ 7001698 w 7151933"/>
              <a:gd name="connsiteY2" fmla="*/ 0 h 615186"/>
              <a:gd name="connsiteX3" fmla="*/ 7151933 w 7151933"/>
              <a:gd name="connsiteY3" fmla="*/ 150235 h 615186"/>
              <a:gd name="connsiteX4" fmla="*/ 7151933 w 7151933"/>
              <a:gd name="connsiteY4" fmla="*/ 464951 h 615186"/>
              <a:gd name="connsiteX5" fmla="*/ 7001698 w 7151933"/>
              <a:gd name="connsiteY5" fmla="*/ 615186 h 615186"/>
              <a:gd name="connsiteX6" fmla="*/ 150235 w 7151933"/>
              <a:gd name="connsiteY6" fmla="*/ 615186 h 615186"/>
              <a:gd name="connsiteX7" fmla="*/ 0 w 7151933"/>
              <a:gd name="connsiteY7" fmla="*/ 464951 h 615186"/>
              <a:gd name="connsiteX8" fmla="*/ 0 w 7151933"/>
              <a:gd name="connsiteY8" fmla="*/ 150235 h 6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33" h="615186" fill="none" extrusionOk="0">
                <a:moveTo>
                  <a:pt x="0" y="150235"/>
                </a:moveTo>
                <a:cubicBezTo>
                  <a:pt x="-944" y="70571"/>
                  <a:pt x="53742" y="-9086"/>
                  <a:pt x="150235" y="0"/>
                </a:cubicBezTo>
                <a:cubicBezTo>
                  <a:pt x="1256420" y="-35273"/>
                  <a:pt x="4689473" y="-144294"/>
                  <a:pt x="7001698" y="0"/>
                </a:cubicBezTo>
                <a:cubicBezTo>
                  <a:pt x="7092094" y="2260"/>
                  <a:pt x="7139780" y="57017"/>
                  <a:pt x="7151933" y="150235"/>
                </a:cubicBezTo>
                <a:cubicBezTo>
                  <a:pt x="7138850" y="251402"/>
                  <a:pt x="7162607" y="400077"/>
                  <a:pt x="7151933" y="464951"/>
                </a:cubicBezTo>
                <a:cubicBezTo>
                  <a:pt x="7153545" y="546704"/>
                  <a:pt x="7094980" y="604009"/>
                  <a:pt x="7001698" y="615186"/>
                </a:cubicBezTo>
                <a:cubicBezTo>
                  <a:pt x="3671952" y="692711"/>
                  <a:pt x="1588768" y="571483"/>
                  <a:pt x="150235" y="615186"/>
                </a:cubicBezTo>
                <a:cubicBezTo>
                  <a:pt x="62385" y="613835"/>
                  <a:pt x="-10615" y="547778"/>
                  <a:pt x="0" y="464951"/>
                </a:cubicBezTo>
                <a:cubicBezTo>
                  <a:pt x="-21547" y="429506"/>
                  <a:pt x="15418" y="256605"/>
                  <a:pt x="0" y="150235"/>
                </a:cubicBezTo>
                <a:close/>
              </a:path>
              <a:path w="7151933" h="615186" stroke="0" extrusionOk="0">
                <a:moveTo>
                  <a:pt x="0" y="150235"/>
                </a:moveTo>
                <a:cubicBezTo>
                  <a:pt x="-2898" y="57249"/>
                  <a:pt x="65584" y="1360"/>
                  <a:pt x="150235" y="0"/>
                </a:cubicBezTo>
                <a:cubicBezTo>
                  <a:pt x="1313723" y="-95379"/>
                  <a:pt x="4056627" y="58096"/>
                  <a:pt x="7001698" y="0"/>
                </a:cubicBezTo>
                <a:cubicBezTo>
                  <a:pt x="7076867" y="-5493"/>
                  <a:pt x="7150561" y="66277"/>
                  <a:pt x="7151933" y="150235"/>
                </a:cubicBezTo>
                <a:cubicBezTo>
                  <a:pt x="7123966" y="291660"/>
                  <a:pt x="7131278" y="415376"/>
                  <a:pt x="7151933" y="464951"/>
                </a:cubicBezTo>
                <a:cubicBezTo>
                  <a:pt x="7160987" y="537160"/>
                  <a:pt x="7080149" y="610682"/>
                  <a:pt x="7001698" y="615186"/>
                </a:cubicBezTo>
                <a:cubicBezTo>
                  <a:pt x="5128856" y="555280"/>
                  <a:pt x="2412849" y="697700"/>
                  <a:pt x="150235" y="615186"/>
                </a:cubicBezTo>
                <a:cubicBezTo>
                  <a:pt x="54372" y="618373"/>
                  <a:pt x="-3948" y="551930"/>
                  <a:pt x="0" y="464951"/>
                </a:cubicBezTo>
                <a:cubicBezTo>
                  <a:pt x="-17724" y="418120"/>
                  <a:pt x="-7877" y="263534"/>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2858814" y="2183273"/>
            <a:ext cx="8545499" cy="948810"/>
          </a:xfrm>
          <a:custGeom>
            <a:avLst/>
            <a:gdLst>
              <a:gd name="connsiteX0" fmla="*/ 0 w 7316217"/>
              <a:gd name="connsiteY0" fmla="*/ 150235 h 615187"/>
              <a:gd name="connsiteX1" fmla="*/ 150235 w 7316217"/>
              <a:gd name="connsiteY1" fmla="*/ 0 h 615187"/>
              <a:gd name="connsiteX2" fmla="*/ 7165982 w 7316217"/>
              <a:gd name="connsiteY2" fmla="*/ 0 h 615187"/>
              <a:gd name="connsiteX3" fmla="*/ 7316217 w 7316217"/>
              <a:gd name="connsiteY3" fmla="*/ 150235 h 615187"/>
              <a:gd name="connsiteX4" fmla="*/ 7316217 w 7316217"/>
              <a:gd name="connsiteY4" fmla="*/ 464952 h 615187"/>
              <a:gd name="connsiteX5" fmla="*/ 7165982 w 7316217"/>
              <a:gd name="connsiteY5" fmla="*/ 615187 h 615187"/>
              <a:gd name="connsiteX6" fmla="*/ 150235 w 7316217"/>
              <a:gd name="connsiteY6" fmla="*/ 615187 h 615187"/>
              <a:gd name="connsiteX7" fmla="*/ 0 w 7316217"/>
              <a:gd name="connsiteY7" fmla="*/ 464952 h 615187"/>
              <a:gd name="connsiteX8" fmla="*/ 0 w 7316217"/>
              <a:gd name="connsiteY8" fmla="*/ 150235 h 61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6217" h="615187" fill="none" extrusionOk="0">
                <a:moveTo>
                  <a:pt x="0" y="150235"/>
                </a:moveTo>
                <a:cubicBezTo>
                  <a:pt x="-944" y="70571"/>
                  <a:pt x="53742" y="-9086"/>
                  <a:pt x="150235" y="0"/>
                </a:cubicBezTo>
                <a:cubicBezTo>
                  <a:pt x="3054674" y="-35273"/>
                  <a:pt x="3731047" y="-144294"/>
                  <a:pt x="7165982" y="0"/>
                </a:cubicBezTo>
                <a:cubicBezTo>
                  <a:pt x="7256378" y="2260"/>
                  <a:pt x="7304064" y="57017"/>
                  <a:pt x="7316217" y="150235"/>
                </a:cubicBezTo>
                <a:cubicBezTo>
                  <a:pt x="7307911" y="242507"/>
                  <a:pt x="7338089" y="386603"/>
                  <a:pt x="7316217" y="464952"/>
                </a:cubicBezTo>
                <a:cubicBezTo>
                  <a:pt x="7317829" y="546705"/>
                  <a:pt x="7259264" y="604010"/>
                  <a:pt x="7165982" y="615187"/>
                </a:cubicBezTo>
                <a:cubicBezTo>
                  <a:pt x="6224267" y="692712"/>
                  <a:pt x="2770610" y="571484"/>
                  <a:pt x="150235" y="615187"/>
                </a:cubicBezTo>
                <a:cubicBezTo>
                  <a:pt x="62385" y="613836"/>
                  <a:pt x="-10615" y="547779"/>
                  <a:pt x="0" y="464952"/>
                </a:cubicBezTo>
                <a:cubicBezTo>
                  <a:pt x="26111" y="315020"/>
                  <a:pt x="11802" y="261192"/>
                  <a:pt x="0" y="150235"/>
                </a:cubicBezTo>
                <a:close/>
              </a:path>
              <a:path w="7316217" h="615187" stroke="0" extrusionOk="0">
                <a:moveTo>
                  <a:pt x="0" y="150235"/>
                </a:moveTo>
                <a:cubicBezTo>
                  <a:pt x="-2898" y="57249"/>
                  <a:pt x="65584" y="1360"/>
                  <a:pt x="150235" y="0"/>
                </a:cubicBezTo>
                <a:cubicBezTo>
                  <a:pt x="1932423" y="-95379"/>
                  <a:pt x="4582670" y="58096"/>
                  <a:pt x="7165982" y="0"/>
                </a:cubicBezTo>
                <a:cubicBezTo>
                  <a:pt x="7241151" y="-5493"/>
                  <a:pt x="7314845" y="66277"/>
                  <a:pt x="7316217" y="150235"/>
                </a:cubicBezTo>
                <a:cubicBezTo>
                  <a:pt x="7298274" y="289394"/>
                  <a:pt x="7302341" y="412740"/>
                  <a:pt x="7316217" y="464952"/>
                </a:cubicBezTo>
                <a:cubicBezTo>
                  <a:pt x="7325271" y="537161"/>
                  <a:pt x="7244433" y="610683"/>
                  <a:pt x="7165982" y="615187"/>
                </a:cubicBezTo>
                <a:cubicBezTo>
                  <a:pt x="4284425" y="555281"/>
                  <a:pt x="3145546" y="697701"/>
                  <a:pt x="150235" y="615187"/>
                </a:cubicBezTo>
                <a:cubicBezTo>
                  <a:pt x="54372" y="618374"/>
                  <a:pt x="-3948" y="551931"/>
                  <a:pt x="0" y="464952"/>
                </a:cubicBezTo>
                <a:cubicBezTo>
                  <a:pt x="-27787" y="425559"/>
                  <a:pt x="-20554" y="273645"/>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466896"/>
            <a:ext cx="10192981" cy="747981"/>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513491"/>
            <a:ext cx="9329937" cy="1178014"/>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2951976"/>
              </a:xfrm>
              <a:custGeom>
                <a:avLst/>
                <a:gdLst>
                  <a:gd name="connsiteX0" fmla="*/ 0 w 10179682"/>
                  <a:gd name="connsiteY0" fmla="*/ 317232 h 1903356"/>
                  <a:gd name="connsiteX1" fmla="*/ 317232 w 10179682"/>
                  <a:gd name="connsiteY1" fmla="*/ 0 h 1903356"/>
                  <a:gd name="connsiteX2" fmla="*/ 9862450 w 10179682"/>
                  <a:gd name="connsiteY2" fmla="*/ 0 h 1903356"/>
                  <a:gd name="connsiteX3" fmla="*/ 10179682 w 10179682"/>
                  <a:gd name="connsiteY3" fmla="*/ 317232 h 1903356"/>
                  <a:gd name="connsiteX4" fmla="*/ 10179682 w 10179682"/>
                  <a:gd name="connsiteY4" fmla="*/ 1586124 h 1903356"/>
                  <a:gd name="connsiteX5" fmla="*/ 9862450 w 10179682"/>
                  <a:gd name="connsiteY5" fmla="*/ 1903356 h 1903356"/>
                  <a:gd name="connsiteX6" fmla="*/ 317232 w 10179682"/>
                  <a:gd name="connsiteY6" fmla="*/ 1903356 h 1903356"/>
                  <a:gd name="connsiteX7" fmla="*/ 0 w 10179682"/>
                  <a:gd name="connsiteY7" fmla="*/ 1586124 h 1903356"/>
                  <a:gd name="connsiteX8" fmla="*/ 0 w 10179682"/>
                  <a:gd name="connsiteY8" fmla="*/ 317232 h 19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1903356" fill="none" extrusionOk="0">
                    <a:moveTo>
                      <a:pt x="0" y="317232"/>
                    </a:moveTo>
                    <a:cubicBezTo>
                      <a:pt x="4572" y="112537"/>
                      <a:pt x="116368" y="14207"/>
                      <a:pt x="317232" y="0"/>
                    </a:cubicBezTo>
                    <a:cubicBezTo>
                      <a:pt x="2045860" y="-73180"/>
                      <a:pt x="6659771" y="86135"/>
                      <a:pt x="9862450" y="0"/>
                    </a:cubicBezTo>
                    <a:cubicBezTo>
                      <a:pt x="10043529" y="1750"/>
                      <a:pt x="10160291" y="133320"/>
                      <a:pt x="10179682" y="317232"/>
                    </a:cubicBezTo>
                    <a:cubicBezTo>
                      <a:pt x="10248646" y="597678"/>
                      <a:pt x="10248262" y="1171985"/>
                      <a:pt x="10179682" y="1586124"/>
                    </a:cubicBezTo>
                    <a:cubicBezTo>
                      <a:pt x="10154779" y="1758618"/>
                      <a:pt x="10052399" y="1884870"/>
                      <a:pt x="9862450" y="1903356"/>
                    </a:cubicBezTo>
                    <a:cubicBezTo>
                      <a:pt x="7618159" y="1948216"/>
                      <a:pt x="4054087" y="2020978"/>
                      <a:pt x="317232" y="1903356"/>
                    </a:cubicBezTo>
                    <a:cubicBezTo>
                      <a:pt x="128146" y="1933100"/>
                      <a:pt x="23429" y="1747810"/>
                      <a:pt x="0" y="1586124"/>
                    </a:cubicBezTo>
                    <a:cubicBezTo>
                      <a:pt x="114118" y="1082283"/>
                      <a:pt x="-55165" y="682472"/>
                      <a:pt x="0" y="317232"/>
                    </a:cubicBezTo>
                    <a:close/>
                  </a:path>
                  <a:path w="10179682" h="1903356" stroke="0" extrusionOk="0">
                    <a:moveTo>
                      <a:pt x="0" y="317232"/>
                    </a:moveTo>
                    <a:cubicBezTo>
                      <a:pt x="1557" y="151900"/>
                      <a:pt x="139128" y="-3669"/>
                      <a:pt x="317232" y="0"/>
                    </a:cubicBezTo>
                    <a:cubicBezTo>
                      <a:pt x="4528964" y="33707"/>
                      <a:pt x="8646955" y="-162475"/>
                      <a:pt x="9862450" y="0"/>
                    </a:cubicBezTo>
                    <a:cubicBezTo>
                      <a:pt x="10067851" y="-9275"/>
                      <a:pt x="10166897" y="151600"/>
                      <a:pt x="10179682" y="317232"/>
                    </a:cubicBezTo>
                    <a:cubicBezTo>
                      <a:pt x="10093424" y="909370"/>
                      <a:pt x="10070079" y="953819"/>
                      <a:pt x="10179682" y="1586124"/>
                    </a:cubicBezTo>
                    <a:cubicBezTo>
                      <a:pt x="10194279" y="1773520"/>
                      <a:pt x="10022773" y="1896088"/>
                      <a:pt x="9862450" y="1903356"/>
                    </a:cubicBezTo>
                    <a:cubicBezTo>
                      <a:pt x="7145497" y="1956207"/>
                      <a:pt x="3938408" y="2025638"/>
                      <a:pt x="317232" y="1903356"/>
                    </a:cubicBezTo>
                    <a:cubicBezTo>
                      <a:pt x="146627" y="1928607"/>
                      <a:pt x="19245" y="1763045"/>
                      <a:pt x="0" y="1586124"/>
                    </a:cubicBezTo>
                    <a:cubicBezTo>
                      <a:pt x="-113339" y="1386809"/>
                      <a:pt x="112231" y="878839"/>
                      <a:pt x="0" y="317232"/>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984217"/>
              </a:xfrm>
              <a:custGeom>
                <a:avLst/>
                <a:gdLst>
                  <a:gd name="connsiteX0" fmla="*/ 0 w 10266853"/>
                  <a:gd name="connsiteY0" fmla="*/ 364274 h 2185603"/>
                  <a:gd name="connsiteX1" fmla="*/ 364274 w 10266853"/>
                  <a:gd name="connsiteY1" fmla="*/ 0 h 2185603"/>
                  <a:gd name="connsiteX2" fmla="*/ 9902579 w 10266853"/>
                  <a:gd name="connsiteY2" fmla="*/ 0 h 2185603"/>
                  <a:gd name="connsiteX3" fmla="*/ 10266853 w 10266853"/>
                  <a:gd name="connsiteY3" fmla="*/ 364274 h 2185603"/>
                  <a:gd name="connsiteX4" fmla="*/ 10266853 w 10266853"/>
                  <a:gd name="connsiteY4" fmla="*/ 1821329 h 2185603"/>
                  <a:gd name="connsiteX5" fmla="*/ 9902579 w 10266853"/>
                  <a:gd name="connsiteY5" fmla="*/ 2185603 h 2185603"/>
                  <a:gd name="connsiteX6" fmla="*/ 364274 w 10266853"/>
                  <a:gd name="connsiteY6" fmla="*/ 2185603 h 2185603"/>
                  <a:gd name="connsiteX7" fmla="*/ 0 w 10266853"/>
                  <a:gd name="connsiteY7" fmla="*/ 1821329 h 2185603"/>
                  <a:gd name="connsiteX8" fmla="*/ 0 w 10266853"/>
                  <a:gd name="connsiteY8" fmla="*/ 364274 h 218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185603" fill="none" extrusionOk="0">
                    <a:moveTo>
                      <a:pt x="0" y="364274"/>
                    </a:moveTo>
                    <a:cubicBezTo>
                      <a:pt x="1037" y="156405"/>
                      <a:pt x="143213" y="11005"/>
                      <a:pt x="364274" y="0"/>
                    </a:cubicBezTo>
                    <a:cubicBezTo>
                      <a:pt x="4951428" y="-73180"/>
                      <a:pt x="8636232" y="86135"/>
                      <a:pt x="9902579" y="0"/>
                    </a:cubicBezTo>
                    <a:cubicBezTo>
                      <a:pt x="10137784" y="10129"/>
                      <a:pt x="10238492" y="150352"/>
                      <a:pt x="10266853" y="364274"/>
                    </a:cubicBezTo>
                    <a:cubicBezTo>
                      <a:pt x="10379637" y="902949"/>
                      <a:pt x="10236957" y="1562068"/>
                      <a:pt x="10266853" y="1821329"/>
                    </a:cubicBezTo>
                    <a:cubicBezTo>
                      <a:pt x="10230905" y="2018604"/>
                      <a:pt x="10125016" y="2158960"/>
                      <a:pt x="9902579" y="2185603"/>
                    </a:cubicBezTo>
                    <a:cubicBezTo>
                      <a:pt x="7329921" y="2230463"/>
                      <a:pt x="1470733" y="2303225"/>
                      <a:pt x="364274" y="2185603"/>
                    </a:cubicBezTo>
                    <a:cubicBezTo>
                      <a:pt x="157993" y="2196525"/>
                      <a:pt x="9093" y="2017266"/>
                      <a:pt x="0" y="1821329"/>
                    </a:cubicBezTo>
                    <a:cubicBezTo>
                      <a:pt x="-33891" y="1200131"/>
                      <a:pt x="29144" y="626745"/>
                      <a:pt x="0" y="364274"/>
                    </a:cubicBezTo>
                    <a:close/>
                  </a:path>
                  <a:path w="10266853" h="2185603" stroke="0" extrusionOk="0">
                    <a:moveTo>
                      <a:pt x="0" y="364274"/>
                    </a:moveTo>
                    <a:cubicBezTo>
                      <a:pt x="5149" y="195739"/>
                      <a:pt x="161237" y="-2343"/>
                      <a:pt x="364274" y="0"/>
                    </a:cubicBezTo>
                    <a:cubicBezTo>
                      <a:pt x="3699400" y="33707"/>
                      <a:pt x="5649474" y="-162475"/>
                      <a:pt x="9902579" y="0"/>
                    </a:cubicBezTo>
                    <a:cubicBezTo>
                      <a:pt x="10107984" y="-1297"/>
                      <a:pt x="10247925" y="177259"/>
                      <a:pt x="10266853" y="364274"/>
                    </a:cubicBezTo>
                    <a:cubicBezTo>
                      <a:pt x="10254859" y="1056414"/>
                      <a:pt x="10224889" y="1463724"/>
                      <a:pt x="10266853" y="1821329"/>
                    </a:cubicBezTo>
                    <a:cubicBezTo>
                      <a:pt x="10296601" y="2047362"/>
                      <a:pt x="10089731" y="2178749"/>
                      <a:pt x="9902579" y="2185603"/>
                    </a:cubicBezTo>
                    <a:cubicBezTo>
                      <a:pt x="8590386" y="2238454"/>
                      <a:pt x="1332932" y="2307885"/>
                      <a:pt x="364274" y="2185603"/>
                    </a:cubicBezTo>
                    <a:cubicBezTo>
                      <a:pt x="167876" y="2211888"/>
                      <a:pt x="29741" y="2025168"/>
                      <a:pt x="0" y="1821329"/>
                    </a:cubicBezTo>
                    <a:cubicBezTo>
                      <a:pt x="-51838" y="1433224"/>
                      <a:pt x="-66265" y="815250"/>
                      <a:pt x="0" y="364274"/>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2963917" y="1343511"/>
            <a:ext cx="9037511" cy="1185998"/>
          </a:xfrm>
          <a:custGeom>
            <a:avLst/>
            <a:gdLst>
              <a:gd name="connsiteX0" fmla="*/ 0 w 8606861"/>
              <a:gd name="connsiteY0" fmla="*/ 289633 h 1185998"/>
              <a:gd name="connsiteX1" fmla="*/ 289633 w 8606861"/>
              <a:gd name="connsiteY1" fmla="*/ 0 h 1185998"/>
              <a:gd name="connsiteX2" fmla="*/ 8317228 w 8606861"/>
              <a:gd name="connsiteY2" fmla="*/ 0 h 1185998"/>
              <a:gd name="connsiteX3" fmla="*/ 8606861 w 8606861"/>
              <a:gd name="connsiteY3" fmla="*/ 289633 h 1185998"/>
              <a:gd name="connsiteX4" fmla="*/ 8606861 w 8606861"/>
              <a:gd name="connsiteY4" fmla="*/ 896365 h 1185998"/>
              <a:gd name="connsiteX5" fmla="*/ 8317228 w 8606861"/>
              <a:gd name="connsiteY5" fmla="*/ 1185998 h 1185998"/>
              <a:gd name="connsiteX6" fmla="*/ 289633 w 8606861"/>
              <a:gd name="connsiteY6" fmla="*/ 1185998 h 1185998"/>
              <a:gd name="connsiteX7" fmla="*/ 0 w 8606861"/>
              <a:gd name="connsiteY7" fmla="*/ 896365 h 1185998"/>
              <a:gd name="connsiteX8" fmla="*/ 0 w 860686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861" h="1185998" fill="none" extrusionOk="0">
                <a:moveTo>
                  <a:pt x="0" y="289633"/>
                </a:moveTo>
                <a:cubicBezTo>
                  <a:pt x="-835" y="132599"/>
                  <a:pt x="105081" y="-16526"/>
                  <a:pt x="289633" y="0"/>
                </a:cubicBezTo>
                <a:cubicBezTo>
                  <a:pt x="2163284" y="-35273"/>
                  <a:pt x="6515665" y="-144294"/>
                  <a:pt x="8317228" y="0"/>
                </a:cubicBezTo>
                <a:cubicBezTo>
                  <a:pt x="8479520" y="710"/>
                  <a:pt x="8596963" y="121327"/>
                  <a:pt x="8606861" y="289633"/>
                </a:cubicBezTo>
                <a:cubicBezTo>
                  <a:pt x="8624521" y="431020"/>
                  <a:pt x="8606454" y="739672"/>
                  <a:pt x="8606861" y="896365"/>
                </a:cubicBezTo>
                <a:cubicBezTo>
                  <a:pt x="8628920" y="1039644"/>
                  <a:pt x="8498231" y="1163185"/>
                  <a:pt x="8317228" y="1185998"/>
                </a:cubicBezTo>
                <a:cubicBezTo>
                  <a:pt x="4466409" y="1263523"/>
                  <a:pt x="2074774" y="1142295"/>
                  <a:pt x="289633" y="1185998"/>
                </a:cubicBezTo>
                <a:cubicBezTo>
                  <a:pt x="109656" y="1180452"/>
                  <a:pt x="-14894" y="1056121"/>
                  <a:pt x="0" y="896365"/>
                </a:cubicBezTo>
                <a:cubicBezTo>
                  <a:pt x="-3763" y="648295"/>
                  <a:pt x="-30615" y="542999"/>
                  <a:pt x="0" y="289633"/>
                </a:cubicBezTo>
                <a:close/>
              </a:path>
              <a:path w="8606861" h="1185998" stroke="0" extrusionOk="0">
                <a:moveTo>
                  <a:pt x="0" y="289633"/>
                </a:moveTo>
                <a:cubicBezTo>
                  <a:pt x="-4541" y="113981"/>
                  <a:pt x="127916" y="1423"/>
                  <a:pt x="289633" y="0"/>
                </a:cubicBezTo>
                <a:cubicBezTo>
                  <a:pt x="1586626" y="-95379"/>
                  <a:pt x="5315097" y="58096"/>
                  <a:pt x="8317228" y="0"/>
                </a:cubicBezTo>
                <a:cubicBezTo>
                  <a:pt x="8462344" y="-10450"/>
                  <a:pt x="8592299" y="119207"/>
                  <a:pt x="8606861" y="289633"/>
                </a:cubicBezTo>
                <a:cubicBezTo>
                  <a:pt x="8629159" y="461190"/>
                  <a:pt x="8558187" y="654533"/>
                  <a:pt x="8606861" y="896365"/>
                </a:cubicBezTo>
                <a:cubicBezTo>
                  <a:pt x="8624599" y="1035241"/>
                  <a:pt x="8470858" y="1179692"/>
                  <a:pt x="8317228" y="1185998"/>
                </a:cubicBezTo>
                <a:cubicBezTo>
                  <a:pt x="6078875" y="1126092"/>
                  <a:pt x="1809580" y="1268512"/>
                  <a:pt x="289633" y="1185998"/>
                </a:cubicBezTo>
                <a:cubicBezTo>
                  <a:pt x="122365" y="1187805"/>
                  <a:pt x="-21108" y="1077748"/>
                  <a:pt x="0" y="896365"/>
                </a:cubicBezTo>
                <a:cubicBezTo>
                  <a:pt x="-15072" y="599943"/>
                  <a:pt x="26530" y="460623"/>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t="-23000" r="-6000" b="-9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195BA932-C910-2CAC-7D97-1093D896C0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0427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9049230" cy="1345070"/>
          </a:xfrm>
          <a:custGeom>
            <a:avLst/>
            <a:gdLst>
              <a:gd name="connsiteX0" fmla="*/ 0 w 8395006"/>
              <a:gd name="connsiteY0" fmla="*/ 328480 h 1345070"/>
              <a:gd name="connsiteX1" fmla="*/ 328480 w 8395006"/>
              <a:gd name="connsiteY1" fmla="*/ 0 h 1345070"/>
              <a:gd name="connsiteX2" fmla="*/ 8066526 w 8395006"/>
              <a:gd name="connsiteY2" fmla="*/ 0 h 1345070"/>
              <a:gd name="connsiteX3" fmla="*/ 8395006 w 8395006"/>
              <a:gd name="connsiteY3" fmla="*/ 328480 h 1345070"/>
              <a:gd name="connsiteX4" fmla="*/ 8395006 w 8395006"/>
              <a:gd name="connsiteY4" fmla="*/ 1016590 h 1345070"/>
              <a:gd name="connsiteX5" fmla="*/ 8066526 w 8395006"/>
              <a:gd name="connsiteY5" fmla="*/ 1345070 h 1345070"/>
              <a:gd name="connsiteX6" fmla="*/ 328480 w 8395006"/>
              <a:gd name="connsiteY6" fmla="*/ 1345070 h 1345070"/>
              <a:gd name="connsiteX7" fmla="*/ 0 w 8395006"/>
              <a:gd name="connsiteY7" fmla="*/ 1016590 h 1345070"/>
              <a:gd name="connsiteX8" fmla="*/ 0 w 8395006"/>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345070" fill="none" extrusionOk="0">
                <a:moveTo>
                  <a:pt x="0" y="328480"/>
                </a:moveTo>
                <a:cubicBezTo>
                  <a:pt x="-5674" y="166950"/>
                  <a:pt x="139290" y="-5226"/>
                  <a:pt x="328480" y="0"/>
                </a:cubicBezTo>
                <a:cubicBezTo>
                  <a:pt x="2848003" y="-35273"/>
                  <a:pt x="7099933" y="-144294"/>
                  <a:pt x="8066526" y="0"/>
                </a:cubicBezTo>
                <a:cubicBezTo>
                  <a:pt x="8253735" y="1764"/>
                  <a:pt x="8390946" y="143643"/>
                  <a:pt x="8395006" y="328480"/>
                </a:cubicBezTo>
                <a:cubicBezTo>
                  <a:pt x="8421154" y="434093"/>
                  <a:pt x="8335965" y="708260"/>
                  <a:pt x="8395006" y="1016590"/>
                </a:cubicBezTo>
                <a:cubicBezTo>
                  <a:pt x="8402365" y="1192439"/>
                  <a:pt x="8250699" y="1342078"/>
                  <a:pt x="8066526" y="1345070"/>
                </a:cubicBezTo>
                <a:cubicBezTo>
                  <a:pt x="4580301" y="1422595"/>
                  <a:pt x="3396485" y="1301367"/>
                  <a:pt x="328480" y="1345070"/>
                </a:cubicBezTo>
                <a:cubicBezTo>
                  <a:pt x="123758" y="1338612"/>
                  <a:pt x="-13255" y="1197823"/>
                  <a:pt x="0" y="1016590"/>
                </a:cubicBezTo>
                <a:cubicBezTo>
                  <a:pt x="-20728" y="869063"/>
                  <a:pt x="33970" y="432041"/>
                  <a:pt x="0" y="328480"/>
                </a:cubicBezTo>
                <a:close/>
              </a:path>
              <a:path w="8395006" h="1345070" stroke="0" extrusionOk="0">
                <a:moveTo>
                  <a:pt x="0" y="328480"/>
                </a:moveTo>
                <a:cubicBezTo>
                  <a:pt x="-934" y="143839"/>
                  <a:pt x="136369" y="8663"/>
                  <a:pt x="328480" y="0"/>
                </a:cubicBezTo>
                <a:cubicBezTo>
                  <a:pt x="2949721" y="-95379"/>
                  <a:pt x="4529620" y="58096"/>
                  <a:pt x="8066526" y="0"/>
                </a:cubicBezTo>
                <a:cubicBezTo>
                  <a:pt x="8233701" y="-10024"/>
                  <a:pt x="8376091" y="133472"/>
                  <a:pt x="8395006" y="328480"/>
                </a:cubicBezTo>
                <a:cubicBezTo>
                  <a:pt x="8333623" y="625458"/>
                  <a:pt x="8372331" y="915741"/>
                  <a:pt x="8395006" y="1016590"/>
                </a:cubicBezTo>
                <a:cubicBezTo>
                  <a:pt x="8417188" y="1171638"/>
                  <a:pt x="8239955" y="1337116"/>
                  <a:pt x="8066526" y="1345070"/>
                </a:cubicBezTo>
                <a:cubicBezTo>
                  <a:pt x="6501218" y="1285164"/>
                  <a:pt x="3010750" y="1427584"/>
                  <a:pt x="328480" y="1345070"/>
                </a:cubicBezTo>
                <a:cubicBezTo>
                  <a:pt x="119038" y="1351999"/>
                  <a:pt x="-17061" y="1215320"/>
                  <a:pt x="0" y="1016590"/>
                </a:cubicBezTo>
                <a:cubicBezTo>
                  <a:pt x="-56357" y="889054"/>
                  <a:pt x="-43303" y="656641"/>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258207" y="1493885"/>
            <a:ext cx="8591085" cy="1382707"/>
          </a:xfrm>
          <a:custGeom>
            <a:avLst/>
            <a:gdLst>
              <a:gd name="connsiteX0" fmla="*/ 0 w 8286689"/>
              <a:gd name="connsiteY0" fmla="*/ 337671 h 1382707"/>
              <a:gd name="connsiteX1" fmla="*/ 337671 w 8286689"/>
              <a:gd name="connsiteY1" fmla="*/ 0 h 1382707"/>
              <a:gd name="connsiteX2" fmla="*/ 7949018 w 8286689"/>
              <a:gd name="connsiteY2" fmla="*/ 0 h 1382707"/>
              <a:gd name="connsiteX3" fmla="*/ 8286689 w 8286689"/>
              <a:gd name="connsiteY3" fmla="*/ 337671 h 1382707"/>
              <a:gd name="connsiteX4" fmla="*/ 8286689 w 8286689"/>
              <a:gd name="connsiteY4" fmla="*/ 1045036 h 1382707"/>
              <a:gd name="connsiteX5" fmla="*/ 7949018 w 8286689"/>
              <a:gd name="connsiteY5" fmla="*/ 1382707 h 1382707"/>
              <a:gd name="connsiteX6" fmla="*/ 337671 w 8286689"/>
              <a:gd name="connsiteY6" fmla="*/ 1382707 h 1382707"/>
              <a:gd name="connsiteX7" fmla="*/ 0 w 8286689"/>
              <a:gd name="connsiteY7" fmla="*/ 1045036 h 1382707"/>
              <a:gd name="connsiteX8" fmla="*/ 0 w 8286689"/>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689" h="1382707" fill="none" extrusionOk="0">
                <a:moveTo>
                  <a:pt x="0" y="337671"/>
                </a:moveTo>
                <a:cubicBezTo>
                  <a:pt x="-3594" y="163776"/>
                  <a:pt x="128414" y="-15299"/>
                  <a:pt x="337671" y="0"/>
                </a:cubicBezTo>
                <a:cubicBezTo>
                  <a:pt x="1265929" y="-35273"/>
                  <a:pt x="5238114" y="-144294"/>
                  <a:pt x="7949018" y="0"/>
                </a:cubicBezTo>
                <a:cubicBezTo>
                  <a:pt x="8153015" y="5328"/>
                  <a:pt x="8276862" y="142894"/>
                  <a:pt x="8286689" y="337671"/>
                </a:cubicBezTo>
                <a:cubicBezTo>
                  <a:pt x="8238858" y="484487"/>
                  <a:pt x="8298008" y="900105"/>
                  <a:pt x="8286689" y="1045036"/>
                </a:cubicBezTo>
                <a:cubicBezTo>
                  <a:pt x="8291093" y="1228197"/>
                  <a:pt x="8147884" y="1369291"/>
                  <a:pt x="7949018" y="1382707"/>
                </a:cubicBezTo>
                <a:cubicBezTo>
                  <a:pt x="5091145" y="1460232"/>
                  <a:pt x="3269328" y="1339004"/>
                  <a:pt x="337671" y="1382707"/>
                </a:cubicBezTo>
                <a:cubicBezTo>
                  <a:pt x="118270" y="1373589"/>
                  <a:pt x="-11997" y="1231363"/>
                  <a:pt x="0" y="1045036"/>
                </a:cubicBezTo>
                <a:cubicBezTo>
                  <a:pt x="-4361" y="852671"/>
                  <a:pt x="18973" y="653972"/>
                  <a:pt x="0" y="337671"/>
                </a:cubicBezTo>
                <a:close/>
              </a:path>
              <a:path w="8286689" h="1382707" stroke="0" extrusionOk="0">
                <a:moveTo>
                  <a:pt x="0" y="337671"/>
                </a:moveTo>
                <a:cubicBezTo>
                  <a:pt x="-7409" y="125580"/>
                  <a:pt x="127725" y="18997"/>
                  <a:pt x="337671" y="0"/>
                </a:cubicBezTo>
                <a:cubicBezTo>
                  <a:pt x="3068171" y="-95379"/>
                  <a:pt x="6986859" y="58096"/>
                  <a:pt x="7949018" y="0"/>
                </a:cubicBezTo>
                <a:cubicBezTo>
                  <a:pt x="8124797" y="-7541"/>
                  <a:pt x="8277320" y="144446"/>
                  <a:pt x="8286689" y="337671"/>
                </a:cubicBezTo>
                <a:cubicBezTo>
                  <a:pt x="8266802" y="486983"/>
                  <a:pt x="8246655" y="922386"/>
                  <a:pt x="8286689" y="1045036"/>
                </a:cubicBezTo>
                <a:cubicBezTo>
                  <a:pt x="8298433" y="1217568"/>
                  <a:pt x="8122103" y="1369353"/>
                  <a:pt x="7949018" y="1382707"/>
                </a:cubicBezTo>
                <a:cubicBezTo>
                  <a:pt x="5275914" y="1322801"/>
                  <a:pt x="3765715" y="1465221"/>
                  <a:pt x="337671" y="1382707"/>
                </a:cubicBezTo>
                <a:cubicBezTo>
                  <a:pt x="142544" y="1384842"/>
                  <a:pt x="-6202" y="1237821"/>
                  <a:pt x="0" y="1045036"/>
                </a:cubicBezTo>
                <a:cubicBezTo>
                  <a:pt x="-55534" y="777381"/>
                  <a:pt x="-27434" y="582275"/>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445308E5-D0D4-42E0-BA7E-8A1FB06C79CE}"/>
              </a:ext>
            </a:extLst>
          </p:cNvPr>
          <p:cNvSpPr/>
          <p:nvPr/>
        </p:nvSpPr>
        <p:spPr>
          <a:xfrm>
            <a:off x="315486" y="1561378"/>
            <a:ext cx="9816486" cy="4597684"/>
          </a:xfrm>
          <a:custGeom>
            <a:avLst/>
            <a:gdLst>
              <a:gd name="connsiteX0" fmla="*/ 0 w 8395006"/>
              <a:gd name="connsiteY0" fmla="*/ 315183 h 1290624"/>
              <a:gd name="connsiteX1" fmla="*/ 315183 w 8395006"/>
              <a:gd name="connsiteY1" fmla="*/ 0 h 1290624"/>
              <a:gd name="connsiteX2" fmla="*/ 8079823 w 8395006"/>
              <a:gd name="connsiteY2" fmla="*/ 0 h 1290624"/>
              <a:gd name="connsiteX3" fmla="*/ 8395006 w 8395006"/>
              <a:gd name="connsiteY3" fmla="*/ 315183 h 1290624"/>
              <a:gd name="connsiteX4" fmla="*/ 8395006 w 8395006"/>
              <a:gd name="connsiteY4" fmla="*/ 975441 h 1290624"/>
              <a:gd name="connsiteX5" fmla="*/ 8079823 w 8395006"/>
              <a:gd name="connsiteY5" fmla="*/ 1290624 h 1290624"/>
              <a:gd name="connsiteX6" fmla="*/ 315183 w 8395006"/>
              <a:gd name="connsiteY6" fmla="*/ 1290624 h 1290624"/>
              <a:gd name="connsiteX7" fmla="*/ 0 w 8395006"/>
              <a:gd name="connsiteY7" fmla="*/ 975441 h 1290624"/>
              <a:gd name="connsiteX8" fmla="*/ 0 w 8395006"/>
              <a:gd name="connsiteY8" fmla="*/ 315183 h 12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290624" fill="none" extrusionOk="0">
                <a:moveTo>
                  <a:pt x="0" y="315183"/>
                </a:moveTo>
                <a:cubicBezTo>
                  <a:pt x="-4512" y="156922"/>
                  <a:pt x="121752" y="-13010"/>
                  <a:pt x="315183" y="0"/>
                </a:cubicBezTo>
                <a:cubicBezTo>
                  <a:pt x="1890619" y="-35273"/>
                  <a:pt x="4833802" y="-144294"/>
                  <a:pt x="8079823" y="0"/>
                </a:cubicBezTo>
                <a:cubicBezTo>
                  <a:pt x="8268407" y="4417"/>
                  <a:pt x="8391163" y="137872"/>
                  <a:pt x="8395006" y="315183"/>
                </a:cubicBezTo>
                <a:cubicBezTo>
                  <a:pt x="8415861" y="430386"/>
                  <a:pt x="8417887" y="659613"/>
                  <a:pt x="8395006" y="975441"/>
                </a:cubicBezTo>
                <a:cubicBezTo>
                  <a:pt x="8396989" y="1148012"/>
                  <a:pt x="8268842" y="1274419"/>
                  <a:pt x="8079823" y="1290624"/>
                </a:cubicBezTo>
                <a:cubicBezTo>
                  <a:pt x="5739799" y="1368149"/>
                  <a:pt x="1302489" y="1246921"/>
                  <a:pt x="315183" y="1290624"/>
                </a:cubicBezTo>
                <a:cubicBezTo>
                  <a:pt x="133020" y="1288382"/>
                  <a:pt x="-28936" y="1149116"/>
                  <a:pt x="0" y="975441"/>
                </a:cubicBezTo>
                <a:cubicBezTo>
                  <a:pt x="-55980" y="856540"/>
                  <a:pt x="-13191" y="624736"/>
                  <a:pt x="0" y="315183"/>
                </a:cubicBezTo>
                <a:close/>
              </a:path>
              <a:path w="8395006" h="1290624" stroke="0" extrusionOk="0">
                <a:moveTo>
                  <a:pt x="0" y="315183"/>
                </a:moveTo>
                <a:cubicBezTo>
                  <a:pt x="-5751" y="121242"/>
                  <a:pt x="125720" y="12466"/>
                  <a:pt x="315183" y="0"/>
                </a:cubicBezTo>
                <a:cubicBezTo>
                  <a:pt x="4012837" y="-95379"/>
                  <a:pt x="6379918" y="58096"/>
                  <a:pt x="8079823" y="0"/>
                </a:cubicBezTo>
                <a:cubicBezTo>
                  <a:pt x="8232838" y="-14822"/>
                  <a:pt x="8376476" y="127794"/>
                  <a:pt x="8395006" y="315183"/>
                </a:cubicBezTo>
                <a:cubicBezTo>
                  <a:pt x="8400760" y="423727"/>
                  <a:pt x="8421074" y="661552"/>
                  <a:pt x="8395006" y="975441"/>
                </a:cubicBezTo>
                <a:cubicBezTo>
                  <a:pt x="8399722" y="1143906"/>
                  <a:pt x="8232937" y="1269748"/>
                  <a:pt x="8079823" y="1290624"/>
                </a:cubicBezTo>
                <a:cubicBezTo>
                  <a:pt x="5098021" y="1230718"/>
                  <a:pt x="1830943" y="1373138"/>
                  <a:pt x="315183" y="1290624"/>
                </a:cubicBezTo>
                <a:cubicBezTo>
                  <a:pt x="138168" y="1291352"/>
                  <a:pt x="-19454" y="1169257"/>
                  <a:pt x="0" y="975441"/>
                </a:cubicBezTo>
                <a:cubicBezTo>
                  <a:pt x="11276" y="647490"/>
                  <a:pt x="-57743" y="460515"/>
                  <a:pt x="0" y="31518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C1D7BF-AC66-96A6-074D-16C0709CC97B}"/>
              </a:ext>
            </a:extLst>
          </p:cNvPr>
          <p:cNvPicPr>
            <a:picLocks noChangeAspect="1"/>
          </p:cNvPicPr>
          <p:nvPr/>
        </p:nvPicPr>
        <p:blipFill>
          <a:blip r:embed="rId10"/>
          <a:stretch>
            <a:fillRect/>
          </a:stretch>
        </p:blipFill>
        <p:spPr>
          <a:xfrm>
            <a:off x="2690358" y="343901"/>
            <a:ext cx="6706181" cy="2365453"/>
          </a:xfrm>
          <a:prstGeom prst="rect">
            <a:avLst/>
          </a:prstGeom>
        </p:spPr>
      </p:pic>
    </p:spTree>
    <p:controls>
      <mc:AlternateContent xmlns:mc="http://schemas.openxmlformats.org/markup-compatibility/2006">
        <mc:Choice xmlns:v="urn:schemas-microsoft-com:vml" Requires="v">
          <p:control spid="1026" name="TextBox1" r:id="rId2" imgW="5057640" imgH="1076400"/>
        </mc:Choice>
        <mc:Fallback>
          <p:control name="TextBox1" r:id="rId2" imgW="5057640" imgH="107640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11"/>
                <a:stretch>
                  <a:fillRect/>
                </a:stretch>
              </p:blipFill>
              <p:spPr>
                <a:xfrm>
                  <a:off x="3611992" y="3024257"/>
                  <a:ext cx="5060731" cy="1079411"/>
                </a:xfrm>
                <a:prstGeom prst="rect">
                  <a:avLst/>
                </a:prstGeom>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649891"/>
            <a:ext cx="11001432" cy="996029"/>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id="{079C0B21-8F0E-8D81-EF03-564F4CC9C9B2}"/>
              </a:ext>
            </a:extLst>
          </p:cNvPr>
          <p:cNvSpPr/>
          <p:nvPr/>
        </p:nvSpPr>
        <p:spPr>
          <a:xfrm>
            <a:off x="3209925" y="794565"/>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588" y="-236459"/>
            <a:ext cx="5770113"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F6506E-E6CC-4A60-A536-11D814406CC2}"/>
              </a:ext>
            </a:extLst>
          </p:cNvPr>
          <p:cNvSpPr txBox="1"/>
          <p:nvPr/>
        </p:nvSpPr>
        <p:spPr>
          <a:xfrm>
            <a:off x="4061610" y="1026204"/>
            <a:ext cx="6815940" cy="830997"/>
          </a:xfrm>
          <a:prstGeom prst="rect">
            <a:avLst/>
          </a:prstGeom>
          <a:noFill/>
        </p:spPr>
        <p:txBody>
          <a:bodyPr wrap="square" rtlCol="0">
            <a:spAutoFit/>
          </a:bodyPr>
          <a:lstStyle/>
          <a:p>
            <a:pPr lvl="0"/>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dirty="0" err="1">
                <a:solidFill>
                  <a:srgbClr val="002060"/>
                </a:solidFill>
              </a:rPr>
              <a:t>có</a:t>
            </a:r>
            <a:r>
              <a:rPr lang="en-US" sz="4800" b="1" dirty="0">
                <a:solidFill>
                  <a:srgbClr val="002060"/>
                </a:solidFill>
              </a:rPr>
              <a:t> </a:t>
            </a:r>
            <a:r>
              <a:rPr lang="en-US" sz="4800" b="1" dirty="0" err="1">
                <a:solidFill>
                  <a:srgbClr val="002060"/>
                </a:solidFill>
              </a:rPr>
              <a:t>nội</a:t>
            </a:r>
            <a:r>
              <a:rPr lang="en-US" sz="4800" b="1" dirty="0">
                <a:solidFill>
                  <a:srgbClr val="002060"/>
                </a:solidFill>
              </a:rPr>
              <a:t> dung </a:t>
            </a:r>
            <a:r>
              <a:rPr lang="en-US" sz="4800" b="1" dirty="0" err="1">
                <a:solidFill>
                  <a:srgbClr val="002060"/>
                </a:solidFill>
              </a:rPr>
              <a:t>gì</a:t>
            </a:r>
            <a:r>
              <a:rPr lang="en-US" sz="4800" b="1" dirty="0">
                <a:solidFill>
                  <a:srgbClr val="002060"/>
                </a:solidFill>
              </a:rPr>
              <a:t>?</a:t>
            </a:r>
            <a:endParaRPr kumimoji="0" lang="en-US" sz="1800" b="1" i="0" u="none" strike="noStrike" kern="1200" cap="none" spc="0" normalizeH="0" baseline="0" noProof="0" dirty="0">
              <a:ln>
                <a:noFill/>
              </a:ln>
              <a:solidFill>
                <a:srgbClr val="002060"/>
              </a:solidFill>
              <a:effectLst/>
              <a:uLnTx/>
              <a:uFillTx/>
            </a:endParaRPr>
          </a:p>
        </p:txBody>
      </p:sp>
      <p:sp>
        <p:nvSpPr>
          <p:cNvPr id="4" name="任意多边形: 形状 40">
            <a:extLst>
              <a:ext uri="{FF2B5EF4-FFF2-40B4-BE49-F238E27FC236}">
                <a16:creationId xmlns:a16="http://schemas.microsoft.com/office/drawing/2014/main" id="{834FF451-617D-B825-823C-F88C563BFC4D}"/>
              </a:ext>
            </a:extLst>
          </p:cNvPr>
          <p:cNvSpPr/>
          <p:nvPr/>
        </p:nvSpPr>
        <p:spPr>
          <a:xfrm>
            <a:off x="3448050" y="2709090"/>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438595B-C905-62A8-0DEE-1E4C3F231207}"/>
              </a:ext>
            </a:extLst>
          </p:cNvPr>
          <p:cNvSpPr txBox="1"/>
          <p:nvPr/>
        </p:nvSpPr>
        <p:spPr>
          <a:xfrm>
            <a:off x="3819526" y="2845479"/>
            <a:ext cx="7981950" cy="1323439"/>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Em đã làm gì để bày tỏ lòng biết ơn đối với các thầy cô đã dạy dỗ mình?</a:t>
            </a:r>
            <a:endParaRPr kumimoji="0" lang="en-U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7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528321"/>
            <a:ext cx="11001432" cy="1117600"/>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id="{92105D73-77BF-02A3-6740-97C8947915B7}"/>
              </a:ext>
            </a:extLst>
          </p:cNvPr>
          <p:cNvSpPr/>
          <p:nvPr/>
        </p:nvSpPr>
        <p:spPr>
          <a:xfrm>
            <a:off x="1391920" y="2194059"/>
            <a:ext cx="9103360" cy="2946901"/>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F8358DE-D2C0-1378-FC55-E9D24AE186BA}"/>
              </a:ext>
            </a:extLst>
          </p:cNvPr>
          <p:cNvSpPr txBox="1"/>
          <p:nvPr/>
        </p:nvSpPr>
        <p:spPr>
          <a:xfrm>
            <a:off x="799482" y="1619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1" name="Picture 10">
            <a:extLst>
              <a:ext uri="{FF2B5EF4-FFF2-40B4-BE49-F238E27FC236}">
                <a16:creationId xmlns:a16="http://schemas.microsoft.com/office/drawing/2014/main"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64830" y="400050"/>
            <a:ext cx="11560469" cy="61225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id="{18C897CC-B855-0ECC-3CAE-9249DB9DB5D3}"/>
              </a:ext>
            </a:extLst>
          </p:cNvPr>
          <p:cNvSpPr txBox="1"/>
          <p:nvPr/>
        </p:nvSpPr>
        <p:spPr>
          <a:xfrm>
            <a:off x="902433" y="2226116"/>
            <a:ext cx="10562833" cy="3416320"/>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Đọc đúng và đọc diễn cảm bài thơ Ngựa biên phòng, biết nhấn giọng vào những từ ngữ thể hiện tâm trạng cảm xúc của nhân vật trong bài thơ.</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Nhận biết được các sự việc qua lời kể của nhân vật. Hiểu suy nghĩ cảm xúc của nhân vật dựa vào lời nói của nhân vật.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Hiểu điều tác giả muốn nói qua bài thơ: </a:t>
            </a:r>
            <a:r>
              <a:rPr lang="vi-VN" sz="2400" i="1" dirty="0">
                <a:solidFill>
                  <a:prstClr val="black"/>
                </a:solidFill>
                <a:latin typeface="Calibri" panose="020F0502020204030204" pitchFamily="34" charset="0"/>
                <a:cs typeface="Calibri" panose="020F0502020204030204" pitchFamily="34" charset="0"/>
              </a:rPr>
              <a:t>Các chú bộ đội biên phòng đang vất vả ngày đêm canh giữ, bảo vệ biên cương của Tổ quốc. Đồng hành cùng các chú bộ đội biên phòng, cùng chung khó khăn, gian khổ là những chú ngựa biên phòng.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Biết khám phá và trân trọng những đóng góp của các chú ngựa, biết ơn các chú bộ đội biên phòng.</a:t>
            </a:r>
          </a:p>
        </p:txBody>
      </p:sp>
      <p:pic>
        <p:nvPicPr>
          <p:cNvPr id="2" name="Picture 1">
            <a:extLst>
              <a:ext uri="{FF2B5EF4-FFF2-40B4-BE49-F238E27FC236}">
                <a16:creationId xmlns:a16="http://schemas.microsoft.com/office/drawing/2014/main" id="{4F21166D-FD71-41D2-86FC-8D11B42579AE}"/>
              </a:ext>
            </a:extLst>
          </p:cNvPr>
          <p:cNvPicPr>
            <a:picLocks noChangeAspect="1"/>
          </p:cNvPicPr>
          <p:nvPr/>
        </p:nvPicPr>
        <p:blipFill>
          <a:blip r:embed="rId3"/>
          <a:stretch>
            <a:fillRect/>
          </a:stretch>
        </p:blipFill>
        <p:spPr>
          <a:xfrm>
            <a:off x="2110165" y="665663"/>
            <a:ext cx="7596274" cy="1432684"/>
          </a:xfrm>
          <a:prstGeom prst="rect">
            <a:avLst/>
          </a:prstGeom>
        </p:spPr>
      </p:pic>
    </p:spTree>
    <p:extLst>
      <p:ext uri="{BB962C8B-B14F-4D97-AF65-F5344CB8AC3E}">
        <p14:creationId xmlns:p14="http://schemas.microsoft.com/office/powerpoint/2010/main" val="2954330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002780" y="0"/>
            <a:ext cx="9746205" cy="7413570"/>
          </a:xfrm>
          <a:prstGeom prst="rect">
            <a:avLst/>
          </a:prstGeom>
          <a:noFill/>
          <a:ln>
            <a:noFill/>
          </a:ln>
        </p:spPr>
      </p:pic>
      <p:grpSp>
        <p:nvGrpSpPr>
          <p:cNvPr id="17" name="Group 16">
            <a:extLst>
              <a:ext uri="{FF2B5EF4-FFF2-40B4-BE49-F238E27FC236}">
                <a16:creationId xmlns:a16="http://schemas.microsoft.com/office/drawing/2014/main" id="{0F554618-32F6-DA54-AB13-746DAC634B55}"/>
              </a:ext>
            </a:extLst>
          </p:cNvPr>
          <p:cNvGrpSpPr/>
          <p:nvPr/>
        </p:nvGrpSpPr>
        <p:grpSpPr>
          <a:xfrm>
            <a:off x="2799341" y="1586972"/>
            <a:ext cx="3172408" cy="1636095"/>
            <a:chOff x="139959" y="1387023"/>
            <a:chExt cx="3172408" cy="1636095"/>
          </a:xfrm>
        </p:grpSpPr>
        <p:sp>
          <p:nvSpPr>
            <p:cNvPr id="18"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2BCD185-37D1-7AEC-597D-4E76533EA5A1}"/>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C386C39F-C9F8-1B74-0771-C548F54987A7}"/>
              </a:ext>
            </a:extLst>
          </p:cNvPr>
          <p:cNvGrpSpPr/>
          <p:nvPr/>
        </p:nvGrpSpPr>
        <p:grpSpPr>
          <a:xfrm>
            <a:off x="5156235" y="3362441"/>
            <a:ext cx="3397434" cy="1559458"/>
            <a:chOff x="4424729" y="3902060"/>
            <a:chExt cx="3397434" cy="1559458"/>
          </a:xfrm>
        </p:grpSpPr>
        <p:sp>
          <p:nvSpPr>
            <p:cNvPr id="21"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882A604-40F1-1E3D-7482-70E1501E2927}"/>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3" name="Group 22">
            <a:extLst>
              <a:ext uri="{FF2B5EF4-FFF2-40B4-BE49-F238E27FC236}">
                <a16:creationId xmlns:a16="http://schemas.microsoft.com/office/drawing/2014/main" id="{65CD2257-C70C-087D-6ACB-D566EFCAD3FC}"/>
              </a:ext>
            </a:extLst>
          </p:cNvPr>
          <p:cNvGrpSpPr/>
          <p:nvPr/>
        </p:nvGrpSpPr>
        <p:grpSpPr>
          <a:xfrm>
            <a:off x="7794717" y="1754494"/>
            <a:ext cx="3329164" cy="1371679"/>
            <a:chOff x="8110962" y="1828720"/>
            <a:chExt cx="3329164" cy="1371679"/>
          </a:xfrm>
        </p:grpSpPr>
        <p:sp>
          <p:nvSpPr>
            <p:cNvPr id="24"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8144F4F-EC5D-B487-6AFB-BBE3FDAE837A}"/>
                </a:ext>
              </a:extLst>
            </p:cNvPr>
            <p:cNvPicPr>
              <a:picLocks noChangeAspect="1"/>
            </p:cNvPicPr>
            <p:nvPr/>
          </p:nvPicPr>
          <p:blipFill>
            <a:blip r:embed="rId9"/>
            <a:stretch>
              <a:fillRect/>
            </a:stretch>
          </p:blipFill>
          <p:spPr>
            <a:xfrm>
              <a:off x="8110962" y="1828720"/>
              <a:ext cx="1023707" cy="1023707"/>
            </a:xfrm>
            <a:prstGeom prst="rect">
              <a:avLst/>
            </a:prstGeom>
          </p:spPr>
        </p:pic>
      </p:grpSp>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F3364119-F300-4472-9062-9D511603BD99}"/>
              </a:ext>
            </a:extLst>
          </p:cNvPr>
          <p:cNvPicPr>
            <a:picLocks noChangeAspect="1"/>
          </p:cNvPicPr>
          <p:nvPr/>
        </p:nvPicPr>
        <p:blipFill>
          <a:blip r:embed="rId12"/>
          <a:stretch>
            <a:fillRect/>
          </a:stretch>
        </p:blipFill>
        <p:spPr>
          <a:xfrm>
            <a:off x="-984554" y="155164"/>
            <a:ext cx="7224386" cy="3273836"/>
          </a:xfrm>
          <a:prstGeom prst="rect">
            <a:avLst/>
          </a:prstGeom>
        </p:spPr>
      </p:pic>
    </p:spTree>
    <p:extLst>
      <p:ext uri="{BB962C8B-B14F-4D97-AF65-F5344CB8AC3E}">
        <p14:creationId xmlns:p14="http://schemas.microsoft.com/office/powerpoint/2010/main" val="33899115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3772492"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504496" y="128226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biên phòng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Rạp mình trên lưng ngựa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phi nhanh như bay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536027" y="2995449"/>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phăm phăm bốn vó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băm xuống mặt đường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sớm rừng mù sương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515007" y="4761187"/>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Chân ngựa như sắt thép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Luôn săn đuổi quân thù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Vó ngựa như có mắt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4813737" y="129277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Xong công việc trở về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bước đi thong thả</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đi bên</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4834757" y="3111062"/>
            <a:ext cx="4372304"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Chúng em trong bản nhỏ</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Phơi thật nhiều cỏ thơm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Để mùa đông đem tặng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biên phòng yêu thương... </a:t>
            </a:r>
          </a:p>
          <a:p>
            <a:pPr algn="r" rtl="0" latinLnBrk="0"/>
            <a:r>
              <a:rPr lang="vi-VN" sz="2400" b="0" i="0" dirty="0">
                <a:solidFill>
                  <a:srgbClr val="000000"/>
                </a:solidFill>
                <a:effectLst/>
                <a:latin typeface="Cambria" panose="02040503050406030204" pitchFamily="18" charset="0"/>
                <a:ea typeface="Cambria" panose="02040503050406030204" pitchFamily="18" charset="0"/>
              </a:rPr>
              <a:t>(Phan Thị Thanh Nhàn)</a:t>
            </a:r>
          </a:p>
        </p:txBody>
      </p:sp>
    </p:spTree>
    <p:extLst>
      <p:ext uri="{BB962C8B-B14F-4D97-AF65-F5344CB8AC3E}">
        <p14:creationId xmlns:p14="http://schemas.microsoft.com/office/powerpoint/2010/main" val="731132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id="{EC1FF76E-2C94-5CA1-3A39-87659DA7D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2754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1229</Words>
  <Application>Microsoft Office PowerPoint</Application>
  <PresentationFormat>Widescreen</PresentationFormat>
  <Paragraphs>118</Paragraphs>
  <Slides>31</Slides>
  <Notes>5</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31</vt:i4>
      </vt:variant>
    </vt:vector>
  </HeadingPairs>
  <TitlesOfParts>
    <vt:vector size="54" baseType="lpstr">
      <vt:lpstr>Arial</vt:lpstr>
      <vt:lpstr>Calibri</vt:lpstr>
      <vt:lpstr>Calibri Light</vt:lpstr>
      <vt:lpstr>Cambria</vt:lpstr>
      <vt:lpstr>等线</vt:lpstr>
      <vt:lpstr>等线 Light</vt:lpstr>
      <vt:lpstr>Fira Sans Extra Condensed Medium</vt:lpstr>
      <vt:lpstr>Mali Medium</vt:lpstr>
      <vt:lpstr>Mali SemiBold</vt:lpstr>
      <vt:lpstr>Nunito</vt:lpstr>
      <vt:lpstr>Nunito Light</vt:lpstr>
      <vt:lpstr>OpenSans</vt:lpstr>
      <vt:lpstr>Paytone One</vt:lpstr>
      <vt:lpstr>Poppins Medium</vt:lpstr>
      <vt:lpstr>Raleway SemiBold</vt:lpstr>
      <vt:lpstr>Roboto Condensed Light</vt:lpstr>
      <vt:lpstr>SVN-Poky's</vt:lpstr>
      <vt:lpstr>Times New Roman</vt:lpstr>
      <vt:lpstr>字魂17号-萌趣果冻体</vt:lpstr>
      <vt:lpstr>思源黑体 CN Bold</vt:lpstr>
      <vt:lpstr>Custom Design</vt:lpstr>
      <vt:lpstr>Office 主题​​</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2023-12-09T15:52:05Z</dcterms:created>
  <dcterms:modified xsi:type="dcterms:W3CDTF">2026-06-01T01:41:08Z</dcterms:modified>
</cp:coreProperties>
</file>