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tiff" ContentType="image/tiff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8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827" r:id="rId3"/>
    <p:sldMasterId id="2147483951" r:id="rId4"/>
    <p:sldMasterId id="2147483957" r:id="rId5"/>
    <p:sldMasterId id="2147483969" r:id="rId6"/>
    <p:sldMasterId id="2147483987" r:id="rId7"/>
    <p:sldMasterId id="2147483999" r:id="rId8"/>
    <p:sldMasterId id="2147484014" r:id="rId9"/>
  </p:sldMasterIdLst>
  <p:notesMasterIdLst>
    <p:notesMasterId r:id="rId32"/>
  </p:notesMasterIdLst>
  <p:sldIdLst>
    <p:sldId id="386" r:id="rId10"/>
    <p:sldId id="296" r:id="rId11"/>
    <p:sldId id="297" r:id="rId12"/>
    <p:sldId id="298" r:id="rId13"/>
    <p:sldId id="299" r:id="rId14"/>
    <p:sldId id="257" r:id="rId15"/>
    <p:sldId id="266" r:id="rId16"/>
    <p:sldId id="649" r:id="rId17"/>
    <p:sldId id="315" r:id="rId18"/>
    <p:sldId id="648" r:id="rId19"/>
    <p:sldId id="322" r:id="rId20"/>
    <p:sldId id="292" r:id="rId21"/>
    <p:sldId id="652" r:id="rId22"/>
    <p:sldId id="319" r:id="rId23"/>
    <p:sldId id="321" r:id="rId24"/>
    <p:sldId id="653" r:id="rId25"/>
    <p:sldId id="650" r:id="rId26"/>
    <p:sldId id="268" r:id="rId27"/>
    <p:sldId id="269" r:id="rId28"/>
    <p:sldId id="270" r:id="rId29"/>
    <p:sldId id="651" r:id="rId30"/>
    <p:sldId id="275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54" autoAdjust="0"/>
    <p:restoredTop sz="94660"/>
  </p:normalViewPr>
  <p:slideViewPr>
    <p:cSldViewPr snapToGrid="0">
      <p:cViewPr varScale="1">
        <p:scale>
          <a:sx n="74" d="100"/>
          <a:sy n="74" d="100"/>
        </p:scale>
        <p:origin x="30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Các</a:t>
            </a:r>
            <a:r>
              <a:rPr lang="en-US" baseline="0"/>
              <a:t> con vật đều cho rằng mình trả lời đúng</a:t>
            </a:r>
          </a:p>
          <a:p>
            <a:r>
              <a:rPr lang="en-US" baseline="0"/>
              <a:t>Vậy chúng ta hãy cũng phân giải giúp bác Gấu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02935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7" name="Google Shape;2487;ga25f5ddd5d_0_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8" name="Google Shape;2488;ga25f5ddd5d_0_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22955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</a:p>
          <a:p>
            <a:r>
              <a:rPr lang="en-US" baseline="0"/>
              <a:t>Nếu muốn thêm câu hỏi thì GV nhân đôi các slide lên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994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4320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bóng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0783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Viết</a:t>
            </a:r>
            <a:r>
              <a:rPr lang="en-US" baseline="0"/>
              <a:t> dấu trừ vào bảng con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78698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689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3.xml"/><Relationship Id="rId7" Type="http://schemas.openxmlformats.org/officeDocument/2006/relationships/image" Target="../media/image6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8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123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824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84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53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74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38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36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80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14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2026/6/1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2026/6/1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2026/6/1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2026/6/1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2026/6/1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2026/6/1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2026/6/1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2026/6/1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2026/6/1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2026/6/1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2026/6/1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2026/6/1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2026/6/1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2026/6/1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2026/6/1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2026/6/1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2026/6/1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2026/6/1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2026/6/1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2026/6/1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2026/6/1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2026/6/1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418099"/>
      </p:ext>
    </p:extLst>
  </p:cSld>
  <p:clrMapOvr>
    <a:masterClrMapping/>
  </p:clrMapOvr>
  <p:transition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5522790"/>
      </p:ext>
    </p:extLst>
  </p:cSld>
  <p:clrMapOvr>
    <a:masterClrMapping/>
  </p:clrMapOvr>
  <p:transition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7815156"/>
      </p:ext>
    </p:extLst>
  </p:cSld>
  <p:clrMapOvr>
    <a:masterClrMapping/>
  </p:clrMapOvr>
  <p:transition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518344"/>
      </p:ext>
    </p:extLst>
  </p:cSld>
  <p:clrMapOvr>
    <a:masterClrMapping/>
  </p:clrMapOvr>
  <p:transition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8267134"/>
      </p:ext>
    </p:extLst>
  </p:cSld>
  <p:clrMapOvr>
    <a:masterClrMapping/>
  </p:clrMapOvr>
  <p:transition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467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56280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5035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46150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730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0260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819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11143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3483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8003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23829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414067966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09620955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6"/>
          <p:cNvGrpSpPr/>
          <p:nvPr/>
        </p:nvGrpSpPr>
        <p:grpSpPr>
          <a:xfrm>
            <a:off x="10342419" y="5070501"/>
            <a:ext cx="2988566" cy="1862133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346932" y="419401"/>
            <a:ext cx="1207166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2" name="Google Shape;332;p6"/>
          <p:cNvGrpSpPr/>
          <p:nvPr/>
        </p:nvGrpSpPr>
        <p:grpSpPr>
          <a:xfrm>
            <a:off x="212918" y="1465169"/>
            <a:ext cx="573200" cy="2993033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11457684" y="534201"/>
            <a:ext cx="521400" cy="4027667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30005008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4087212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69909510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69675320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69986587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1451482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67610811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321323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97652472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5"/>
          <p:cNvSpPr/>
          <p:nvPr/>
        </p:nvSpPr>
        <p:spPr>
          <a:xfrm>
            <a:off x="8770567" y="3717236"/>
            <a:ext cx="3421392" cy="3140735"/>
          </a:xfrm>
          <a:custGeom>
            <a:avLst/>
            <a:gdLst/>
            <a:ahLst/>
            <a:cxnLst/>
            <a:rect l="l" t="t" r="r" b="b"/>
            <a:pathLst>
              <a:path w="18420" h="16909" extrusionOk="0">
                <a:moveTo>
                  <a:pt x="15404" y="1"/>
                </a:moveTo>
                <a:cubicBezTo>
                  <a:pt x="16436" y="1"/>
                  <a:pt x="17444" y="95"/>
                  <a:pt x="18420" y="274"/>
                </a:cubicBezTo>
                <a:lnTo>
                  <a:pt x="18420" y="16908"/>
                </a:lnTo>
                <a:lnTo>
                  <a:pt x="272" y="16908"/>
                </a:lnTo>
                <a:cubicBezTo>
                  <a:pt x="94" y="16044"/>
                  <a:pt x="1" y="15152"/>
                  <a:pt x="1" y="14239"/>
                </a:cubicBezTo>
                <a:cubicBezTo>
                  <a:pt x="1" y="6376"/>
                  <a:pt x="6897" y="1"/>
                  <a:pt x="154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1" name="Google Shape;511;p15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12" name="Google Shape;512;p15"/>
          <p:cNvSpPr txBox="1">
            <a:spLocks noGrp="1"/>
          </p:cNvSpPr>
          <p:nvPr>
            <p:ph type="subTitle" idx="1"/>
          </p:nvPr>
        </p:nvSpPr>
        <p:spPr>
          <a:xfrm>
            <a:off x="1244834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5"/>
          <p:cNvSpPr txBox="1">
            <a:spLocks noGrp="1"/>
          </p:cNvSpPr>
          <p:nvPr>
            <p:ph type="subTitle" idx="2"/>
          </p:nvPr>
        </p:nvSpPr>
        <p:spPr>
          <a:xfrm>
            <a:off x="1244834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15"/>
          <p:cNvSpPr txBox="1">
            <a:spLocks noGrp="1"/>
          </p:cNvSpPr>
          <p:nvPr>
            <p:ph type="subTitle" idx="3"/>
          </p:nvPr>
        </p:nvSpPr>
        <p:spPr>
          <a:xfrm>
            <a:off x="4677167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15"/>
          <p:cNvSpPr txBox="1">
            <a:spLocks noGrp="1"/>
          </p:cNvSpPr>
          <p:nvPr>
            <p:ph type="subTitle" idx="4"/>
          </p:nvPr>
        </p:nvSpPr>
        <p:spPr>
          <a:xfrm>
            <a:off x="4677167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5"/>
          <p:cNvSpPr txBox="1">
            <a:spLocks noGrp="1"/>
          </p:cNvSpPr>
          <p:nvPr>
            <p:ph type="subTitle" idx="5"/>
          </p:nvPr>
        </p:nvSpPr>
        <p:spPr>
          <a:xfrm>
            <a:off x="8109500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5"/>
          <p:cNvSpPr txBox="1">
            <a:spLocks noGrp="1"/>
          </p:cNvSpPr>
          <p:nvPr>
            <p:ph type="subTitle" idx="6"/>
          </p:nvPr>
        </p:nvSpPr>
        <p:spPr>
          <a:xfrm>
            <a:off x="8109500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15"/>
          <p:cNvSpPr/>
          <p:nvPr/>
        </p:nvSpPr>
        <p:spPr>
          <a:xfrm>
            <a:off x="392167" y="337535"/>
            <a:ext cx="763842" cy="763599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404473342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10010735" y="-6"/>
            <a:ext cx="2181250" cy="2181251"/>
          </a:xfrm>
          <a:custGeom>
            <a:avLst/>
            <a:gdLst/>
            <a:ahLst/>
            <a:cxnLst/>
            <a:rect l="l" t="t" r="r" b="b"/>
            <a:pathLst>
              <a:path w="11221" h="11221" extrusionOk="0">
                <a:moveTo>
                  <a:pt x="1" y="1"/>
                </a:moveTo>
                <a:cubicBezTo>
                  <a:pt x="1" y="6197"/>
                  <a:pt x="5024" y="11221"/>
                  <a:pt x="11221" y="11221"/>
                </a:cubicBezTo>
                <a:lnTo>
                  <a:pt x="11221" y="1"/>
                </a:lnTo>
                <a:close/>
              </a:path>
            </a:pathLst>
          </a:custGeom>
          <a:solidFill>
            <a:srgbClr val="F4B08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1" name="Google Shape;31;p4"/>
          <p:cNvGrpSpPr/>
          <p:nvPr/>
        </p:nvGrpSpPr>
        <p:grpSpPr>
          <a:xfrm>
            <a:off x="11173742" y="5936025"/>
            <a:ext cx="663082" cy="658989"/>
            <a:chOff x="2971450" y="3926725"/>
            <a:chExt cx="66825" cy="66425"/>
          </a:xfrm>
        </p:grpSpPr>
        <p:sp>
          <p:nvSpPr>
            <p:cNvPr id="32" name="Google Shape;32;p4"/>
            <p:cNvSpPr/>
            <p:nvPr/>
          </p:nvSpPr>
          <p:spPr>
            <a:xfrm>
              <a:off x="2971450" y="3944350"/>
              <a:ext cx="26900" cy="48800"/>
            </a:xfrm>
            <a:custGeom>
              <a:avLst/>
              <a:gdLst/>
              <a:ahLst/>
              <a:cxnLst/>
              <a:rect l="l" t="t" r="r" b="b"/>
              <a:pathLst>
                <a:path w="1076" h="1952" extrusionOk="0">
                  <a:moveTo>
                    <a:pt x="201" y="330"/>
                  </a:moveTo>
                  <a:cubicBezTo>
                    <a:pt x="229" y="385"/>
                    <a:pt x="275" y="474"/>
                    <a:pt x="341" y="596"/>
                  </a:cubicBezTo>
                  <a:cubicBezTo>
                    <a:pt x="405" y="718"/>
                    <a:pt x="460" y="827"/>
                    <a:pt x="507" y="920"/>
                  </a:cubicBezTo>
                  <a:cubicBezTo>
                    <a:pt x="553" y="1014"/>
                    <a:pt x="589" y="1093"/>
                    <a:pt x="616" y="1158"/>
                  </a:cubicBezTo>
                  <a:cubicBezTo>
                    <a:pt x="642" y="1223"/>
                    <a:pt x="663" y="1268"/>
                    <a:pt x="679" y="1291"/>
                  </a:cubicBezTo>
                  <a:cubicBezTo>
                    <a:pt x="579" y="1324"/>
                    <a:pt x="508" y="1340"/>
                    <a:pt x="465" y="1340"/>
                  </a:cubicBezTo>
                  <a:cubicBezTo>
                    <a:pt x="456" y="1340"/>
                    <a:pt x="448" y="1339"/>
                    <a:pt x="442" y="1338"/>
                  </a:cubicBezTo>
                  <a:cubicBezTo>
                    <a:pt x="389" y="1145"/>
                    <a:pt x="308" y="809"/>
                    <a:pt x="201" y="330"/>
                  </a:cubicBezTo>
                  <a:close/>
                  <a:moveTo>
                    <a:pt x="138" y="0"/>
                  </a:moveTo>
                  <a:cubicBezTo>
                    <a:pt x="123" y="0"/>
                    <a:pt x="107" y="4"/>
                    <a:pt x="92" y="10"/>
                  </a:cubicBezTo>
                  <a:lnTo>
                    <a:pt x="8" y="44"/>
                  </a:lnTo>
                  <a:cubicBezTo>
                    <a:pt x="0" y="89"/>
                    <a:pt x="18" y="178"/>
                    <a:pt x="64" y="312"/>
                  </a:cubicBezTo>
                  <a:cubicBezTo>
                    <a:pt x="85" y="373"/>
                    <a:pt x="97" y="409"/>
                    <a:pt x="100" y="422"/>
                  </a:cubicBezTo>
                  <a:cubicBezTo>
                    <a:pt x="225" y="884"/>
                    <a:pt x="327" y="1370"/>
                    <a:pt x="404" y="1880"/>
                  </a:cubicBezTo>
                  <a:lnTo>
                    <a:pt x="408" y="1906"/>
                  </a:lnTo>
                  <a:cubicBezTo>
                    <a:pt x="417" y="1927"/>
                    <a:pt x="431" y="1941"/>
                    <a:pt x="453" y="1947"/>
                  </a:cubicBezTo>
                  <a:cubicBezTo>
                    <a:pt x="464" y="1950"/>
                    <a:pt x="473" y="1952"/>
                    <a:pt x="483" y="1952"/>
                  </a:cubicBezTo>
                  <a:cubicBezTo>
                    <a:pt x="494" y="1952"/>
                    <a:pt x="505" y="1950"/>
                    <a:pt x="515" y="1945"/>
                  </a:cubicBezTo>
                  <a:cubicBezTo>
                    <a:pt x="555" y="1930"/>
                    <a:pt x="569" y="1885"/>
                    <a:pt x="556" y="1813"/>
                  </a:cubicBezTo>
                  <a:cubicBezTo>
                    <a:pt x="550" y="1778"/>
                    <a:pt x="537" y="1723"/>
                    <a:pt x="516" y="1650"/>
                  </a:cubicBezTo>
                  <a:cubicBezTo>
                    <a:pt x="496" y="1576"/>
                    <a:pt x="481" y="1506"/>
                    <a:pt x="472" y="1441"/>
                  </a:cubicBezTo>
                  <a:lnTo>
                    <a:pt x="733" y="1380"/>
                  </a:lnTo>
                  <a:cubicBezTo>
                    <a:pt x="816" y="1515"/>
                    <a:pt x="872" y="1620"/>
                    <a:pt x="904" y="1696"/>
                  </a:cubicBezTo>
                  <a:cubicBezTo>
                    <a:pt x="918" y="1731"/>
                    <a:pt x="937" y="1751"/>
                    <a:pt x="961" y="1755"/>
                  </a:cubicBezTo>
                  <a:cubicBezTo>
                    <a:pt x="967" y="1756"/>
                    <a:pt x="973" y="1756"/>
                    <a:pt x="979" y="1756"/>
                  </a:cubicBezTo>
                  <a:cubicBezTo>
                    <a:pt x="1000" y="1756"/>
                    <a:pt x="1023" y="1751"/>
                    <a:pt x="1050" y="1740"/>
                  </a:cubicBezTo>
                  <a:cubicBezTo>
                    <a:pt x="1073" y="1717"/>
                    <a:pt x="1076" y="1687"/>
                    <a:pt x="1060" y="1647"/>
                  </a:cubicBezTo>
                  <a:lnTo>
                    <a:pt x="1059" y="1645"/>
                  </a:lnTo>
                  <a:cubicBezTo>
                    <a:pt x="1049" y="1619"/>
                    <a:pt x="1018" y="1567"/>
                    <a:pt x="968" y="1489"/>
                  </a:cubicBezTo>
                  <a:cubicBezTo>
                    <a:pt x="918" y="1411"/>
                    <a:pt x="888" y="1361"/>
                    <a:pt x="879" y="1339"/>
                  </a:cubicBezTo>
                  <a:lnTo>
                    <a:pt x="786" y="1185"/>
                  </a:lnTo>
                  <a:cubicBezTo>
                    <a:pt x="738" y="1068"/>
                    <a:pt x="643" y="882"/>
                    <a:pt x="500" y="628"/>
                  </a:cubicBezTo>
                  <a:cubicBezTo>
                    <a:pt x="358" y="374"/>
                    <a:pt x="259" y="180"/>
                    <a:pt x="204" y="44"/>
                  </a:cubicBezTo>
                  <a:cubicBezTo>
                    <a:pt x="195" y="21"/>
                    <a:pt x="179" y="8"/>
                    <a:pt x="158" y="3"/>
                  </a:cubicBezTo>
                  <a:cubicBezTo>
                    <a:pt x="151" y="1"/>
                    <a:pt x="145" y="0"/>
                    <a:pt x="138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2989275" y="3936675"/>
              <a:ext cx="25075" cy="46950"/>
            </a:xfrm>
            <a:custGeom>
              <a:avLst/>
              <a:gdLst/>
              <a:ahLst/>
              <a:cxnLst/>
              <a:rect l="l" t="t" r="r" b="b"/>
              <a:pathLst>
                <a:path w="1003" h="1878" extrusionOk="0">
                  <a:moveTo>
                    <a:pt x="204" y="115"/>
                  </a:moveTo>
                  <a:cubicBezTo>
                    <a:pt x="271" y="115"/>
                    <a:pt x="346" y="218"/>
                    <a:pt x="430" y="424"/>
                  </a:cubicBezTo>
                  <a:cubicBezTo>
                    <a:pt x="521" y="647"/>
                    <a:pt x="523" y="778"/>
                    <a:pt x="437" y="815"/>
                  </a:cubicBezTo>
                  <a:lnTo>
                    <a:pt x="275" y="417"/>
                  </a:lnTo>
                  <a:cubicBezTo>
                    <a:pt x="215" y="270"/>
                    <a:pt x="186" y="171"/>
                    <a:pt x="187" y="117"/>
                  </a:cubicBezTo>
                  <a:cubicBezTo>
                    <a:pt x="193" y="116"/>
                    <a:pt x="199" y="115"/>
                    <a:pt x="204" y="115"/>
                  </a:cubicBezTo>
                  <a:close/>
                  <a:moveTo>
                    <a:pt x="525" y="969"/>
                  </a:moveTo>
                  <a:cubicBezTo>
                    <a:pt x="574" y="969"/>
                    <a:pt x="622" y="998"/>
                    <a:pt x="671" y="1057"/>
                  </a:cubicBezTo>
                  <a:cubicBezTo>
                    <a:pt x="694" y="1084"/>
                    <a:pt x="716" y="1117"/>
                    <a:pt x="740" y="1156"/>
                  </a:cubicBezTo>
                  <a:cubicBezTo>
                    <a:pt x="764" y="1196"/>
                    <a:pt x="781" y="1230"/>
                    <a:pt x="794" y="1258"/>
                  </a:cubicBezTo>
                  <a:cubicBezTo>
                    <a:pt x="807" y="1286"/>
                    <a:pt x="824" y="1325"/>
                    <a:pt x="844" y="1374"/>
                  </a:cubicBezTo>
                  <a:cubicBezTo>
                    <a:pt x="864" y="1423"/>
                    <a:pt x="872" y="1482"/>
                    <a:pt x="867" y="1550"/>
                  </a:cubicBezTo>
                  <a:cubicBezTo>
                    <a:pt x="862" y="1619"/>
                    <a:pt x="835" y="1672"/>
                    <a:pt x="785" y="1708"/>
                  </a:cubicBezTo>
                  <a:lnTo>
                    <a:pt x="737" y="1588"/>
                  </a:lnTo>
                  <a:lnTo>
                    <a:pt x="729" y="1576"/>
                  </a:lnTo>
                  <a:lnTo>
                    <a:pt x="659" y="1380"/>
                  </a:lnTo>
                  <a:cubicBezTo>
                    <a:pt x="596" y="1225"/>
                    <a:pt x="544" y="1088"/>
                    <a:pt x="504" y="970"/>
                  </a:cubicBezTo>
                  <a:cubicBezTo>
                    <a:pt x="511" y="969"/>
                    <a:pt x="518" y="969"/>
                    <a:pt x="525" y="969"/>
                  </a:cubicBezTo>
                  <a:close/>
                  <a:moveTo>
                    <a:pt x="172" y="0"/>
                  </a:moveTo>
                  <a:cubicBezTo>
                    <a:pt x="137" y="0"/>
                    <a:pt x="104" y="7"/>
                    <a:pt x="73" y="19"/>
                  </a:cubicBezTo>
                  <a:cubicBezTo>
                    <a:pt x="28" y="37"/>
                    <a:pt x="5" y="60"/>
                    <a:pt x="2" y="86"/>
                  </a:cubicBezTo>
                  <a:cubicBezTo>
                    <a:pt x="0" y="112"/>
                    <a:pt x="7" y="144"/>
                    <a:pt x="22" y="181"/>
                  </a:cubicBezTo>
                  <a:lnTo>
                    <a:pt x="28" y="196"/>
                  </a:lnTo>
                  <a:lnTo>
                    <a:pt x="98" y="329"/>
                  </a:lnTo>
                  <a:lnTo>
                    <a:pt x="433" y="1181"/>
                  </a:lnTo>
                  <a:lnTo>
                    <a:pt x="640" y="1761"/>
                  </a:lnTo>
                  <a:cubicBezTo>
                    <a:pt x="655" y="1796"/>
                    <a:pt x="672" y="1825"/>
                    <a:pt x="689" y="1848"/>
                  </a:cubicBezTo>
                  <a:cubicBezTo>
                    <a:pt x="704" y="1867"/>
                    <a:pt x="722" y="1877"/>
                    <a:pt x="743" y="1877"/>
                  </a:cubicBezTo>
                  <a:cubicBezTo>
                    <a:pt x="753" y="1877"/>
                    <a:pt x="764" y="1875"/>
                    <a:pt x="775" y="1871"/>
                  </a:cubicBezTo>
                  <a:cubicBezTo>
                    <a:pt x="877" y="1829"/>
                    <a:pt x="944" y="1762"/>
                    <a:pt x="977" y="1669"/>
                  </a:cubicBezTo>
                  <a:cubicBezTo>
                    <a:pt x="991" y="1627"/>
                    <a:pt x="1000" y="1580"/>
                    <a:pt x="1002" y="1530"/>
                  </a:cubicBezTo>
                  <a:cubicBezTo>
                    <a:pt x="1003" y="1480"/>
                    <a:pt x="998" y="1429"/>
                    <a:pt x="987" y="1379"/>
                  </a:cubicBezTo>
                  <a:cubicBezTo>
                    <a:pt x="976" y="1328"/>
                    <a:pt x="960" y="1280"/>
                    <a:pt x="940" y="1231"/>
                  </a:cubicBezTo>
                  <a:cubicBezTo>
                    <a:pt x="920" y="1182"/>
                    <a:pt x="902" y="1141"/>
                    <a:pt x="886" y="1107"/>
                  </a:cubicBezTo>
                  <a:cubicBezTo>
                    <a:pt x="813" y="956"/>
                    <a:pt x="731" y="862"/>
                    <a:pt x="640" y="821"/>
                  </a:cubicBezTo>
                  <a:cubicBezTo>
                    <a:pt x="654" y="750"/>
                    <a:pt x="654" y="680"/>
                    <a:pt x="644" y="608"/>
                  </a:cubicBezTo>
                  <a:cubicBezTo>
                    <a:pt x="633" y="537"/>
                    <a:pt x="605" y="446"/>
                    <a:pt x="559" y="335"/>
                  </a:cubicBezTo>
                  <a:cubicBezTo>
                    <a:pt x="514" y="223"/>
                    <a:pt x="448" y="134"/>
                    <a:pt x="364" y="67"/>
                  </a:cubicBezTo>
                  <a:cubicBezTo>
                    <a:pt x="321" y="33"/>
                    <a:pt x="273" y="12"/>
                    <a:pt x="220" y="4"/>
                  </a:cubicBezTo>
                  <a:cubicBezTo>
                    <a:pt x="203" y="2"/>
                    <a:pt x="188" y="0"/>
                    <a:pt x="172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011375" y="3926725"/>
              <a:ext cx="26900" cy="47075"/>
            </a:xfrm>
            <a:custGeom>
              <a:avLst/>
              <a:gdLst/>
              <a:ahLst/>
              <a:cxnLst/>
              <a:rect l="l" t="t" r="r" b="b"/>
              <a:pathLst>
                <a:path w="1076" h="1883" extrusionOk="0">
                  <a:moveTo>
                    <a:pt x="301" y="0"/>
                  </a:moveTo>
                  <a:cubicBezTo>
                    <a:pt x="289" y="0"/>
                    <a:pt x="276" y="3"/>
                    <a:pt x="261" y="9"/>
                  </a:cubicBezTo>
                  <a:cubicBezTo>
                    <a:pt x="155" y="53"/>
                    <a:pt x="80" y="123"/>
                    <a:pt x="37" y="219"/>
                  </a:cubicBezTo>
                  <a:cubicBezTo>
                    <a:pt x="5" y="289"/>
                    <a:pt x="1" y="394"/>
                    <a:pt x="24" y="533"/>
                  </a:cubicBezTo>
                  <a:cubicBezTo>
                    <a:pt x="41" y="646"/>
                    <a:pt x="103" y="833"/>
                    <a:pt x="211" y="1096"/>
                  </a:cubicBezTo>
                  <a:lnTo>
                    <a:pt x="237" y="1161"/>
                  </a:lnTo>
                  <a:lnTo>
                    <a:pt x="301" y="1317"/>
                  </a:lnTo>
                  <a:cubicBezTo>
                    <a:pt x="441" y="1659"/>
                    <a:pt x="581" y="1846"/>
                    <a:pt x="722" y="1878"/>
                  </a:cubicBezTo>
                  <a:cubicBezTo>
                    <a:pt x="736" y="1881"/>
                    <a:pt x="753" y="1883"/>
                    <a:pt x="772" y="1883"/>
                  </a:cubicBezTo>
                  <a:cubicBezTo>
                    <a:pt x="789" y="1883"/>
                    <a:pt x="808" y="1882"/>
                    <a:pt x="829" y="1879"/>
                  </a:cubicBezTo>
                  <a:cubicBezTo>
                    <a:pt x="875" y="1875"/>
                    <a:pt x="916" y="1864"/>
                    <a:pt x="953" y="1850"/>
                  </a:cubicBezTo>
                  <a:cubicBezTo>
                    <a:pt x="1044" y="1813"/>
                    <a:pt x="1076" y="1759"/>
                    <a:pt x="1047" y="1688"/>
                  </a:cubicBezTo>
                  <a:cubicBezTo>
                    <a:pt x="1038" y="1668"/>
                    <a:pt x="1025" y="1657"/>
                    <a:pt x="1006" y="1653"/>
                  </a:cubicBezTo>
                  <a:cubicBezTo>
                    <a:pt x="1000" y="1652"/>
                    <a:pt x="995" y="1652"/>
                    <a:pt x="989" y="1652"/>
                  </a:cubicBezTo>
                  <a:cubicBezTo>
                    <a:pt x="975" y="1652"/>
                    <a:pt x="961" y="1655"/>
                    <a:pt x="947" y="1660"/>
                  </a:cubicBezTo>
                  <a:cubicBezTo>
                    <a:pt x="938" y="1682"/>
                    <a:pt x="923" y="1698"/>
                    <a:pt x="904" y="1705"/>
                  </a:cubicBezTo>
                  <a:cubicBezTo>
                    <a:pt x="875" y="1717"/>
                    <a:pt x="847" y="1723"/>
                    <a:pt x="819" y="1723"/>
                  </a:cubicBezTo>
                  <a:cubicBezTo>
                    <a:pt x="791" y="1723"/>
                    <a:pt x="764" y="1717"/>
                    <a:pt x="738" y="1705"/>
                  </a:cubicBezTo>
                  <a:cubicBezTo>
                    <a:pt x="715" y="1696"/>
                    <a:pt x="692" y="1680"/>
                    <a:pt x="671" y="1659"/>
                  </a:cubicBezTo>
                  <a:cubicBezTo>
                    <a:pt x="648" y="1638"/>
                    <a:pt x="624" y="1609"/>
                    <a:pt x="596" y="1572"/>
                  </a:cubicBezTo>
                  <a:cubicBezTo>
                    <a:pt x="568" y="1534"/>
                    <a:pt x="531" y="1461"/>
                    <a:pt x="486" y="1353"/>
                  </a:cubicBezTo>
                  <a:lnTo>
                    <a:pt x="287" y="832"/>
                  </a:lnTo>
                  <a:lnTo>
                    <a:pt x="282" y="819"/>
                  </a:lnTo>
                  <a:cubicBezTo>
                    <a:pt x="247" y="735"/>
                    <a:pt x="214" y="624"/>
                    <a:pt x="182" y="487"/>
                  </a:cubicBezTo>
                  <a:cubicBezTo>
                    <a:pt x="166" y="414"/>
                    <a:pt x="160" y="350"/>
                    <a:pt x="165" y="292"/>
                  </a:cubicBezTo>
                  <a:cubicBezTo>
                    <a:pt x="171" y="235"/>
                    <a:pt x="191" y="199"/>
                    <a:pt x="224" y="185"/>
                  </a:cubicBezTo>
                  <a:lnTo>
                    <a:pt x="341" y="138"/>
                  </a:lnTo>
                  <a:cubicBezTo>
                    <a:pt x="356" y="131"/>
                    <a:pt x="366" y="118"/>
                    <a:pt x="369" y="100"/>
                  </a:cubicBezTo>
                  <a:cubicBezTo>
                    <a:pt x="374" y="81"/>
                    <a:pt x="372" y="63"/>
                    <a:pt x="365" y="45"/>
                  </a:cubicBezTo>
                  <a:cubicBezTo>
                    <a:pt x="357" y="26"/>
                    <a:pt x="345" y="13"/>
                    <a:pt x="327" y="5"/>
                  </a:cubicBezTo>
                  <a:cubicBezTo>
                    <a:pt x="319" y="2"/>
                    <a:pt x="310" y="0"/>
                    <a:pt x="301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950967" y="1913067"/>
            <a:ext cx="10290000" cy="42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396939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3"/>
            </a:lvl1pPr>
            <a:lvl2pPr marL="1216152" lvl="1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2pPr>
            <a:lvl3pPr marL="1824228" lvl="2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3pPr>
            <a:lvl4pPr marL="2432304" lvl="3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4pPr>
            <a:lvl5pPr marL="3040380" lvl="4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5pPr>
            <a:lvl6pPr marL="3648456" lvl="5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6pPr>
            <a:lvl7pPr marL="4256532" lvl="6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7pPr>
            <a:lvl8pPr marL="4864608" lvl="7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8pPr>
            <a:lvl9pPr marL="5472684" lvl="8" indent="-396939">
              <a:spcBef>
                <a:spcPts val="2128"/>
              </a:spcBef>
              <a:spcAft>
                <a:spcPts val="2128"/>
              </a:spcAft>
              <a:buSzPts val="1100"/>
              <a:buChar char="■"/>
              <a:defRPr sz="146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628654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23"/>
          <p:cNvSpPr/>
          <p:nvPr/>
        </p:nvSpPr>
        <p:spPr>
          <a:xfrm rot="-5400000" flipH="1">
            <a:off x="11106224" y="100690"/>
            <a:ext cx="2453960" cy="2252594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6" name="Google Shape;886;p23"/>
          <p:cNvSpPr/>
          <p:nvPr/>
        </p:nvSpPr>
        <p:spPr>
          <a:xfrm flipH="1">
            <a:off x="-16" y="5787132"/>
            <a:ext cx="2512397" cy="2511597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7" name="Google Shape;887;p23"/>
          <p:cNvSpPr txBox="1">
            <a:spLocks noGrp="1"/>
          </p:cNvSpPr>
          <p:nvPr>
            <p:ph type="title"/>
          </p:nvPr>
        </p:nvSpPr>
        <p:spPr>
          <a:xfrm>
            <a:off x="6845584" y="2434433"/>
            <a:ext cx="3689600" cy="9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88" name="Google Shape;888;p23"/>
          <p:cNvSpPr txBox="1">
            <a:spLocks noGrp="1"/>
          </p:cNvSpPr>
          <p:nvPr>
            <p:ph type="subTitle" idx="1"/>
          </p:nvPr>
        </p:nvSpPr>
        <p:spPr>
          <a:xfrm>
            <a:off x="6762984" y="3585967"/>
            <a:ext cx="3854800" cy="17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8843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000" y="516800"/>
            <a:ext cx="10272000" cy="789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88044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43673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67064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64F8B-4F62-FD32-DAD6-E640277A90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774ACF-1407-45AF-F9A8-8553A0805A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E0E2D-9EC6-6221-1B06-3F00A1EC4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01/06/2026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596532-7201-B4AD-873F-F9A43CD14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4782F9-826D-0290-681B-91D8AF1DE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084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1FB2D-D2C6-F512-A64E-D73602543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42CE2-714B-D569-B728-9EDAF5767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7B8D4-38E1-5677-E1E5-608FD139D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01/06/2026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2F6F8-512D-DD62-8251-C8928BE9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3A4122-120C-EBB1-115D-DE388EC19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4122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675A2-F2C7-68BA-C1B1-EDBF43EDB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7FD2B3-E914-8BDC-019C-3BB0DEFB2A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25AD43-DD62-AE75-CAFD-8A6C849E5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01/06/2026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87BB53-4815-FD03-11AE-2273CC51D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B1A182-6A35-E474-5594-C3DA713CB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800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8D30F-4DED-E4B7-1830-D5928F6B7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2152AD-2576-B618-E93E-ADDC446D5E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EF2FD5-C85D-5EFA-D2C5-796E2FADB5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B5C615-851C-EEE1-9189-C2BEC8B9A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01/06/2026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BB14E-0057-F6BF-29EC-ABBB8346A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9B8DDB-2C67-749C-F617-E80B308FA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6153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0AFCD-5718-013A-E275-4F348C02C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90B6E5-AB4C-A9D8-195E-E36985E27E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3E522B-F2A2-ACD5-C657-6D5D717C0D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938BD1-D807-AB48-C192-EB74510284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124B43-B79C-055C-BE67-FF3E90AF78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90CEBD-CC8A-546C-F7B6-3AE6FA20A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01/06/2026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107B5E-867F-622B-DE09-CA849A4D0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AA61B7-5243-72D9-60B5-991E0C86B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482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AF75E-5EF4-10F7-B8AB-694700041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F5C974-5D12-404D-B9C0-B7B3AFA7D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01/06/2026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C80296-1370-E564-AC07-893B3FD22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D2D96B-0FED-BF64-5181-81F2CA39E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9263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B8995D-8019-3880-7926-1547A9CA5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01/06/2026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D800C4-52F9-602E-15C5-EB147A00E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0ED34F-9419-DFB9-2F23-66D6A4C10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6015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C4044-4CF5-DF1F-E9AC-DC044C675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1A42D3-499E-E0DE-C335-7B8A5C294C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5505F-799A-1AC3-EC69-9D100BCE19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659F70-E357-3E23-AF7C-63757D221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01/06/2026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3D32FA-A200-A63F-F2AA-FBD13C7D5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CC8B6E-15BD-70F8-49C7-1DF98B509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7426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56A0B-7160-689A-592D-F96F2FBF5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5ACBA4-550E-3BB1-6DC2-CEAA7EBFAC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7EF5FA-541E-D518-613D-6FBF3B086F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7FFD20-FC63-2FCA-1FC9-55F806EC5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01/06/2026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160010-8B1C-9646-6A7E-A991461EC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E87DA-8971-A5D2-64F4-530F3A1CB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4170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537C0-BC37-1C78-91C4-6CE532342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00F48E-9495-2764-E1AF-235DA7F074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B86018-8F63-209F-72D4-3602B907B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01/06/2026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71DC5E-B83A-7092-4191-329CB64D6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59C445-68E7-E33F-5BA5-A644993ED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85543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984115-74C1-F1BB-01D4-49611B8650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5E2F1F-4592-2029-9CAD-21C65E944B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0C84D-755A-05A3-0A5B-1B9F93A5C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01/06/2026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52F526-507E-E9F7-8466-226698FA6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E775DD-8E09-DCCB-C853-0A4C11388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01021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9CB86B5-C493-90DD-6D0D-AA137D06DA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780FD33C-80CD-6DB9-78A7-58E2587B2A09}"/>
              </a:ext>
            </a:extLst>
          </p:cNvPr>
          <p:cNvGrpSpPr/>
          <p:nvPr userDrawn="1"/>
        </p:nvGrpSpPr>
        <p:grpSpPr>
          <a:xfrm>
            <a:off x="620198" y="547122"/>
            <a:ext cx="11161154" cy="5910828"/>
            <a:chOff x="620198" y="509022"/>
            <a:chExt cx="11161154" cy="5910828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8EA79BC-3C3F-6222-6ABE-CD91046DD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6615" y="509022"/>
              <a:ext cx="8404737" cy="5263128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B6F3A268-69B7-DFC2-392C-03562A2392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461"/>
            <a:stretch/>
          </p:blipFill>
          <p:spPr>
            <a:xfrm>
              <a:off x="620198" y="509022"/>
              <a:ext cx="7152202" cy="5910828"/>
            </a:xfrm>
            <a:prstGeom prst="rect">
              <a:avLst/>
            </a:prstGeom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795C9E28-5402-A563-F106-AA04C019AB6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27452" cy="13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70942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B34A34B-03A5-2801-5CBC-783ABDAC7B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18071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528986B-ECB0-9092-D4DA-BF161A5A2B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80995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3E0033-1455-FCED-2E35-2E7ADB0DD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A08A15D-2A74-F427-ABF1-43C1730C1B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1E5EAE0-4AE7-D972-5EC4-B1D0A022B0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2DF9320-0570-87EC-83C6-ADE04D1595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A19AB-3D36-449F-B1B6-E2186EFB06D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2026/6/1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A285E8-1A99-F3F3-B7D7-1550B5314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989ED17-59A2-D2D1-ED27-FBB1CFF2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49620-CD55-4EC8-824B-FCDFAEF7A94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838520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5BC20A-6047-FBF8-0BB3-649D57A9D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CE55F82-349C-26F2-4AAD-E657338E08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B90964C-4FFE-C2E3-61AC-0B3ACEC95B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E1B31C2-D8D9-D759-C8E8-152C735CDA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6A62AF9-E899-6647-E2C7-C0C1476A4A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2C9447A-9569-A13C-A7CD-5874224C13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A19AB-3D36-449F-B1B6-E2186EFB06D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2026/6/1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C8B6D1E-BCB6-B048-2B2F-DD199EBEE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792CC4B-FCD6-860A-A93E-4D3714728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49620-CD55-4EC8-824B-FCDFAEF7A94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926127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E98C744-64BA-41EB-13CF-ED039A756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10B88B5-13AF-0B1C-B804-807B52A510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A19AB-3D36-449F-B1B6-E2186EFB06D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2026/6/1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837EDC4-C55C-1594-2E60-DF6BACAAB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7450DEA-259A-A121-2DD0-62AE2FAE9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49620-CD55-4EC8-824B-FCDFAEF7A94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1380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36BE575-D4FC-CCDE-F36E-192CE0BE1F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92D416F4-B0EC-5827-0E4D-CDB0582C10D6}"/>
              </a:ext>
            </a:extLst>
          </p:cNvPr>
          <p:cNvSpPr/>
          <p:nvPr userDrawn="1"/>
        </p:nvSpPr>
        <p:spPr>
          <a:xfrm>
            <a:off x="410648" y="400050"/>
            <a:ext cx="11370704" cy="60579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7216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13E4AF-F0DE-489E-2497-901D3980F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0E97978-8B7A-85DA-2355-9BE12C020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74ECB99-84B2-6688-7B75-9A24093102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4952F8C-00A6-3279-A2C9-CBFEF328B1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A19AB-3D36-449F-B1B6-E2186EFB06D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2026/6/1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42D4DE-BDF3-C0FF-922B-AA8231899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EAA8A2C-3B06-C1F3-3F73-E84036F88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49620-CD55-4EC8-824B-FCDFAEF7A94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423598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71D182-7875-CB9D-707E-B0C8E1D9F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6C8C05D-449A-937C-F503-EC14C4EB78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207CEE0-288E-F1F5-B53F-5F2424F55A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0EF53AE-2CA7-BBD3-2A2A-233FC79127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A19AB-3D36-449F-B1B6-E2186EFB06D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2026/6/1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8211DD0-5E7A-8D6D-FB5E-9AC94C316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B345654-F2FD-2AE8-7E5F-982FA0F2D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49620-CD55-4EC8-824B-FCDFAEF7A94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146609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28C4C1-CCC6-4304-E5D5-A42BB75AD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A1F4110-A933-D134-72E0-E24023E212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7D7E92D-8EA8-C584-716F-AE202C2325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A19AB-3D36-449F-B1B6-E2186EFB06D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2026/6/1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CC4F52C-DC27-27D6-AEAF-AFBA84B83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9E854EB-784E-BFA2-CE9B-41848426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49620-CD55-4EC8-824B-FCDFAEF7A94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501735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66917D5-FA2E-EA01-DB58-9DE687E601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A914B59-547B-15A0-1581-C8B0746532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82D7DA8-300B-2FE7-FB15-1B891F9078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A19AB-3D36-449F-B1B6-E2186EFB06D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2026/6/1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B03ED6-EC3C-A63D-F24E-2161F76A4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41210DF-C3AE-7752-913A-45311785B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49620-CD55-4EC8-824B-FCDFAEF7A94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49874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B80146-85CA-4CAA-843C-9A6B5EC475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728329" y="-21539200"/>
            <a:ext cx="6858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5F59DF-90D7-421E-8A37-97B96D31E9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6471" y="17068800"/>
            <a:ext cx="6858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6152C2-5143-418C-BFF9-004FC360CC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575929" y="-21386800"/>
            <a:ext cx="6858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69C471-B822-4052-86D0-EC0814D188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8871" y="172212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83950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197176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303510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1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63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34.jpe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slideLayout" Target="../slideLayouts/slideLayout72.xml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slideLayout" Target="../slideLayouts/slideLayout96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slideLayout" Target="../slideLayouts/slideLayout9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9">
            <a:extLst>
              <a:ext uri="{FF2B5EF4-FFF2-40B4-BE49-F238E27FC236}">
                <a16:creationId xmlns:a16="http://schemas.microsoft.com/office/drawing/2014/main" id="{DF3C18F6-7EA9-0F96-2483-0656861449A1}"/>
              </a:ext>
            </a:extLst>
          </p:cNvPr>
          <p:cNvGrpSpPr/>
          <p:nvPr userDrawn="1"/>
        </p:nvGrpSpPr>
        <p:grpSpPr>
          <a:xfrm>
            <a:off x="0" y="-28721"/>
            <a:ext cx="12192000" cy="6886721"/>
            <a:chOff x="0" y="-28721"/>
            <a:chExt cx="12192000" cy="6886721"/>
          </a:xfrm>
        </p:grpSpPr>
        <p:pic>
          <p:nvPicPr>
            <p:cNvPr id="3" name="图片 1">
              <a:extLst>
                <a:ext uri="{FF2B5EF4-FFF2-40B4-BE49-F238E27FC236}">
                  <a16:creationId xmlns:a16="http://schemas.microsoft.com/office/drawing/2014/main" id="{B6D310B3-EF62-937D-66BB-8CB210D844D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-28721"/>
              <a:ext cx="12192000" cy="6810521"/>
            </a:xfrm>
            <a:prstGeom prst="rect">
              <a:avLst/>
            </a:prstGeom>
          </p:spPr>
        </p:pic>
        <p:pic>
          <p:nvPicPr>
            <p:cNvPr id="4" name="图片 2">
              <a:extLst>
                <a:ext uri="{FF2B5EF4-FFF2-40B4-BE49-F238E27FC236}">
                  <a16:creationId xmlns:a16="http://schemas.microsoft.com/office/drawing/2014/main" id="{D18B02D2-11CC-5695-0048-A1A340EECF7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4445000"/>
              <a:ext cx="12192000" cy="2413000"/>
            </a:xfrm>
            <a:prstGeom prst="rect">
              <a:avLst/>
            </a:prstGeom>
          </p:spPr>
        </p:pic>
      </p:grpSp>
      <p:sp>
        <p:nvSpPr>
          <p:cNvPr id="5" name="圆角矩形 9">
            <a:extLst>
              <a:ext uri="{FF2B5EF4-FFF2-40B4-BE49-F238E27FC236}">
                <a16:creationId xmlns:a16="http://schemas.microsoft.com/office/drawing/2014/main" id="{3E6799AB-4E64-F04B-D009-0376F32E3706}"/>
              </a:ext>
            </a:extLst>
          </p:cNvPr>
          <p:cNvSpPr/>
          <p:nvPr userDrawn="1"/>
        </p:nvSpPr>
        <p:spPr>
          <a:xfrm>
            <a:off x="367862" y="189186"/>
            <a:ext cx="11456275" cy="6472814"/>
          </a:xfrm>
          <a:prstGeom prst="roundRect">
            <a:avLst>
              <a:gd name="adj" fmla="val 3606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7" r:id="rId12"/>
    <p:sldLayoutId id="2147483660" r:id="rId13"/>
    <p:sldLayoutId id="2147483658" r:id="rId14"/>
    <p:sldLayoutId id="2147483663" r:id="rId15"/>
    <p:sldLayoutId id="2147483662" r:id="rId16"/>
    <p:sldLayoutId id="214748365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2026/6/1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2026/6/1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92B305D-CB35-2C4E-CA9A-3A57A726625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5510" y="123816"/>
            <a:ext cx="1299404" cy="1299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076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89420F1-B502-B2A8-10FE-45EB82087B5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5510" y="123816"/>
            <a:ext cx="1299404" cy="1299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325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5" r:id="rId8"/>
    <p:sldLayoutId id="2147483966" r:id="rId9"/>
    <p:sldLayoutId id="2147483967" r:id="rId10"/>
    <p:sldLayoutId id="214748396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144885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70" r:id="rId1"/>
    <p:sldLayoutId id="2147483971" r:id="rId2"/>
    <p:sldLayoutId id="2147483972" r:id="rId3"/>
    <p:sldLayoutId id="2147483973" r:id="rId4"/>
    <p:sldLayoutId id="2147483974" r:id="rId5"/>
    <p:sldLayoutId id="2147483975" r:id="rId6"/>
    <p:sldLayoutId id="2147483976" r:id="rId7"/>
    <p:sldLayoutId id="2147483977" r:id="rId8"/>
    <p:sldLayoutId id="2147483978" r:id="rId9"/>
    <p:sldLayoutId id="2147483979" r:id="rId10"/>
    <p:sldLayoutId id="2147483980" r:id="rId11"/>
    <p:sldLayoutId id="2147483981" r:id="rId12"/>
    <p:sldLayoutId id="2147483982" r:id="rId13"/>
    <p:sldLayoutId id="2147483983" r:id="rId14"/>
    <p:sldLayoutId id="2147483984" r:id="rId15"/>
    <p:sldLayoutId id="2147483985" r:id="rId16"/>
    <p:sldLayoutId id="2147483986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85DD83-A175-5DBA-D836-1152EEBA4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16619F-AF92-769C-0543-3E646F15CF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F37D99-9D91-E339-E97C-642062EBCB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5AF55A9-7CCE-4AA3-956C-29F5D414CA75}" type="datetimeFigureOut">
              <a:rPr lang="vi-VN" smtClean="0"/>
              <a:t>01/06/2026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8F3842-0D07-C4B3-74EB-1379B58A81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CF46B5-1EE0-FE69-2A21-B172394B0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6788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8" r:id="rId1"/>
    <p:sldLayoutId id="2147483989" r:id="rId2"/>
    <p:sldLayoutId id="2147483990" r:id="rId3"/>
    <p:sldLayoutId id="2147483991" r:id="rId4"/>
    <p:sldLayoutId id="2147483992" r:id="rId5"/>
    <p:sldLayoutId id="2147483993" r:id="rId6"/>
    <p:sldLayoutId id="2147483994" r:id="rId7"/>
    <p:sldLayoutId id="2147483995" r:id="rId8"/>
    <p:sldLayoutId id="2147483996" r:id="rId9"/>
    <p:sldLayoutId id="2147483997" r:id="rId10"/>
    <p:sldLayoutId id="2147483998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4331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0" r:id="rId1"/>
    <p:sldLayoutId id="2147484001" r:id="rId2"/>
    <p:sldLayoutId id="2147484002" r:id="rId3"/>
    <p:sldLayoutId id="2147484003" r:id="rId4"/>
    <p:sldLayoutId id="2147484004" r:id="rId5"/>
    <p:sldLayoutId id="2147484005" r:id="rId6"/>
    <p:sldLayoutId id="2147484006" r:id="rId7"/>
    <p:sldLayoutId id="2147484007" r:id="rId8"/>
    <p:sldLayoutId id="2147484008" r:id="rId9"/>
    <p:sldLayoutId id="2147484009" r:id="rId10"/>
    <p:sldLayoutId id="2147484010" r:id="rId11"/>
    <p:sldLayoutId id="2147484011" r:id="rId12"/>
    <p:sldLayoutId id="2147484012" r:id="rId13"/>
    <p:sldLayoutId id="214748401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535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5" r:id="rId1"/>
    <p:sldLayoutId id="2147484016" r:id="rId2"/>
    <p:sldLayoutId id="2147484017" r:id="rId3"/>
    <p:sldLayoutId id="2147484018" r:id="rId4"/>
    <p:sldLayoutId id="2147484019" r:id="rId5"/>
    <p:sldLayoutId id="2147484020" r:id="rId6"/>
    <p:sldLayoutId id="2147484021" r:id="rId7"/>
    <p:sldLayoutId id="2147484022" r:id="rId8"/>
    <p:sldLayoutId id="2147484023" r:id="rId9"/>
    <p:sldLayoutId id="2147484024" r:id="rId10"/>
    <p:sldLayoutId id="214748402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7" Type="http://schemas.microsoft.com/office/2007/relationships/hdphoto" Target="../media/hdphoto1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7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77.png"/><Relationship Id="rId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7" Type="http://schemas.openxmlformats.org/officeDocument/2006/relationships/image" Target="../media/image7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0.xml"/><Relationship Id="rId6" Type="http://schemas.microsoft.com/office/2007/relationships/hdphoto" Target="../media/hdphoto1.wdp"/><Relationship Id="rId5" Type="http://schemas.openxmlformats.org/officeDocument/2006/relationships/image" Target="../media/image46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3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4.xml"/><Relationship Id="rId7" Type="http://schemas.openxmlformats.org/officeDocument/2006/relationships/image" Target="../media/image21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88.png"/><Relationship Id="rId5" Type="http://schemas.openxmlformats.org/officeDocument/2006/relationships/image" Target="../media/image87.svg"/><Relationship Id="rId4" Type="http://schemas.openxmlformats.org/officeDocument/2006/relationships/image" Target="../media/image8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svg"/><Relationship Id="rId13" Type="http://schemas.openxmlformats.org/officeDocument/2006/relationships/image" Target="../media/image95.png"/><Relationship Id="rId3" Type="http://schemas.openxmlformats.org/officeDocument/2006/relationships/audio" Target="../media/audio5.wav"/><Relationship Id="rId7" Type="http://schemas.openxmlformats.org/officeDocument/2006/relationships/image" Target="../media/image89.png"/><Relationship Id="rId12" Type="http://schemas.openxmlformats.org/officeDocument/2006/relationships/image" Target="../media/image9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87.svg"/><Relationship Id="rId11" Type="http://schemas.openxmlformats.org/officeDocument/2006/relationships/image" Target="../media/image93.png"/><Relationship Id="rId5" Type="http://schemas.openxmlformats.org/officeDocument/2006/relationships/image" Target="../media/image86.png"/><Relationship Id="rId10" Type="http://schemas.openxmlformats.org/officeDocument/2006/relationships/image" Target="../media/image92.png"/><Relationship Id="rId4" Type="http://schemas.openxmlformats.org/officeDocument/2006/relationships/audio" Target="../media/audio6.wav"/><Relationship Id="rId9" Type="http://schemas.openxmlformats.org/officeDocument/2006/relationships/image" Target="../media/image91.png"/><Relationship Id="rId14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2.png"/><Relationship Id="rId3" Type="http://schemas.openxmlformats.org/officeDocument/2006/relationships/slideLayout" Target="../slideLayouts/slideLayout51.xml"/><Relationship Id="rId7" Type="http://schemas.microsoft.com/office/2007/relationships/hdphoto" Target="../media/hdphoto2.wdp"/><Relationship Id="rId12" Type="http://schemas.openxmlformats.org/officeDocument/2006/relationships/image" Target="../media/image5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8.png"/><Relationship Id="rId11" Type="http://schemas.microsoft.com/office/2007/relationships/hdphoto" Target="../media/hdphoto4.wdp"/><Relationship Id="rId5" Type="http://schemas.openxmlformats.org/officeDocument/2006/relationships/image" Target="../media/image47.jpg"/><Relationship Id="rId10" Type="http://schemas.openxmlformats.org/officeDocument/2006/relationships/image" Target="../media/image50.png"/><Relationship Id="rId4" Type="http://schemas.openxmlformats.org/officeDocument/2006/relationships/notesSlide" Target="../notesSlides/notesSlide1.xml"/><Relationship Id="rId9" Type="http://schemas.microsoft.com/office/2007/relationships/hdphoto" Target="../media/hdphoto3.wdp"/><Relationship Id="rId14" Type="http://schemas.openxmlformats.org/officeDocument/2006/relationships/image" Target="../media/image53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svg"/><Relationship Id="rId13" Type="http://schemas.openxmlformats.org/officeDocument/2006/relationships/image" Target="../media/image95.png"/><Relationship Id="rId3" Type="http://schemas.openxmlformats.org/officeDocument/2006/relationships/audio" Target="../media/audio6.wav"/><Relationship Id="rId7" Type="http://schemas.openxmlformats.org/officeDocument/2006/relationships/image" Target="../media/image89.png"/><Relationship Id="rId12" Type="http://schemas.openxmlformats.org/officeDocument/2006/relationships/image" Target="../media/image94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87.svg"/><Relationship Id="rId11" Type="http://schemas.openxmlformats.org/officeDocument/2006/relationships/image" Target="../media/image93.png"/><Relationship Id="rId5" Type="http://schemas.openxmlformats.org/officeDocument/2006/relationships/image" Target="../media/image86.png"/><Relationship Id="rId10" Type="http://schemas.openxmlformats.org/officeDocument/2006/relationships/image" Target="../media/image92.png"/><Relationship Id="rId4" Type="http://schemas.openxmlformats.org/officeDocument/2006/relationships/audio" Target="../media/audio4.wav"/><Relationship Id="rId9" Type="http://schemas.openxmlformats.org/officeDocument/2006/relationships/image" Target="../media/image91.png"/><Relationship Id="rId14" Type="http://schemas.microsoft.com/office/2007/relationships/hdphoto" Target="../media/hdphoto8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svg"/><Relationship Id="rId13" Type="http://schemas.openxmlformats.org/officeDocument/2006/relationships/image" Target="../media/image95.png"/><Relationship Id="rId3" Type="http://schemas.openxmlformats.org/officeDocument/2006/relationships/audio" Target="../media/audio5.wav"/><Relationship Id="rId7" Type="http://schemas.openxmlformats.org/officeDocument/2006/relationships/image" Target="../media/image89.png"/><Relationship Id="rId12" Type="http://schemas.openxmlformats.org/officeDocument/2006/relationships/image" Target="../media/image9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87.svg"/><Relationship Id="rId11" Type="http://schemas.openxmlformats.org/officeDocument/2006/relationships/image" Target="../media/image93.png"/><Relationship Id="rId5" Type="http://schemas.openxmlformats.org/officeDocument/2006/relationships/image" Target="../media/image86.png"/><Relationship Id="rId10" Type="http://schemas.openxmlformats.org/officeDocument/2006/relationships/image" Target="../media/image92.png"/><Relationship Id="rId4" Type="http://schemas.openxmlformats.org/officeDocument/2006/relationships/audio" Target="../media/audio6.wav"/><Relationship Id="rId9" Type="http://schemas.openxmlformats.org/officeDocument/2006/relationships/image" Target="../media/image91.png"/><Relationship Id="rId14" Type="http://schemas.microsoft.com/office/2007/relationships/hdphoto" Target="../media/hdphoto8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8.png"/><Relationship Id="rId3" Type="http://schemas.openxmlformats.org/officeDocument/2006/relationships/audio" Target="../media/audio1.wav"/><Relationship Id="rId7" Type="http://schemas.openxmlformats.org/officeDocument/2006/relationships/image" Target="../media/image55.png"/><Relationship Id="rId12" Type="http://schemas.microsoft.com/office/2007/relationships/hdphoto" Target="../media/hdphoto6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54.png"/><Relationship Id="rId11" Type="http://schemas.openxmlformats.org/officeDocument/2006/relationships/image" Target="../media/image57.png"/><Relationship Id="rId5" Type="http://schemas.openxmlformats.org/officeDocument/2006/relationships/audio" Target="../media/audio3.wav"/><Relationship Id="rId15" Type="http://schemas.openxmlformats.org/officeDocument/2006/relationships/image" Target="../media/image53.gif"/><Relationship Id="rId10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56.png"/><Relationship Id="rId14" Type="http://schemas.openxmlformats.org/officeDocument/2006/relationships/slide" Target="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slide" Target="slide3.xml"/><Relationship Id="rId3" Type="http://schemas.openxmlformats.org/officeDocument/2006/relationships/audio" Target="../media/audio1.wav"/><Relationship Id="rId7" Type="http://schemas.openxmlformats.org/officeDocument/2006/relationships/image" Target="../media/image51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55.png"/><Relationship Id="rId11" Type="http://schemas.microsoft.com/office/2007/relationships/hdphoto" Target="../media/hdphoto6.wdp"/><Relationship Id="rId5" Type="http://schemas.openxmlformats.org/officeDocument/2006/relationships/audio" Target="../media/audio2.wav"/><Relationship Id="rId15" Type="http://schemas.openxmlformats.org/officeDocument/2006/relationships/image" Target="../media/image54.png"/><Relationship Id="rId10" Type="http://schemas.openxmlformats.org/officeDocument/2006/relationships/image" Target="../media/image57.png"/><Relationship Id="rId4" Type="http://schemas.openxmlformats.org/officeDocument/2006/relationships/audio" Target="../media/audio3.wav"/><Relationship Id="rId9" Type="http://schemas.microsoft.com/office/2007/relationships/hdphoto" Target="../media/hdphoto5.wdp"/><Relationship Id="rId14" Type="http://schemas.openxmlformats.org/officeDocument/2006/relationships/image" Target="../media/image53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slide" Target="slide3.xml"/><Relationship Id="rId3" Type="http://schemas.openxmlformats.org/officeDocument/2006/relationships/audio" Target="../media/audio1.wav"/><Relationship Id="rId7" Type="http://schemas.openxmlformats.org/officeDocument/2006/relationships/image" Target="../media/image51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55.png"/><Relationship Id="rId11" Type="http://schemas.microsoft.com/office/2007/relationships/hdphoto" Target="../media/hdphoto6.wdp"/><Relationship Id="rId5" Type="http://schemas.openxmlformats.org/officeDocument/2006/relationships/audio" Target="../media/audio3.wav"/><Relationship Id="rId15" Type="http://schemas.openxmlformats.org/officeDocument/2006/relationships/image" Target="../media/image54.png"/><Relationship Id="rId10" Type="http://schemas.openxmlformats.org/officeDocument/2006/relationships/image" Target="../media/image57.png"/><Relationship Id="rId4" Type="http://schemas.openxmlformats.org/officeDocument/2006/relationships/audio" Target="../media/audio2.wav"/><Relationship Id="rId9" Type="http://schemas.microsoft.com/office/2007/relationships/hdphoto" Target="../media/hdphoto5.wdp"/><Relationship Id="rId14" Type="http://schemas.openxmlformats.org/officeDocument/2006/relationships/image" Target="../media/image5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35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65.png"/><Relationship Id="rId5" Type="http://schemas.openxmlformats.org/officeDocument/2006/relationships/image" Target="../media/image64.jpeg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2700" y="0"/>
            <a:ext cx="12255500" cy="2226310"/>
            <a:chOff x="-20" y="0"/>
            <a:chExt cx="19300" cy="3506"/>
          </a:xfrm>
        </p:grpSpPr>
        <p:sp>
          <p:nvSpPr>
            <p:cNvPr id="3" name="Rectangles 2"/>
            <p:cNvSpPr/>
            <p:nvPr/>
          </p:nvSpPr>
          <p:spPr>
            <a:xfrm>
              <a:off x="-20" y="0"/>
              <a:ext cx="19300" cy="3507"/>
            </a:xfrm>
            <a:prstGeom prst="rect">
              <a:avLst/>
            </a:prstGeom>
            <a:solidFill>
              <a:srgbClr val="A7EC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9200" cy="3047"/>
            </a:xfrm>
            <a:prstGeom prst="rect">
              <a:avLst/>
            </a:prstGeom>
          </p:spPr>
        </p:pic>
      </p:grp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>
          <a:xfrm>
            <a:off x="624205" y="177800"/>
            <a:ext cx="10709910" cy="4890770"/>
          </a:xfrm>
          <a:prstGeom prst="rect">
            <a:avLst/>
          </a:prstGeom>
        </p:spPr>
      </p:pic>
      <p:pic>
        <p:nvPicPr>
          <p:cNvPr id="9" name="Picture 8" descr="Picture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0370" y="1695450"/>
            <a:ext cx="9327515" cy="22529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42" b="98684" l="9951" r="89885">
                        <a14:foregroundMark x1="27138" y1="67982" x2="35280" y2="80117"/>
                        <a14:foregroundMark x1="37747" y1="66228" x2="33635" y2="76608"/>
                        <a14:foregroundMark x1="36678" y1="66082" x2="35197" y2="71053"/>
                        <a14:foregroundMark x1="28043" y1="66520" x2="30839" y2="70760"/>
                        <a14:foregroundMark x1="32237" y1="79678" x2="32895" y2="89912"/>
                        <a14:foregroundMark x1="32237" y1="91813" x2="33635" y2="98246"/>
                        <a14:foregroundMark x1="34704" y1="91667" x2="36513" y2="97515"/>
                        <a14:foregroundMark x1="35938" y1="95468" x2="37253" y2="97076"/>
                        <a14:foregroundMark x1="47780" y1="80556" x2="47451" y2="89912"/>
                        <a14:foregroundMark x1="52961" y1="78216" x2="47039" y2="82895"/>
                        <a14:foregroundMark x1="45477" y1="89766" x2="43997" y2="92544"/>
                        <a14:foregroundMark x1="57401" y1="68567" x2="58059" y2="89035"/>
                        <a14:foregroundMark x1="68832" y1="90351" x2="69216" y2="95121"/>
                        <a14:foregroundMark x1="70313" y1="68860" x2="69490" y2="77778"/>
                        <a14:foregroundMark x1="74589" y1="77485" x2="75000" y2="81140"/>
                        <a14:foregroundMark x1="45148" y1="70029" x2="47039" y2="82895"/>
                        <a14:foregroundMark x1="69655" y1="81140" x2="70313" y2="84795"/>
                        <a14:foregroundMark x1="71957" y1="79678" x2="72286" y2="81579"/>
                        <a14:foregroundMark x1="67845" y1="79678" x2="68010" y2="80994"/>
                        <a14:foregroundMark x1="68503" y1="91667" x2="68832" y2="95468"/>
                        <a14:foregroundMark x1="70806" y1="92105" x2="71546" y2="95029"/>
                        <a14:foregroundMark x1="70888" y1="94444" x2="71299" y2="97661"/>
                        <a14:backgroundMark x1="21628" y1="83626" x2="26234" y2="91374"/>
                        <a14:backgroundMark x1="40461" y1="84649" x2="41612" y2="88158"/>
                        <a14:backgroundMark x1="35773" y1="81140" x2="36020" y2="81140"/>
                        <a14:backgroundMark x1="67599" y1="98099" x2="67928" y2="98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51" t="59029" r="23822"/>
          <a:stretch>
            <a:fillRect/>
          </a:stretch>
        </p:blipFill>
        <p:spPr>
          <a:xfrm>
            <a:off x="2582545" y="4086225"/>
            <a:ext cx="6793865" cy="2887345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1017 (1)">
            <a:hlinkClick r:id="" action="ppaction://media"/>
            <a:extLst>
              <a:ext uri="{FF2B5EF4-FFF2-40B4-BE49-F238E27FC236}">
                <a16:creationId xmlns:a16="http://schemas.microsoft.com/office/drawing/2014/main" id="{AEA7F5E4-F3B7-BD12-3FAF-18804E2888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1300" y="0"/>
            <a:ext cx="11709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497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099" y="875358"/>
            <a:ext cx="2202618" cy="1101309"/>
          </a:xfrm>
          <a:prstGeom prst="rect">
            <a:avLst/>
          </a:prstGeom>
        </p:spPr>
      </p:pic>
      <p:sp>
        <p:nvSpPr>
          <p:cNvPr id="7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06165" y="4910715"/>
            <a:ext cx="5391532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sz="2800" dirty="0">
                <a:cs typeface="Lato" panose="020F0502020204030203" pitchFamily="34" charset="0"/>
              </a:rPr>
              <a:t>Bay </a:t>
            </a:r>
            <a:r>
              <a:rPr lang="en-GB" sz="2800" dirty="0" err="1">
                <a:cs typeface="Lato" panose="020F0502020204030203" pitchFamily="34" charset="0"/>
              </a:rPr>
              <a:t>mất</a:t>
            </a:r>
            <a:r>
              <a:rPr lang="en-GB" sz="2800" dirty="0">
                <a:cs typeface="Lato" panose="020F0502020204030203" pitchFamily="34" charset="0"/>
              </a:rPr>
              <a:t> 2 </a:t>
            </a:r>
            <a:r>
              <a:rPr lang="en-GB" sz="2800" dirty="0" err="1">
                <a:cs typeface="Lato" panose="020F0502020204030203" pitchFamily="34" charset="0"/>
              </a:rPr>
              <a:t>quả</a:t>
            </a:r>
            <a:r>
              <a:rPr lang="en-GB" sz="2800" dirty="0">
                <a:cs typeface="Lato" panose="020F0502020204030203" pitchFamily="34" charset="0"/>
              </a:rPr>
              <a:t> </a:t>
            </a:r>
            <a:r>
              <a:rPr lang="en-GB" sz="2800" dirty="0" err="1">
                <a:cs typeface="Lato" panose="020F0502020204030203" pitchFamily="34" charset="0"/>
              </a:rPr>
              <a:t>còn</a:t>
            </a:r>
            <a:r>
              <a:rPr lang="en-GB" sz="2800" dirty="0">
                <a:cs typeface="Lato" panose="020F0502020204030203" pitchFamily="34" charset="0"/>
              </a:rPr>
              <a:t> </a:t>
            </a:r>
            <a:r>
              <a:rPr lang="en-GB" sz="2800" dirty="0" err="1">
                <a:cs typeface="Lato" panose="020F0502020204030203" pitchFamily="34" charset="0"/>
              </a:rPr>
              <a:t>lại</a:t>
            </a:r>
            <a:r>
              <a:rPr lang="en-GB" sz="2800" dirty="0">
                <a:cs typeface="Lato" panose="020F0502020204030203" pitchFamily="34" charset="0"/>
              </a:rPr>
              <a:t>           </a:t>
            </a:r>
            <a:r>
              <a:rPr lang="en-GB" sz="2800" dirty="0" err="1">
                <a:cs typeface="Lato" panose="020F0502020204030203" pitchFamily="34" charset="0"/>
              </a:rPr>
              <a:t>quả</a:t>
            </a:r>
            <a:endParaRPr lang="en-GB" sz="2800" dirty="0">
              <a:cs typeface="Lato" panose="020F0502020204030203" pitchFamily="34" charset="0"/>
            </a:endParaRPr>
          </a:p>
        </p:txBody>
      </p:sp>
      <p:grpSp>
        <p:nvGrpSpPr>
          <p:cNvPr id="2" name="Group 14"/>
          <p:cNvGrpSpPr/>
          <p:nvPr/>
        </p:nvGrpSpPr>
        <p:grpSpPr>
          <a:xfrm>
            <a:off x="3803982" y="4803308"/>
            <a:ext cx="594490" cy="628679"/>
            <a:chOff x="1975996" y="3646349"/>
            <a:chExt cx="446022" cy="471673"/>
          </a:xfrm>
        </p:grpSpPr>
        <p:sp>
          <p:nvSpPr>
            <p:cNvPr id="16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schemeClr val="tx1"/>
                </a:solidFill>
              </a:endParaRPr>
            </a:p>
          </p:txBody>
        </p:sp>
        <p:sp>
          <p:nvSpPr>
            <p:cNvPr id="1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200" b="1" dirty="0"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" name="Group 17"/>
          <p:cNvGrpSpPr/>
          <p:nvPr/>
        </p:nvGrpSpPr>
        <p:grpSpPr>
          <a:xfrm>
            <a:off x="3803982" y="4818265"/>
            <a:ext cx="594490" cy="613720"/>
            <a:chOff x="1975996" y="3631923"/>
            <a:chExt cx="446022" cy="460450"/>
          </a:xfrm>
        </p:grpSpPr>
        <p:sp>
          <p:nvSpPr>
            <p:cNvPr id="19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rgbClr val="FF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2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82226" y="3631923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400" b="1" dirty="0">
                  <a:cs typeface="Lato" panose="020F0502020204030203" pitchFamily="34" charset="0"/>
                </a:rPr>
                <a:t>3</a:t>
              </a:r>
            </a:p>
          </p:txBody>
        </p:sp>
      </p:grpSp>
      <p:pic>
        <p:nvPicPr>
          <p:cNvPr id="4" name="Picture 2" descr="F:\AAA-LÀM ẢNH SLIDE\Bai11-KP1-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40494" y="2750934"/>
            <a:ext cx="5668233" cy="3373419"/>
          </a:xfrm>
          <a:prstGeom prst="rect">
            <a:avLst/>
          </a:prstGeom>
          <a:noFill/>
        </p:spPr>
      </p:pic>
      <p:sp>
        <p:nvSpPr>
          <p:cNvPr id="31" name="Rounded Rectangular Callout 30"/>
          <p:cNvSpPr/>
          <p:nvPr/>
        </p:nvSpPr>
        <p:spPr>
          <a:xfrm>
            <a:off x="7967184" y="733647"/>
            <a:ext cx="3037514" cy="1588654"/>
          </a:xfrm>
          <a:prstGeom prst="wedgeRoundRectCallou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200" i="1" dirty="0">
                <a:solidFill>
                  <a:schemeClr val="tx1"/>
                </a:solidFill>
                <a:cs typeface="Lato" pitchFamily="34" charset="0"/>
              </a:rPr>
              <a:t>Bay </a:t>
            </a:r>
            <a:r>
              <a:rPr lang="en-US" sz="3200" i="1" dirty="0" err="1">
                <a:solidFill>
                  <a:schemeClr val="tx1"/>
                </a:solidFill>
                <a:cs typeface="Lato" pitchFamily="34" charset="0"/>
              </a:rPr>
              <a:t>mất</a:t>
            </a:r>
            <a:r>
              <a:rPr lang="en-US" sz="3200" i="1" dirty="0">
                <a:solidFill>
                  <a:schemeClr val="tx1"/>
                </a:solidFill>
                <a:cs typeface="Lato" pitchFamily="34" charset="0"/>
              </a:rPr>
              <a:t> 2 </a:t>
            </a:r>
            <a:r>
              <a:rPr lang="en-US" sz="3200" i="1" dirty="0" err="1">
                <a:solidFill>
                  <a:schemeClr val="tx1"/>
                </a:solidFill>
                <a:cs typeface="Lato" pitchFamily="34" charset="0"/>
              </a:rPr>
              <a:t>quả</a:t>
            </a:r>
            <a:r>
              <a:rPr lang="en-US" sz="3200" i="1" dirty="0">
                <a:solidFill>
                  <a:schemeClr val="tx1"/>
                </a:solidFill>
                <a:cs typeface="Lato" pitchFamily="34" charset="0"/>
              </a:rPr>
              <a:t>,</a:t>
            </a:r>
          </a:p>
          <a:p>
            <a:pPr algn="ctr" defTabSz="609402"/>
            <a:r>
              <a:rPr lang="en-US" sz="3200" i="1" dirty="0" err="1">
                <a:solidFill>
                  <a:schemeClr val="tx1"/>
                </a:solidFill>
                <a:cs typeface="Lato" pitchFamily="34" charset="0"/>
              </a:rPr>
              <a:t>còn</a:t>
            </a:r>
            <a:r>
              <a:rPr lang="en-US" sz="3200" i="1" dirty="0">
                <a:solidFill>
                  <a:schemeClr val="tx1"/>
                </a:solidFill>
                <a:cs typeface="Lato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cs typeface="Lato" pitchFamily="34" charset="0"/>
              </a:rPr>
              <a:t>lại</a:t>
            </a:r>
            <a:r>
              <a:rPr lang="en-US" sz="3200" i="1" dirty="0">
                <a:solidFill>
                  <a:schemeClr val="tx1"/>
                </a:solidFill>
                <a:cs typeface="Lato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cs typeface="Lato" pitchFamily="34" charset="0"/>
              </a:rPr>
              <a:t>mấy</a:t>
            </a:r>
            <a:r>
              <a:rPr lang="en-US" sz="3200" i="1" dirty="0">
                <a:solidFill>
                  <a:schemeClr val="tx1"/>
                </a:solidFill>
                <a:cs typeface="Lato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cs typeface="Lato" pitchFamily="34" charset="0"/>
              </a:rPr>
              <a:t>quả</a:t>
            </a:r>
            <a:r>
              <a:rPr lang="en-US" sz="3200" i="1" dirty="0">
                <a:solidFill>
                  <a:schemeClr val="tx1"/>
                </a:solidFill>
                <a:cs typeface="Lato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cs typeface="Lato" pitchFamily="34" charset="0"/>
              </a:rPr>
              <a:t>bóng</a:t>
            </a:r>
            <a:r>
              <a:rPr lang="en-US" sz="3200" i="1" dirty="0">
                <a:solidFill>
                  <a:schemeClr val="tx1"/>
                </a:solidFill>
                <a:cs typeface="Lato" pitchFamily="34" charset="0"/>
              </a:rPr>
              <a:t>?</a:t>
            </a:r>
          </a:p>
        </p:txBody>
      </p:sp>
      <p:pic>
        <p:nvPicPr>
          <p:cNvPr id="2052" name="Picture 4" descr="F:\AAA-PDF-SGK\PNG\Bai11-KP1(2).png"/>
          <p:cNvPicPr>
            <a:picLocks noChangeAspect="1" noChangeArrowheads="1"/>
          </p:cNvPicPr>
          <p:nvPr/>
        </p:nvPicPr>
        <p:blipFill rotWithShape="1">
          <a:blip r:embed="rId5"/>
          <a:srcRect l="4904" t="8393"/>
          <a:stretch/>
        </p:blipFill>
        <p:spPr bwMode="auto">
          <a:xfrm>
            <a:off x="704468" y="2637585"/>
            <a:ext cx="4136224" cy="1702623"/>
          </a:xfrm>
          <a:prstGeom prst="rect">
            <a:avLst/>
          </a:prstGeom>
          <a:noFill/>
        </p:spPr>
      </p:pic>
      <p:pic>
        <p:nvPicPr>
          <p:cNvPr id="32" name="Picture 3" descr="F:\AAA-PDF-SGK\PNG\Bai11-KP1(2)(2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5243" y="2574813"/>
            <a:ext cx="3656330" cy="18281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0278874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9545780" y="1143000"/>
          <a:ext cx="3503124" cy="3527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8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04800" y="1118578"/>
          <a:ext cx="3503124" cy="3527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8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23644" y="2691848"/>
            <a:ext cx="20678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400" b="1">
                <a:solidFill>
                  <a:srgbClr val="0070C0"/>
                </a:solidFill>
                <a:latin typeface="HP001 4 hàng" pitchFamily="34" charset="0"/>
                <a:cs typeface="Arial" pitchFamily="34" charset="0"/>
              </a:rPr>
              <a:t>–</a:t>
            </a:r>
            <a:endParaRPr lang="en-US" sz="144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30999" y="823916"/>
            <a:ext cx="2467985" cy="297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881616" y="1131828"/>
          <a:ext cx="3503124" cy="3527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8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7214030" y="1131828"/>
          <a:ext cx="3503124" cy="3527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8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239470" y="2921437"/>
            <a:ext cx="73761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HP001 4 hàng" pitchFamily="34" charset="0"/>
              </a:rPr>
              <a:t>5</a:t>
            </a:r>
            <a:r>
              <a:rPr lang="en-US" sz="9600" b="1">
                <a:solidFill>
                  <a:srgbClr val="0070C0"/>
                </a:solidFill>
                <a:latin typeface="HP001 4 hàng" pitchFamily="34" charset="0"/>
                <a:cs typeface="Arial" pitchFamily="34" charset="0"/>
              </a:rPr>
              <a:t> </a:t>
            </a:r>
            <a:r>
              <a:rPr lang="en-US" sz="9600" b="1">
                <a:solidFill>
                  <a:srgbClr val="FF0000"/>
                </a:solidFill>
                <a:latin typeface="HP001 4 hàng" pitchFamily="34" charset="0"/>
                <a:cs typeface="Arial" pitchFamily="34" charset="0"/>
              </a:rPr>
              <a:t>–</a:t>
            </a:r>
            <a:r>
              <a:rPr lang="en-US" sz="9600" b="1">
                <a:solidFill>
                  <a:srgbClr val="0070C0"/>
                </a:solidFill>
                <a:latin typeface="HP001 4 hàng" pitchFamily="34" charset="0"/>
                <a:cs typeface="Arial" pitchFamily="34" charset="0"/>
              </a:rPr>
              <a:t> </a:t>
            </a:r>
            <a:r>
              <a:rPr lang="en-US" sz="11500">
                <a:solidFill>
                  <a:srgbClr val="FF0000"/>
                </a:solidFill>
                <a:latin typeface="HP001 4 hàng" pitchFamily="34" charset="0"/>
              </a:rPr>
              <a:t>2 = 3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145658"/>
            <a:ext cx="2709556" cy="171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42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4511E-6 2.22222E-6 L 0.04803 0.00023 " pathEditMode="relative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2700" y="0"/>
            <a:ext cx="12255500" cy="2226310"/>
            <a:chOff x="-20" y="0"/>
            <a:chExt cx="19300" cy="3506"/>
          </a:xfrm>
        </p:grpSpPr>
        <p:sp>
          <p:nvSpPr>
            <p:cNvPr id="3" name="Rectangles 2"/>
            <p:cNvSpPr/>
            <p:nvPr/>
          </p:nvSpPr>
          <p:spPr>
            <a:xfrm>
              <a:off x="-20" y="0"/>
              <a:ext cx="19300" cy="3507"/>
            </a:xfrm>
            <a:prstGeom prst="rect">
              <a:avLst/>
            </a:prstGeom>
            <a:solidFill>
              <a:srgbClr val="A7EC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9200" cy="3047"/>
            </a:xfrm>
            <a:prstGeom prst="rect">
              <a:avLst/>
            </a:prstGeom>
          </p:spPr>
        </p:pic>
      </p:grp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>
          <a:xfrm>
            <a:off x="624205" y="177800"/>
            <a:ext cx="10709910" cy="48907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42" b="98684" l="9951" r="89885">
                        <a14:foregroundMark x1="27138" y1="67982" x2="35280" y2="80117"/>
                        <a14:foregroundMark x1="37747" y1="66228" x2="33635" y2="76608"/>
                        <a14:foregroundMark x1="36678" y1="66082" x2="35197" y2="71053"/>
                        <a14:foregroundMark x1="28043" y1="66520" x2="30839" y2="70760"/>
                        <a14:foregroundMark x1="32237" y1="79678" x2="32895" y2="89912"/>
                        <a14:foregroundMark x1="32237" y1="91813" x2="33635" y2="98246"/>
                        <a14:foregroundMark x1="34704" y1="91667" x2="36513" y2="97515"/>
                        <a14:foregroundMark x1="35938" y1="95468" x2="37253" y2="97076"/>
                        <a14:foregroundMark x1="47780" y1="80556" x2="47451" y2="89912"/>
                        <a14:foregroundMark x1="52961" y1="78216" x2="47039" y2="82895"/>
                        <a14:foregroundMark x1="45477" y1="89766" x2="43997" y2="92544"/>
                        <a14:foregroundMark x1="57401" y1="68567" x2="58059" y2="89035"/>
                        <a14:foregroundMark x1="68832" y1="90351" x2="69216" y2="95121"/>
                        <a14:foregroundMark x1="70313" y1="68860" x2="69490" y2="77778"/>
                        <a14:foregroundMark x1="74589" y1="77485" x2="75000" y2="81140"/>
                        <a14:foregroundMark x1="45148" y1="70029" x2="47039" y2="82895"/>
                        <a14:foregroundMark x1="69655" y1="81140" x2="70313" y2="84795"/>
                        <a14:foregroundMark x1="71957" y1="79678" x2="72286" y2="81579"/>
                        <a14:foregroundMark x1="67845" y1="79678" x2="68010" y2="80994"/>
                        <a14:foregroundMark x1="68503" y1="91667" x2="68832" y2="95468"/>
                        <a14:foregroundMark x1="70806" y1="92105" x2="71546" y2="95029"/>
                        <a14:foregroundMark x1="70888" y1="94444" x2="71299" y2="97661"/>
                        <a14:backgroundMark x1="21628" y1="83626" x2="26234" y2="91374"/>
                        <a14:backgroundMark x1="40461" y1="84649" x2="41612" y2="88158"/>
                        <a14:backgroundMark x1="35773" y1="81140" x2="36020" y2="81140"/>
                        <a14:backgroundMark x1="67599" y1="98099" x2="67928" y2="98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51" t="59029" r="23822"/>
          <a:stretch>
            <a:fillRect/>
          </a:stretch>
        </p:blipFill>
        <p:spPr>
          <a:xfrm>
            <a:off x="2582545" y="4086225"/>
            <a:ext cx="6793865" cy="2887345"/>
          </a:xfrm>
          <a:prstGeom prst="rect">
            <a:avLst/>
          </a:prstGeom>
        </p:spPr>
      </p:pic>
      <p:pic>
        <p:nvPicPr>
          <p:cNvPr id="4" name="Picture 3" descr="A yellow and blue letters&#10;&#10;AI-generated content may be incorrect.">
            <a:extLst>
              <a:ext uri="{FF2B5EF4-FFF2-40B4-BE49-F238E27FC236}">
                <a16:creationId xmlns:a16="http://schemas.microsoft.com/office/drawing/2014/main" id="{078A9996-CFD8-D225-42EA-95963FD04E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125" y="1800173"/>
            <a:ext cx="8176437" cy="285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58949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AAA-LÀM ẢNH SLIDE\Bai11-HĐ1-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80165" y="1191403"/>
            <a:ext cx="5338496" cy="5143831"/>
          </a:xfrm>
          <a:prstGeom prst="rect">
            <a:avLst/>
          </a:prstGeom>
          <a:noFill/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1645" y="4386976"/>
            <a:ext cx="2111957" cy="2111957"/>
          </a:xfrm>
          <a:prstGeom prst="rect">
            <a:avLst/>
          </a:prstGeom>
        </p:spPr>
      </p:pic>
      <p:grpSp>
        <p:nvGrpSpPr>
          <p:cNvPr id="45" name="Group 13"/>
          <p:cNvGrpSpPr/>
          <p:nvPr/>
        </p:nvGrpSpPr>
        <p:grpSpPr>
          <a:xfrm>
            <a:off x="2308900" y="3763317"/>
            <a:ext cx="3066453" cy="1348334"/>
            <a:chOff x="479832" y="1354564"/>
            <a:chExt cx="2583058" cy="1173005"/>
          </a:xfrm>
        </p:grpSpPr>
        <p:sp>
          <p:nvSpPr>
            <p:cNvPr id="46" name="Cloud Callout 45"/>
            <p:cNvSpPr/>
            <p:nvPr/>
          </p:nvSpPr>
          <p:spPr>
            <a:xfrm>
              <a:off x="479832" y="1354564"/>
              <a:ext cx="2583058" cy="1173005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70748" y="1523514"/>
              <a:ext cx="1945699" cy="8835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2000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Đố</a:t>
              </a:r>
              <a:r>
                <a:rPr lang="en-US" sz="2000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000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các</a:t>
              </a:r>
              <a:r>
                <a:rPr lang="en-US" sz="2000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000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bạn</a:t>
              </a:r>
              <a:r>
                <a:rPr lang="en-US" sz="2000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000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còn</a:t>
              </a:r>
              <a:r>
                <a:rPr lang="en-US" sz="2000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000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lại</a:t>
              </a:r>
              <a:r>
                <a:rPr lang="en-US" sz="2000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000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bao</a:t>
              </a:r>
              <a:r>
                <a:rPr lang="en-US" sz="2000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000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nhiêu</a:t>
              </a:r>
              <a:r>
                <a:rPr lang="en-US" sz="2000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000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quả</a:t>
              </a:r>
              <a:r>
                <a:rPr lang="en-US" sz="2000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000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bưởi</a:t>
              </a:r>
              <a:r>
                <a:rPr lang="en-US" sz="2000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000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trên</a:t>
              </a:r>
              <a:r>
                <a:rPr lang="en-US" sz="2000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000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cây</a:t>
              </a:r>
              <a:r>
                <a:rPr lang="en-US" sz="2000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?</a:t>
              </a:r>
            </a:p>
          </p:txBody>
        </p:sp>
      </p:grpSp>
      <p:pic>
        <p:nvPicPr>
          <p:cNvPr id="48" name="Picture 2" descr="F:\AAA-PDF-SGK\PNG\Bai11-HĐ1-1.png"/>
          <p:cNvPicPr>
            <a:picLocks noChangeAspect="1" noChangeArrowheads="1"/>
          </p:cNvPicPr>
          <p:nvPr/>
        </p:nvPicPr>
        <p:blipFill>
          <a:blip r:embed="rId4"/>
          <a:srcRect l="22082" t="25454" r="68700" b="67271"/>
          <a:stretch>
            <a:fillRect/>
          </a:stretch>
        </p:blipFill>
        <p:spPr bwMode="auto">
          <a:xfrm>
            <a:off x="578926" y="1887110"/>
            <a:ext cx="1669794" cy="1778814"/>
          </a:xfrm>
          <a:prstGeom prst="rect">
            <a:avLst/>
          </a:prstGeom>
          <a:noFill/>
        </p:spPr>
      </p:pic>
      <p:pic>
        <p:nvPicPr>
          <p:cNvPr id="55" name="Picture 2" descr="F:\AAA-PDF-SGK\PNG\Bai11-HĐ1-1.png"/>
          <p:cNvPicPr>
            <a:picLocks noChangeAspect="1" noChangeArrowheads="1"/>
          </p:cNvPicPr>
          <p:nvPr/>
        </p:nvPicPr>
        <p:blipFill>
          <a:blip r:embed="rId4"/>
          <a:srcRect l="30670" t="25454" r="60113" b="67271"/>
          <a:stretch>
            <a:fillRect/>
          </a:stretch>
        </p:blipFill>
        <p:spPr bwMode="auto">
          <a:xfrm>
            <a:off x="2134414" y="1887305"/>
            <a:ext cx="1670157" cy="1778814"/>
          </a:xfrm>
          <a:prstGeom prst="rect">
            <a:avLst/>
          </a:prstGeom>
          <a:noFill/>
        </p:spPr>
      </p:pic>
      <p:grpSp>
        <p:nvGrpSpPr>
          <p:cNvPr id="49" name="Group 21"/>
          <p:cNvGrpSpPr/>
          <p:nvPr/>
        </p:nvGrpSpPr>
        <p:grpSpPr>
          <a:xfrm>
            <a:off x="2852756" y="2372101"/>
            <a:ext cx="770054" cy="800144"/>
            <a:chOff x="7632352" y="2681286"/>
            <a:chExt cx="405942" cy="421805"/>
          </a:xfrm>
        </p:grpSpPr>
        <p:sp>
          <p:nvSpPr>
            <p:cNvPr id="5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20232" y="2708177"/>
              <a:ext cx="236183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3</a:t>
              </a:r>
            </a:p>
          </p:txBody>
        </p:sp>
      </p:grpSp>
      <p:pic>
        <p:nvPicPr>
          <p:cNvPr id="56" name="Picture 2" descr="F:\AAA-PDF-SGK\PNG\Bai11-HĐ1-1.png"/>
          <p:cNvPicPr>
            <a:picLocks noChangeAspect="1" noChangeArrowheads="1"/>
          </p:cNvPicPr>
          <p:nvPr/>
        </p:nvPicPr>
        <p:blipFill>
          <a:blip r:embed="rId4"/>
          <a:srcRect l="39257" t="25454" r="49072" b="67271"/>
          <a:stretch>
            <a:fillRect/>
          </a:stretch>
        </p:blipFill>
        <p:spPr bwMode="auto">
          <a:xfrm>
            <a:off x="3690453" y="1887305"/>
            <a:ext cx="2114468" cy="1778814"/>
          </a:xfrm>
          <a:prstGeom prst="rect">
            <a:avLst/>
          </a:prstGeom>
          <a:noFill/>
        </p:spPr>
      </p:pic>
      <p:grpSp>
        <p:nvGrpSpPr>
          <p:cNvPr id="52" name="Group 21"/>
          <p:cNvGrpSpPr/>
          <p:nvPr/>
        </p:nvGrpSpPr>
        <p:grpSpPr>
          <a:xfrm>
            <a:off x="4440176" y="2379625"/>
            <a:ext cx="770054" cy="800144"/>
            <a:chOff x="7632352" y="2681286"/>
            <a:chExt cx="405942" cy="421805"/>
          </a:xfrm>
        </p:grpSpPr>
        <p:sp>
          <p:nvSpPr>
            <p:cNvPr id="5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2300" y="2708177"/>
              <a:ext cx="236183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0BD05B7-AE41-D605-1202-04EF0F581295}"/>
              </a:ext>
            </a:extLst>
          </p:cNvPr>
          <p:cNvGrpSpPr/>
          <p:nvPr/>
        </p:nvGrpSpPr>
        <p:grpSpPr>
          <a:xfrm>
            <a:off x="1924859" y="454158"/>
            <a:ext cx="11200331" cy="717482"/>
            <a:chOff x="482454" y="457200"/>
            <a:chExt cx="10848338" cy="717482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12C1446-F909-31E7-AEC9-B0232650D011}"/>
                </a:ext>
              </a:extLst>
            </p:cNvPr>
            <p:cNvSpPr/>
            <p:nvPr/>
          </p:nvSpPr>
          <p:spPr>
            <a:xfrm>
              <a:off x="482454" y="534602"/>
              <a:ext cx="619964" cy="64008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F025654-479E-6F31-88F3-C9FD21979FD6}"/>
                </a:ext>
              </a:extLst>
            </p:cNvPr>
            <p:cNvSpPr txBox="1"/>
            <p:nvPr/>
          </p:nvSpPr>
          <p:spPr>
            <a:xfrm>
              <a:off x="1174402" y="457200"/>
              <a:ext cx="1015639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a) Còn lại mấy quả bưởi trên cây?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9653813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735" y="505539"/>
            <a:ext cx="2226464" cy="111323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2090" y="4421570"/>
            <a:ext cx="2111957" cy="2111957"/>
          </a:xfrm>
          <a:prstGeom prst="rect">
            <a:avLst/>
          </a:prstGeom>
        </p:spPr>
      </p:pic>
      <p:grpSp>
        <p:nvGrpSpPr>
          <p:cNvPr id="2" name="Group 13"/>
          <p:cNvGrpSpPr/>
          <p:nvPr/>
        </p:nvGrpSpPr>
        <p:grpSpPr>
          <a:xfrm>
            <a:off x="2217407" y="3750506"/>
            <a:ext cx="3066453" cy="1348334"/>
            <a:chOff x="479832" y="1354564"/>
            <a:chExt cx="2583058" cy="1173005"/>
          </a:xfrm>
        </p:grpSpPr>
        <p:sp>
          <p:nvSpPr>
            <p:cNvPr id="46" name="Cloud Callout 45"/>
            <p:cNvSpPr/>
            <p:nvPr/>
          </p:nvSpPr>
          <p:spPr>
            <a:xfrm>
              <a:off x="479832" y="1354564"/>
              <a:ext cx="2583058" cy="1173005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70748" y="1523514"/>
              <a:ext cx="1945699" cy="8835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2000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Đố</a:t>
              </a:r>
              <a:r>
                <a:rPr lang="en-US" sz="2000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000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các</a:t>
              </a:r>
              <a:r>
                <a:rPr lang="en-US" sz="2000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000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bạn</a:t>
              </a:r>
              <a:r>
                <a:rPr lang="en-US" sz="2000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000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còn</a:t>
              </a:r>
              <a:r>
                <a:rPr lang="en-US" sz="2000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000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lại</a:t>
              </a:r>
              <a:r>
                <a:rPr lang="en-US" sz="2000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000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bao</a:t>
              </a:r>
              <a:r>
                <a:rPr lang="en-US" sz="2000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000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nhiêu</a:t>
              </a:r>
              <a:r>
                <a:rPr lang="en-US" sz="2000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000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quả</a:t>
              </a:r>
              <a:r>
                <a:rPr lang="en-US" sz="2000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000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trứng</a:t>
              </a:r>
              <a:r>
                <a:rPr lang="en-US" sz="2000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000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chưa</a:t>
              </a:r>
              <a:r>
                <a:rPr lang="en-US" sz="2000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000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nở</a:t>
              </a:r>
              <a:r>
                <a:rPr lang="en-US" sz="2000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?</a:t>
              </a:r>
            </a:p>
          </p:txBody>
        </p:sp>
      </p:grpSp>
      <p:pic>
        <p:nvPicPr>
          <p:cNvPr id="55" name="Picture 2" descr="F:\AAA-PDF-SGK\PNG\Bai11-HĐ1-1.png"/>
          <p:cNvPicPr>
            <a:picLocks noChangeAspect="1" noChangeArrowheads="1"/>
          </p:cNvPicPr>
          <p:nvPr/>
        </p:nvPicPr>
        <p:blipFill>
          <a:blip r:embed="rId5"/>
          <a:srcRect l="30670" t="25454" r="60113" b="67271"/>
          <a:stretch>
            <a:fillRect/>
          </a:stretch>
        </p:blipFill>
        <p:spPr bwMode="auto">
          <a:xfrm>
            <a:off x="2042920" y="1861171"/>
            <a:ext cx="1670157" cy="1778814"/>
          </a:xfrm>
          <a:prstGeom prst="rect">
            <a:avLst/>
          </a:prstGeom>
          <a:noFill/>
        </p:spPr>
      </p:pic>
      <p:grpSp>
        <p:nvGrpSpPr>
          <p:cNvPr id="3" name="Group 21"/>
          <p:cNvGrpSpPr/>
          <p:nvPr/>
        </p:nvGrpSpPr>
        <p:grpSpPr>
          <a:xfrm>
            <a:off x="2761263" y="2345968"/>
            <a:ext cx="770054" cy="800144"/>
            <a:chOff x="7632352" y="2681286"/>
            <a:chExt cx="405942" cy="421805"/>
          </a:xfrm>
        </p:grpSpPr>
        <p:sp>
          <p:nvSpPr>
            <p:cNvPr id="5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20232" y="2708177"/>
              <a:ext cx="236183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7</a:t>
              </a:r>
            </a:p>
          </p:txBody>
        </p:sp>
      </p:grpSp>
      <p:pic>
        <p:nvPicPr>
          <p:cNvPr id="56" name="Picture 2" descr="F:\AAA-PDF-SGK\PNG\Bai11-HĐ1-1.png"/>
          <p:cNvPicPr>
            <a:picLocks noChangeAspect="1" noChangeArrowheads="1"/>
          </p:cNvPicPr>
          <p:nvPr/>
        </p:nvPicPr>
        <p:blipFill>
          <a:blip r:embed="rId5"/>
          <a:srcRect l="39257" t="25454" r="49072" b="67271"/>
          <a:stretch>
            <a:fillRect/>
          </a:stretch>
        </p:blipFill>
        <p:spPr bwMode="auto">
          <a:xfrm>
            <a:off x="3696635" y="1874591"/>
            <a:ext cx="2114468" cy="1778814"/>
          </a:xfrm>
          <a:prstGeom prst="rect">
            <a:avLst/>
          </a:prstGeom>
          <a:noFill/>
        </p:spPr>
      </p:pic>
      <p:grpSp>
        <p:nvGrpSpPr>
          <p:cNvPr id="4" name="Group 21"/>
          <p:cNvGrpSpPr/>
          <p:nvPr/>
        </p:nvGrpSpPr>
        <p:grpSpPr>
          <a:xfrm>
            <a:off x="4414784" y="2353492"/>
            <a:ext cx="770054" cy="800144"/>
            <a:chOff x="7632352" y="2681286"/>
            <a:chExt cx="405942" cy="421805"/>
          </a:xfrm>
        </p:grpSpPr>
        <p:sp>
          <p:nvSpPr>
            <p:cNvPr id="5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2300" y="2708177"/>
              <a:ext cx="236183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3</a:t>
              </a:r>
            </a:p>
          </p:txBody>
        </p:sp>
      </p:grpSp>
      <p:pic>
        <p:nvPicPr>
          <p:cNvPr id="5122" name="Picture 2" descr="F:\AAA-LÀM ẢNH SLIDE\Bai11-HĐ1-b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49506" y="1730494"/>
            <a:ext cx="5595247" cy="4339541"/>
          </a:xfrm>
          <a:prstGeom prst="rect">
            <a:avLst/>
          </a:prstGeom>
          <a:noFill/>
        </p:spPr>
      </p:pic>
      <p:pic>
        <p:nvPicPr>
          <p:cNvPr id="18" name="Picture 2" descr="F:\AAA-PDF-SGK\PNG\Bai11-HĐ1-1.png"/>
          <p:cNvPicPr>
            <a:picLocks noChangeAspect="1" noChangeArrowheads="1"/>
          </p:cNvPicPr>
          <p:nvPr/>
        </p:nvPicPr>
        <p:blipFill>
          <a:blip r:embed="rId5"/>
          <a:srcRect l="22082" t="42726" r="68700" b="49998"/>
          <a:stretch>
            <a:fillRect/>
          </a:stretch>
        </p:blipFill>
        <p:spPr bwMode="auto">
          <a:xfrm>
            <a:off x="420457" y="1889362"/>
            <a:ext cx="1670399" cy="17794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6721765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41F4FC2-1EDC-7F16-DCC7-833DA0D66815}"/>
              </a:ext>
            </a:extLst>
          </p:cNvPr>
          <p:cNvGrpSpPr/>
          <p:nvPr/>
        </p:nvGrpSpPr>
        <p:grpSpPr>
          <a:xfrm>
            <a:off x="327819" y="177310"/>
            <a:ext cx="11049000" cy="822960"/>
            <a:chOff x="518319" y="463060"/>
            <a:chExt cx="11049000" cy="82296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26E9C9C-7EF7-F70A-5F90-31F7EF8FD57E}"/>
                </a:ext>
              </a:extLst>
            </p:cNvPr>
            <p:cNvSpPr/>
            <p:nvPr/>
          </p:nvSpPr>
          <p:spPr>
            <a:xfrm>
              <a:off x="518319" y="463060"/>
              <a:ext cx="822960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E6D2D99-ADD4-2D97-C046-BF9C6286B39F}"/>
                </a:ext>
              </a:extLst>
            </p:cNvPr>
            <p:cNvSpPr txBox="1"/>
            <p:nvPr/>
          </p:nvSpPr>
          <p:spPr>
            <a:xfrm>
              <a:off x="1432719" y="516579"/>
              <a:ext cx="10134600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</p:grpSp>
      <p:pic>
        <p:nvPicPr>
          <p:cNvPr id="5" name="Picture 2" descr="F:\AAA-PDF-SGK\PNG\Bai11-HĐ1-2.png">
            <a:extLst>
              <a:ext uri="{FF2B5EF4-FFF2-40B4-BE49-F238E27FC236}">
                <a16:creationId xmlns:a16="http://schemas.microsoft.com/office/drawing/2014/main" id="{AE381941-D7D1-56CB-C12F-EFBB15D2B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17175" t="58180" r="8588" b="35453"/>
          <a:stretch>
            <a:fillRect/>
          </a:stretch>
        </p:blipFill>
        <p:spPr bwMode="auto">
          <a:xfrm>
            <a:off x="2233712" y="1207406"/>
            <a:ext cx="8151614" cy="945676"/>
          </a:xfrm>
          <a:prstGeom prst="rect">
            <a:avLst/>
          </a:prstGeom>
          <a:noFill/>
        </p:spPr>
      </p:pic>
      <p:pic>
        <p:nvPicPr>
          <p:cNvPr id="6" name="Picture 2" descr="F:\AAA-PDF-SGK\PNG\Bai11-HĐ1-2.png">
            <a:extLst>
              <a:ext uri="{FF2B5EF4-FFF2-40B4-BE49-F238E27FC236}">
                <a16:creationId xmlns:a16="http://schemas.microsoft.com/office/drawing/2014/main" id="{3E56F2B5-3C74-3145-FB0B-9ED5FB40F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17175" t="64543" r="8588" b="29090"/>
          <a:stretch>
            <a:fillRect/>
          </a:stretch>
        </p:blipFill>
        <p:spPr bwMode="auto">
          <a:xfrm>
            <a:off x="2233712" y="2152778"/>
            <a:ext cx="8151614" cy="945953"/>
          </a:xfrm>
          <a:prstGeom prst="rect">
            <a:avLst/>
          </a:prstGeom>
          <a:noFill/>
        </p:spPr>
      </p:pic>
      <p:pic>
        <p:nvPicPr>
          <p:cNvPr id="7" name="Picture 2" descr="F:\AAA-PDF-SGK\PNG\Bai11-HĐ1-2.png">
            <a:extLst>
              <a:ext uri="{FF2B5EF4-FFF2-40B4-BE49-F238E27FC236}">
                <a16:creationId xmlns:a16="http://schemas.microsoft.com/office/drawing/2014/main" id="{66BEB580-67EF-F872-3207-F0D78E100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17175" t="70907" r="8588" b="21818"/>
          <a:stretch>
            <a:fillRect/>
          </a:stretch>
        </p:blipFill>
        <p:spPr bwMode="auto">
          <a:xfrm>
            <a:off x="2233712" y="3097963"/>
            <a:ext cx="8151614" cy="1080921"/>
          </a:xfrm>
          <a:prstGeom prst="rect">
            <a:avLst/>
          </a:prstGeom>
          <a:noFill/>
        </p:spPr>
      </p:pic>
      <p:pic>
        <p:nvPicPr>
          <p:cNvPr id="8" name="Picture 2" descr="F:\AAA-PDF-SGK\PNG\Bai11-HĐ1-2.png">
            <a:extLst>
              <a:ext uri="{FF2B5EF4-FFF2-40B4-BE49-F238E27FC236}">
                <a16:creationId xmlns:a16="http://schemas.microsoft.com/office/drawing/2014/main" id="{D2B8BE7F-A672-A782-1823-EE840982B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17175" t="78179" r="8588" b="15454"/>
          <a:stretch>
            <a:fillRect/>
          </a:stretch>
        </p:blipFill>
        <p:spPr bwMode="auto">
          <a:xfrm>
            <a:off x="2233712" y="4178551"/>
            <a:ext cx="8151614" cy="945895"/>
          </a:xfrm>
          <a:prstGeom prst="rect">
            <a:avLst/>
          </a:prstGeom>
          <a:noFill/>
        </p:spPr>
      </p:pic>
      <p:pic>
        <p:nvPicPr>
          <p:cNvPr id="9" name="Picture 2" descr="F:\AAA-PDF-SGK\PNG\Bai11-HĐ1-2.png">
            <a:extLst>
              <a:ext uri="{FF2B5EF4-FFF2-40B4-BE49-F238E27FC236}">
                <a16:creationId xmlns:a16="http://schemas.microsoft.com/office/drawing/2014/main" id="{C9025B3D-6F58-4717-9F85-0EE439D1E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17175" t="85452" r="8588" b="8182"/>
          <a:stretch>
            <a:fillRect/>
          </a:stretch>
        </p:blipFill>
        <p:spPr bwMode="auto">
          <a:xfrm>
            <a:off x="2233712" y="5258824"/>
            <a:ext cx="8151614" cy="945759"/>
          </a:xfrm>
          <a:prstGeom prst="rect">
            <a:avLst/>
          </a:prstGeom>
          <a:noFill/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EB60F44-7997-9F8A-0249-FB81EB5CFD5A}"/>
              </a:ext>
            </a:extLst>
          </p:cNvPr>
          <p:cNvGrpSpPr/>
          <p:nvPr/>
        </p:nvGrpSpPr>
        <p:grpSpPr>
          <a:xfrm>
            <a:off x="9626259" y="1388600"/>
            <a:ext cx="462225" cy="465924"/>
            <a:chOff x="7632352" y="2681286"/>
            <a:chExt cx="405942" cy="408164"/>
          </a:xfrm>
        </p:grpSpPr>
        <p:sp>
          <p:nvSpPr>
            <p:cNvPr id="11" name="Rounded Rectangle 3">
              <a:extLst>
                <a:ext uri="{FF2B5EF4-FFF2-40B4-BE49-F238E27FC236}">
                  <a16:creationId xmlns:a16="http://schemas.microsoft.com/office/drawing/2014/main" id="{8EDD0605-6180-10A6-B4CE-AF9914CD7075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D7F34B1F-1028-AD63-B628-7B7F6FC4572D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4536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5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25F7013-7845-DB94-2119-4608B8555C19}"/>
              </a:ext>
            </a:extLst>
          </p:cNvPr>
          <p:cNvGrpSpPr/>
          <p:nvPr/>
        </p:nvGrpSpPr>
        <p:grpSpPr>
          <a:xfrm>
            <a:off x="9613674" y="2444167"/>
            <a:ext cx="470850" cy="474617"/>
            <a:chOff x="7632352" y="2681286"/>
            <a:chExt cx="405942" cy="408164"/>
          </a:xfrm>
        </p:grpSpPr>
        <p:sp>
          <p:nvSpPr>
            <p:cNvPr id="14" name="Rounded Rectangle 3">
              <a:extLst>
                <a:ext uri="{FF2B5EF4-FFF2-40B4-BE49-F238E27FC236}">
                  <a16:creationId xmlns:a16="http://schemas.microsoft.com/office/drawing/2014/main" id="{5F2EE24D-9674-C682-A1E0-9DFDACE74007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Content Placeholder 2">
              <a:extLst>
                <a:ext uri="{FF2B5EF4-FFF2-40B4-BE49-F238E27FC236}">
                  <a16:creationId xmlns:a16="http://schemas.microsoft.com/office/drawing/2014/main" id="{D27411B2-DF71-EFB3-F610-5933D0613418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4536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5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1F800E5-8EF8-2A39-2533-3D06081769B5}"/>
              </a:ext>
            </a:extLst>
          </p:cNvPr>
          <p:cNvGrpSpPr/>
          <p:nvPr/>
        </p:nvGrpSpPr>
        <p:grpSpPr>
          <a:xfrm>
            <a:off x="9610386" y="3466278"/>
            <a:ext cx="470177" cy="473939"/>
            <a:chOff x="7632352" y="2681286"/>
            <a:chExt cx="405942" cy="408164"/>
          </a:xfrm>
        </p:grpSpPr>
        <p:sp>
          <p:nvSpPr>
            <p:cNvPr id="17" name="Rounded Rectangle 3">
              <a:extLst>
                <a:ext uri="{FF2B5EF4-FFF2-40B4-BE49-F238E27FC236}">
                  <a16:creationId xmlns:a16="http://schemas.microsoft.com/office/drawing/2014/main" id="{A7902BE0-E960-9AB5-59B5-C81E4264D6A0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Content Placeholder 2">
              <a:extLst>
                <a:ext uri="{FF2B5EF4-FFF2-40B4-BE49-F238E27FC236}">
                  <a16:creationId xmlns:a16="http://schemas.microsoft.com/office/drawing/2014/main" id="{50DC3C1E-B196-8CD6-F7E0-455CDF0F2C9D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4536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5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8D2660F-6A38-B55B-E7A5-336C2D04C0B2}"/>
              </a:ext>
            </a:extLst>
          </p:cNvPr>
          <p:cNvGrpSpPr/>
          <p:nvPr/>
        </p:nvGrpSpPr>
        <p:grpSpPr>
          <a:xfrm>
            <a:off x="9614917" y="4471801"/>
            <a:ext cx="457639" cy="461302"/>
            <a:chOff x="7632352" y="2681286"/>
            <a:chExt cx="405942" cy="408164"/>
          </a:xfrm>
        </p:grpSpPr>
        <p:sp>
          <p:nvSpPr>
            <p:cNvPr id="20" name="Rounded Rectangle 3">
              <a:extLst>
                <a:ext uri="{FF2B5EF4-FFF2-40B4-BE49-F238E27FC236}">
                  <a16:creationId xmlns:a16="http://schemas.microsoft.com/office/drawing/2014/main" id="{BD21999E-7936-25A6-386D-7696A9A859D5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Content Placeholder 2">
              <a:extLst>
                <a:ext uri="{FF2B5EF4-FFF2-40B4-BE49-F238E27FC236}">
                  <a16:creationId xmlns:a16="http://schemas.microsoft.com/office/drawing/2014/main" id="{86551757-FEED-22E3-3C9E-0FF82BFA9FD0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4536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5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7C2EB5B-41FC-F294-199F-98B761367F12}"/>
              </a:ext>
            </a:extLst>
          </p:cNvPr>
          <p:cNvGrpSpPr/>
          <p:nvPr/>
        </p:nvGrpSpPr>
        <p:grpSpPr>
          <a:xfrm>
            <a:off x="9620044" y="5517396"/>
            <a:ext cx="464941" cy="447361"/>
            <a:chOff x="7632352" y="2681286"/>
            <a:chExt cx="405942" cy="408164"/>
          </a:xfrm>
        </p:grpSpPr>
        <p:sp>
          <p:nvSpPr>
            <p:cNvPr id="23" name="Rounded Rectangle 3">
              <a:extLst>
                <a:ext uri="{FF2B5EF4-FFF2-40B4-BE49-F238E27FC236}">
                  <a16:creationId xmlns:a16="http://schemas.microsoft.com/office/drawing/2014/main" id="{2887626F-7D7C-26C0-F648-7E1E06412DAF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Content Placeholder 2">
              <a:extLst>
                <a:ext uri="{FF2B5EF4-FFF2-40B4-BE49-F238E27FC236}">
                  <a16:creationId xmlns:a16="http://schemas.microsoft.com/office/drawing/2014/main" id="{FCE988AF-C84A-D3C8-8091-9198A7942202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4536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5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1713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0" name="Google Shape;2490;p52"/>
          <p:cNvSpPr/>
          <p:nvPr/>
        </p:nvSpPr>
        <p:spPr>
          <a:xfrm>
            <a:off x="-629075" y="1095041"/>
            <a:ext cx="41" cy="4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1543B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6C09FC-DF25-C21C-CD40-ACD2759D87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0" y="1362710"/>
            <a:ext cx="97536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775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8122920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 descr="Tom và Jerry PNG hình ảnh để tải về miễn phí - Crazy Png-PNG images miễn  phí tải về-Crazy Png--PNG images miễn phí tải về">
            <a:extLst>
              <a:ext uri="{FF2B5EF4-FFF2-40B4-BE49-F238E27FC236}">
                <a16:creationId xmlns:a16="http://schemas.microsoft.com/office/drawing/2014/main" id="{90E5D7D9-ECD6-714E-AE67-5FE29250C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570" y="241300"/>
            <a:ext cx="8114861" cy="637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om">
            <a:hlinkClick r:id="" action="ppaction://media"/>
            <a:extLst>
              <a:ext uri="{FF2B5EF4-FFF2-40B4-BE49-F238E27FC236}">
                <a16:creationId xmlns:a16="http://schemas.microsoft.com/office/drawing/2014/main" id="{521287C0-3F2D-D84A-BCA6-E52FDA3257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695546"/>
            <a:ext cx="324909" cy="3249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3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62135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b="-18424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09600" y="3767389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6" y="0"/>
                </a:lnTo>
                <a:lnTo>
                  <a:pt x="2393236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3738094" y="3766630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7" y="0"/>
                </a:lnTo>
                <a:lnTo>
                  <a:pt x="2393237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863935" y="3766630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6" y="0"/>
                </a:lnTo>
                <a:lnTo>
                  <a:pt x="2393236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9989776" y="3766630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6" y="0"/>
                </a:lnTo>
                <a:lnTo>
                  <a:pt x="2393236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7090B5D9-0406-3D46-AD69-193CAA33A00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609" y="4393548"/>
            <a:ext cx="1089894" cy="759946"/>
          </a:xfrm>
          <a:prstGeom prst="rect">
            <a:avLst/>
          </a:prstGeom>
        </p:spPr>
      </p:pic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F74A94E6-5661-4C42-9C8A-336DE01C06B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250" y="4433367"/>
            <a:ext cx="1089894" cy="759946"/>
          </a:xfrm>
          <a:prstGeom prst="rect">
            <a:avLst/>
          </a:prstGeom>
        </p:spPr>
      </p:pic>
      <p:pic>
        <p:nvPicPr>
          <p:cNvPr id="9" name="Picture 8" descr="A close - up of a game controller&#10;&#10;Description automatically generated with medium confidence">
            <a:extLst>
              <a:ext uri="{FF2B5EF4-FFF2-40B4-BE49-F238E27FC236}">
                <a16:creationId xmlns:a16="http://schemas.microsoft.com/office/drawing/2014/main" id="{C92B0AE5-9386-604E-9211-F0723CDEF8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57" y="4369457"/>
            <a:ext cx="1201919" cy="993895"/>
          </a:xfrm>
          <a:prstGeom prst="rect">
            <a:avLst/>
          </a:prstGeom>
        </p:spPr>
      </p:pic>
      <p:pic>
        <p:nvPicPr>
          <p:cNvPr id="10" name="Picture 9" descr="A jack - o - lantern lit up at night&#10;&#10;Description automatically generated with medium confidence">
            <a:extLst>
              <a:ext uri="{FF2B5EF4-FFF2-40B4-BE49-F238E27FC236}">
                <a16:creationId xmlns:a16="http://schemas.microsoft.com/office/drawing/2014/main" id="{2FCE3856-6DCE-8746-8D8A-BE4D6B7B9A5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005" y="5338020"/>
            <a:ext cx="2035521" cy="1020305"/>
          </a:xfrm>
          <a:prstGeom prst="rect">
            <a:avLst/>
          </a:prstGeom>
        </p:spPr>
      </p:pic>
      <p:pic>
        <p:nvPicPr>
          <p:cNvPr id="11" name="Picture 10" descr="A jack - o - lantern lit up at night&#10;&#10;Description automatically generated with medium confidence">
            <a:extLst>
              <a:ext uri="{FF2B5EF4-FFF2-40B4-BE49-F238E27FC236}">
                <a16:creationId xmlns:a16="http://schemas.microsoft.com/office/drawing/2014/main" id="{C4420210-8256-6747-8B51-3562856E490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39370" y="5193313"/>
            <a:ext cx="2035521" cy="1020305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862149D4-5681-C348-A5CB-16E20E581DA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98791" y="4903675"/>
            <a:ext cx="1336735" cy="1675973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DBF4CDEF-7872-514F-982B-A5FE52518EC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92" y="5060583"/>
            <a:ext cx="1215040" cy="1265456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103A641-FD9D-084C-88B5-1562C09A18A2}"/>
              </a:ext>
            </a:extLst>
          </p:cNvPr>
          <p:cNvSpPr/>
          <p:nvPr/>
        </p:nvSpPr>
        <p:spPr>
          <a:xfrm>
            <a:off x="1493818" y="429451"/>
            <a:ext cx="9204364" cy="13208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 – 3 = ?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38963BA1-B34A-B54B-9A3E-7955B8E3F4F7}"/>
              </a:ext>
            </a:extLst>
          </p:cNvPr>
          <p:cNvSpPr/>
          <p:nvPr/>
        </p:nvSpPr>
        <p:spPr>
          <a:xfrm>
            <a:off x="254000" y="2174468"/>
            <a:ext cx="2352442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kumimoji="0" lang="en-V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C021CC51-C9E2-4F43-9860-42D2A64ADAE9}"/>
              </a:ext>
            </a:extLst>
          </p:cNvPr>
          <p:cNvSpPr/>
          <p:nvPr/>
        </p:nvSpPr>
        <p:spPr>
          <a:xfrm>
            <a:off x="3382494" y="2203691"/>
            <a:ext cx="2352442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871C0984-3EF0-0E4A-9195-FBE96445EBE2}"/>
              </a:ext>
            </a:extLst>
          </p:cNvPr>
          <p:cNvSpPr/>
          <p:nvPr/>
        </p:nvSpPr>
        <p:spPr>
          <a:xfrm>
            <a:off x="6508336" y="2195920"/>
            <a:ext cx="2352442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8F5F2073-7DE5-5B49-BF0F-A797283B5012}"/>
              </a:ext>
            </a:extLst>
          </p:cNvPr>
          <p:cNvSpPr/>
          <p:nvPr/>
        </p:nvSpPr>
        <p:spPr>
          <a:xfrm>
            <a:off x="9634176" y="2108200"/>
            <a:ext cx="2352442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18" descr="A picture containing shape&#10;&#10;Description automatically generated">
            <a:extLst>
              <a:ext uri="{FF2B5EF4-FFF2-40B4-BE49-F238E27FC236}">
                <a16:creationId xmlns:a16="http://schemas.microsoft.com/office/drawing/2014/main" id="{73E2927C-353C-A844-835E-F970F5CC615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450" y="4385621"/>
            <a:ext cx="1089894" cy="759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22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F880A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om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241F"/>
                                      </p:to>
                                    </p:animClr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71 0.00663 L 0.33959 -0.00047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90" y="-3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241F"/>
                                      </p:to>
                                    </p:animClr>
                                    <p:set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71 0.00555 L 0.33125 -0.00047 " pathEditMode="relative" rAng="0" ptsTypes="AA">
                                      <p:cBhvr>
                                        <p:cTn id="6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73" y="-3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241F"/>
                                      </p:to>
                                    </p:animClr>
                                    <p:set>
                                      <p:cBhvr>
                                        <p:cTn id="7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92 0.00278 L 0.34375 0.00278 " pathEditMode="relative" rAng="0" ptsTypes="AA">
                                      <p:cBhvr>
                                        <p:cTn id="9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87"/>
          <a:stretch/>
        </p:blipFill>
        <p:spPr>
          <a:xfrm>
            <a:off x="18082" y="-2074726"/>
            <a:ext cx="12161838" cy="8932726"/>
          </a:xfrm>
          <a:prstGeom prst="rect">
            <a:avLst/>
          </a:prstGeom>
        </p:spPr>
      </p:pic>
      <p:pic>
        <p:nvPicPr>
          <p:cNvPr id="3080" name="Picture 8" descr="A Creative Cute Cartoon Cat Talking And Speech Bubble Stock Vector -  Illustration of balloon, kawaii: 15313555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750" l="1875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97" y="3920160"/>
            <a:ext cx="2937840" cy="293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5120962" y="3505200"/>
            <a:ext cx="3424869" cy="3363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25" b="93958" l="1250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643"/>
          <a:stretch/>
        </p:blipFill>
        <p:spPr bwMode="auto">
          <a:xfrm>
            <a:off x="8519319" y="2662471"/>
            <a:ext cx="3657600" cy="337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88550" y="4327189"/>
            <a:ext cx="19364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nói đúng!</a:t>
            </a:r>
          </a:p>
        </p:txBody>
      </p:sp>
      <p:sp>
        <p:nvSpPr>
          <p:cNvPr id="4" name="Cloud Callout 3"/>
          <p:cNvSpPr/>
          <p:nvPr/>
        </p:nvSpPr>
        <p:spPr>
          <a:xfrm>
            <a:off x="5338938" y="0"/>
            <a:ext cx="5710062" cy="1981200"/>
          </a:xfrm>
          <a:prstGeom prst="cloudCallout">
            <a:avLst>
              <a:gd name="adj1" fmla="val -61090"/>
              <a:gd name="adj2" fmla="val 36416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Cuộc tranh tài </a:t>
            </a:r>
          </a:p>
          <a:p>
            <a:pPr algn="ctr"/>
            <a:r>
              <a:rPr lang="en-US" sz="4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bắt đầu!</a:t>
            </a:r>
          </a:p>
        </p:txBody>
      </p:sp>
      <p:sp>
        <p:nvSpPr>
          <p:cNvPr id="13" name="Oval Callout 12"/>
          <p:cNvSpPr/>
          <p:nvPr/>
        </p:nvSpPr>
        <p:spPr>
          <a:xfrm>
            <a:off x="8519319" y="2901177"/>
            <a:ext cx="2056526" cy="1697666"/>
          </a:xfrm>
          <a:prstGeom prst="wedgeEllipseCallout">
            <a:avLst>
              <a:gd name="adj1" fmla="val 53526"/>
              <a:gd name="adj2" fmla="val 4099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</a:t>
            </a:r>
          </a:p>
          <a:p>
            <a:pPr algn="ctr"/>
            <a:r>
              <a:rPr lang="en-US" sz="2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 đúng!</a:t>
            </a: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538" y="472281"/>
            <a:ext cx="4041775" cy="301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Callout 1"/>
          <p:cNvSpPr/>
          <p:nvPr/>
        </p:nvSpPr>
        <p:spPr>
          <a:xfrm>
            <a:off x="5570853" y="2767721"/>
            <a:ext cx="2644959" cy="1322479"/>
          </a:xfrm>
          <a:prstGeom prst="wedgeEllipseCallout">
            <a:avLst>
              <a:gd name="adj1" fmla="val -12499"/>
              <a:gd name="adj2" fmla="val 6393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</a:t>
            </a:r>
          </a:p>
          <a:p>
            <a:pPr algn="ctr"/>
            <a:r>
              <a:rPr lang="en-US" sz="2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 đúng!</a:t>
            </a:r>
          </a:p>
        </p:txBody>
      </p:sp>
      <p:pic>
        <p:nvPicPr>
          <p:cNvPr id="6" name="Tieng-chim-hot-vao-buoi-sa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11881" y="1009932"/>
            <a:ext cx="609600" cy="609600"/>
          </a:xfrm>
          <a:prstGeom prst="rect">
            <a:avLst/>
          </a:prstGeom>
        </p:spPr>
      </p:pic>
      <p:pic>
        <p:nvPicPr>
          <p:cNvPr id="3083" name="Picture 11" descr="Top Chirping Bird Stickers for Android &amp;amp; iOS | Gfycat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755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6785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62135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b="-18424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asis MT Pro" panose="02040504050005020304" pitchFamily="18" charset="0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09600" y="3767389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6" y="0"/>
                </a:lnTo>
                <a:lnTo>
                  <a:pt x="2393236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3738094" y="3766630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7" y="0"/>
                </a:lnTo>
                <a:lnTo>
                  <a:pt x="2393237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863935" y="3766630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6" y="0"/>
                </a:lnTo>
                <a:lnTo>
                  <a:pt x="2393236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9989776" y="3766630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6" y="0"/>
                </a:lnTo>
                <a:lnTo>
                  <a:pt x="2393236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7090B5D9-0406-3D46-AD69-193CAA33A00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86" y="4375207"/>
            <a:ext cx="1089894" cy="759946"/>
          </a:xfrm>
          <a:prstGeom prst="rect">
            <a:avLst/>
          </a:prstGeom>
        </p:spPr>
      </p:pic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F74A94E6-5661-4C42-9C8A-336DE01C06B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250" y="4433367"/>
            <a:ext cx="1089894" cy="759946"/>
          </a:xfrm>
          <a:prstGeom prst="rect">
            <a:avLst/>
          </a:prstGeom>
        </p:spPr>
      </p:pic>
      <p:pic>
        <p:nvPicPr>
          <p:cNvPr id="9" name="Picture 8" descr="A close - up of a game controller&#10;&#10;Description automatically generated with medium confidence">
            <a:extLst>
              <a:ext uri="{FF2B5EF4-FFF2-40B4-BE49-F238E27FC236}">
                <a16:creationId xmlns:a16="http://schemas.microsoft.com/office/drawing/2014/main" id="{C92B0AE5-9386-604E-9211-F0723CDEF8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398" y="4299952"/>
            <a:ext cx="1201919" cy="993895"/>
          </a:xfrm>
          <a:prstGeom prst="rect">
            <a:avLst/>
          </a:prstGeom>
        </p:spPr>
      </p:pic>
      <p:pic>
        <p:nvPicPr>
          <p:cNvPr id="10" name="Picture 9" descr="A jack - o - lantern lit up at night&#10;&#10;Description automatically generated with medium confidence">
            <a:extLst>
              <a:ext uri="{FF2B5EF4-FFF2-40B4-BE49-F238E27FC236}">
                <a16:creationId xmlns:a16="http://schemas.microsoft.com/office/drawing/2014/main" id="{2FCE3856-6DCE-8746-8D8A-BE4D6B7B9A5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005" y="5338020"/>
            <a:ext cx="2035521" cy="1020305"/>
          </a:xfrm>
          <a:prstGeom prst="rect">
            <a:avLst/>
          </a:prstGeom>
        </p:spPr>
      </p:pic>
      <p:pic>
        <p:nvPicPr>
          <p:cNvPr id="11" name="Picture 10" descr="A jack - o - lantern lit up at night&#10;&#10;Description automatically generated with medium confidence">
            <a:extLst>
              <a:ext uri="{FF2B5EF4-FFF2-40B4-BE49-F238E27FC236}">
                <a16:creationId xmlns:a16="http://schemas.microsoft.com/office/drawing/2014/main" id="{C4420210-8256-6747-8B51-3562856E490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39370" y="5193313"/>
            <a:ext cx="2035521" cy="1020305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862149D4-5681-C348-A5CB-16E20E581DA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98791" y="4903675"/>
            <a:ext cx="1336735" cy="1675973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DBF4CDEF-7872-514F-982B-A5FE52518EC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633" y="4991078"/>
            <a:ext cx="1215040" cy="1265456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103A641-FD9D-084C-88B5-1562C09A18A2}"/>
              </a:ext>
            </a:extLst>
          </p:cNvPr>
          <p:cNvSpPr/>
          <p:nvPr/>
        </p:nvSpPr>
        <p:spPr>
          <a:xfrm>
            <a:off x="1493818" y="429451"/>
            <a:ext cx="9204364" cy="13208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8 – 6 = ?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38963BA1-B34A-B54B-9A3E-7955B8E3F4F7}"/>
              </a:ext>
            </a:extLst>
          </p:cNvPr>
          <p:cNvSpPr/>
          <p:nvPr/>
        </p:nvSpPr>
        <p:spPr>
          <a:xfrm>
            <a:off x="213360" y="2174468"/>
            <a:ext cx="2352442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sis MT Pro" panose="02040504050005020304" pitchFamily="18" charset="0"/>
              </a:rPr>
              <a:t>1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sis MT Pro" panose="02040504050005020304" pitchFamily="18" charset="0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C021CC51-C9E2-4F43-9860-42D2A64ADAE9}"/>
              </a:ext>
            </a:extLst>
          </p:cNvPr>
          <p:cNvSpPr/>
          <p:nvPr/>
        </p:nvSpPr>
        <p:spPr>
          <a:xfrm>
            <a:off x="3341854" y="2203691"/>
            <a:ext cx="2352442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sis MT Pro" panose="02040504050005020304" pitchFamily="18" charset="0"/>
              </a:rPr>
              <a:t>3</a:t>
            </a:r>
            <a:endParaRPr kumimoji="0" lang="en-V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sis MT Pro" panose="02040504050005020304" pitchFamily="18" charset="0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871C0984-3EF0-0E4A-9195-FBE96445EBE2}"/>
              </a:ext>
            </a:extLst>
          </p:cNvPr>
          <p:cNvSpPr/>
          <p:nvPr/>
        </p:nvSpPr>
        <p:spPr>
          <a:xfrm>
            <a:off x="6467696" y="2195920"/>
            <a:ext cx="2352442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sis MT Pro" panose="02040504050005020304" pitchFamily="18" charset="0"/>
              </a:rPr>
              <a:t>2</a:t>
            </a:r>
            <a:endParaRPr kumimoji="0" lang="en-V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sis MT Pro" panose="02040504050005020304" pitchFamily="18" charset="0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8F5F2073-7DE5-5B49-BF0F-A797283B5012}"/>
              </a:ext>
            </a:extLst>
          </p:cNvPr>
          <p:cNvSpPr/>
          <p:nvPr/>
        </p:nvSpPr>
        <p:spPr>
          <a:xfrm>
            <a:off x="9593536" y="2108200"/>
            <a:ext cx="2352442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sis MT Pro" panose="02040504050005020304" pitchFamily="18" charset="0"/>
              </a:rPr>
              <a:t>4</a:t>
            </a:r>
            <a:endParaRPr kumimoji="0" lang="en-V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sis MT Pro" panose="02040504050005020304" pitchFamily="18" charset="0"/>
            </a:endParaRPr>
          </a:p>
        </p:txBody>
      </p:sp>
      <p:pic>
        <p:nvPicPr>
          <p:cNvPr id="19" name="Picture 18" descr="A picture containing shape&#10;&#10;Description automatically generated">
            <a:extLst>
              <a:ext uri="{FF2B5EF4-FFF2-40B4-BE49-F238E27FC236}">
                <a16:creationId xmlns:a16="http://schemas.microsoft.com/office/drawing/2014/main" id="{73E2927C-353C-A844-835E-F970F5CC615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450" y="4385621"/>
            <a:ext cx="1089894" cy="759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34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241F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71 0.00555 L 0.33125 -0.00047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73" y="-3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241F"/>
                                      </p:to>
                                    </p:animClr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71 0.00663 L 0.33959 -0.00047 " pathEditMode="relative" rAng="0" ptsTypes="AA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90" y="-3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F880A"/>
                                      </p:to>
                                    </p:animClr>
                                    <p:set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om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241F"/>
                                      </p:to>
                                    </p:animClr>
                                    <p:set>
                                      <p:cBhvr>
                                        <p:cTn id="7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92 0.00278 L 0.34375 0.00278 " pathEditMode="relative" rAng="0" ptsTypes="AA">
                                      <p:cBhvr>
                                        <p:cTn id="9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62135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b="-18424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09600" y="3767389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6" y="0"/>
                </a:lnTo>
                <a:lnTo>
                  <a:pt x="2393236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3738094" y="3766630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7" y="0"/>
                </a:lnTo>
                <a:lnTo>
                  <a:pt x="2393237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863935" y="3766630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6" y="0"/>
                </a:lnTo>
                <a:lnTo>
                  <a:pt x="2393236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9989776" y="3766630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6" y="0"/>
                </a:lnTo>
                <a:lnTo>
                  <a:pt x="2393236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7090B5D9-0406-3D46-AD69-193CAA33A00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609" y="4393548"/>
            <a:ext cx="1089894" cy="759946"/>
          </a:xfrm>
          <a:prstGeom prst="rect">
            <a:avLst/>
          </a:prstGeom>
        </p:spPr>
      </p:pic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F74A94E6-5661-4C42-9C8A-336DE01C06B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610" y="4311447"/>
            <a:ext cx="1089894" cy="759946"/>
          </a:xfrm>
          <a:prstGeom prst="rect">
            <a:avLst/>
          </a:prstGeom>
        </p:spPr>
      </p:pic>
      <p:pic>
        <p:nvPicPr>
          <p:cNvPr id="9" name="Picture 8" descr="A close - up of a game controller&#10;&#10;Description automatically generated with medium confidence">
            <a:extLst>
              <a:ext uri="{FF2B5EF4-FFF2-40B4-BE49-F238E27FC236}">
                <a16:creationId xmlns:a16="http://schemas.microsoft.com/office/drawing/2014/main" id="{C92B0AE5-9386-604E-9211-F0723CDEF8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457" y="4349137"/>
            <a:ext cx="1201919" cy="993895"/>
          </a:xfrm>
          <a:prstGeom prst="rect">
            <a:avLst/>
          </a:prstGeom>
        </p:spPr>
      </p:pic>
      <p:pic>
        <p:nvPicPr>
          <p:cNvPr id="10" name="Picture 9" descr="A jack - o - lantern lit up at night&#10;&#10;Description automatically generated with medium confidence">
            <a:extLst>
              <a:ext uri="{FF2B5EF4-FFF2-40B4-BE49-F238E27FC236}">
                <a16:creationId xmlns:a16="http://schemas.microsoft.com/office/drawing/2014/main" id="{2FCE3856-6DCE-8746-8D8A-BE4D6B7B9A5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005" y="5338020"/>
            <a:ext cx="2035521" cy="1020305"/>
          </a:xfrm>
          <a:prstGeom prst="rect">
            <a:avLst/>
          </a:prstGeom>
        </p:spPr>
      </p:pic>
      <p:pic>
        <p:nvPicPr>
          <p:cNvPr id="11" name="Picture 10" descr="A jack - o - lantern lit up at night&#10;&#10;Description automatically generated with medium confidence">
            <a:extLst>
              <a:ext uri="{FF2B5EF4-FFF2-40B4-BE49-F238E27FC236}">
                <a16:creationId xmlns:a16="http://schemas.microsoft.com/office/drawing/2014/main" id="{C4420210-8256-6747-8B51-3562856E490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39370" y="5193313"/>
            <a:ext cx="2035521" cy="1020305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862149D4-5681-C348-A5CB-16E20E581DA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98791" y="4903675"/>
            <a:ext cx="1336735" cy="1675973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DBF4CDEF-7872-514F-982B-A5FE52518EC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252" y="4887863"/>
            <a:ext cx="1215040" cy="1265456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103A641-FD9D-084C-88B5-1562C09A18A2}"/>
              </a:ext>
            </a:extLst>
          </p:cNvPr>
          <p:cNvSpPr/>
          <p:nvPr/>
        </p:nvSpPr>
        <p:spPr>
          <a:xfrm>
            <a:off x="1493818" y="429451"/>
            <a:ext cx="9204364" cy="13208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 – 5 = ?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38963BA1-B34A-B54B-9A3E-7955B8E3F4F7}"/>
              </a:ext>
            </a:extLst>
          </p:cNvPr>
          <p:cNvSpPr/>
          <p:nvPr/>
        </p:nvSpPr>
        <p:spPr>
          <a:xfrm>
            <a:off x="3535680" y="2093188"/>
            <a:ext cx="2352442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  <a:endParaRPr kumimoji="0" lang="en-V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C021CC51-C9E2-4F43-9860-42D2A64ADAE9}"/>
              </a:ext>
            </a:extLst>
          </p:cNvPr>
          <p:cNvSpPr/>
          <p:nvPr/>
        </p:nvSpPr>
        <p:spPr>
          <a:xfrm>
            <a:off x="497054" y="2173211"/>
            <a:ext cx="2352442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871C0984-3EF0-0E4A-9195-FBE96445EBE2}"/>
              </a:ext>
            </a:extLst>
          </p:cNvPr>
          <p:cNvSpPr/>
          <p:nvPr/>
        </p:nvSpPr>
        <p:spPr>
          <a:xfrm>
            <a:off x="6508336" y="2195920"/>
            <a:ext cx="2352442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8F5F2073-7DE5-5B49-BF0F-A797283B5012}"/>
              </a:ext>
            </a:extLst>
          </p:cNvPr>
          <p:cNvSpPr/>
          <p:nvPr/>
        </p:nvSpPr>
        <p:spPr>
          <a:xfrm>
            <a:off x="9634176" y="2108200"/>
            <a:ext cx="2352442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9" name="Picture 18" descr="A picture containing shape&#10;&#10;Description automatically generated">
            <a:extLst>
              <a:ext uri="{FF2B5EF4-FFF2-40B4-BE49-F238E27FC236}">
                <a16:creationId xmlns:a16="http://schemas.microsoft.com/office/drawing/2014/main" id="{73E2927C-353C-A844-835E-F970F5CC615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450" y="4385621"/>
            <a:ext cx="1089894" cy="759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40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F880A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om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241F"/>
                                      </p:to>
                                    </p:animClr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71 0.00663 L 0.33959 -0.00047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90" y="-3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241F"/>
                                      </p:to>
                                    </p:animClr>
                                    <p:set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71 0.00555 L 0.33125 -0.00047 " pathEditMode="relative" rAng="0" ptsTypes="AA">
                                      <p:cBhvr>
                                        <p:cTn id="6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73" y="-3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241F"/>
                                      </p:to>
                                    </p:animClr>
                                    <p:set>
                                      <p:cBhvr>
                                        <p:cTn id="7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92 0.00278 L 0.34375 0.00278 " pathEditMode="relative" rAng="0" ptsTypes="AA">
                                      <p:cBhvr>
                                        <p:cTn id="9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cartoon of kids standing in front of a green board&#10;&#10;Description automatically generated">
            <a:extLst>
              <a:ext uri="{FF2B5EF4-FFF2-40B4-BE49-F238E27FC236}">
                <a16:creationId xmlns:a16="http://schemas.microsoft.com/office/drawing/2014/main" id="{3C2142C2-2B29-341C-2D72-13C5AFC4E5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7" b="704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588E67-956E-61F9-F518-F7A4FE7B5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0239" y="-193948"/>
            <a:ext cx="8547333" cy="477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85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21636" y="4269443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vi-VN" sz="4400">
                <a:solidFill>
                  <a:srgbClr val="002060"/>
                </a:solidFill>
                <a:latin typeface="Arial 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>
                <a:solidFill>
                  <a:srgbClr val="002060"/>
                </a:solidFill>
                <a:latin typeface="Arial "/>
                <a:ea typeface="Arial-Rounded" pitchFamily="34" charset="0"/>
                <a:cs typeface="Arial-Rounded" pitchFamily="34" charset="0"/>
              </a:rPr>
              <a:t>		10</a:t>
            </a:r>
            <a:endParaRPr lang="en-US" sz="4400" dirty="0">
              <a:solidFill>
                <a:srgbClr val="002060"/>
              </a:solidFill>
              <a:latin typeface="Arial 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14957" y="5746270"/>
            <a:ext cx="617898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>
                <a:solidFill>
                  <a:srgbClr val="002060"/>
                </a:solidFill>
                <a:latin typeface="Arial "/>
                <a:ea typeface="Arial-Rounded" pitchFamily="34" charset="0"/>
                <a:cs typeface="Arial-Rounded" pitchFamily="34" charset="0"/>
              </a:rPr>
              <a:t>		5</a:t>
            </a:r>
            <a:endParaRPr lang="en-US" sz="4400" dirty="0">
              <a:solidFill>
                <a:srgbClr val="002060"/>
              </a:solidFill>
              <a:latin typeface="Arial 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074" y="4364961"/>
            <a:ext cx="725543" cy="711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909" y="5851951"/>
            <a:ext cx="734142" cy="7075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19152" y="2780358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>
                <a:solidFill>
                  <a:srgbClr val="002060"/>
                </a:solidFill>
                <a:latin typeface="Arial "/>
                <a:ea typeface="Arial-Rounded" pitchFamily="34" charset="0"/>
                <a:cs typeface="Arial-Rounded" pitchFamily="34" charset="0"/>
              </a:rPr>
              <a:t> 		0</a:t>
            </a:r>
            <a:endParaRPr lang="en-US" sz="4400" dirty="0">
              <a:solidFill>
                <a:srgbClr val="002060"/>
              </a:solidFill>
              <a:latin typeface="Arial 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135" y="2892693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114800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rgbClr val="002060"/>
              </a:solidFill>
              <a:latin typeface="Arial 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54" y="181673"/>
            <a:ext cx="3200400" cy="238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00600" y="697577"/>
            <a:ext cx="57136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002060"/>
                </a:solidFill>
                <a:latin typeface="Arial "/>
                <a:ea typeface="Arial-Rounded" pitchFamily="34" charset="0"/>
                <a:cs typeface="Arial-Rounded" pitchFamily="34" charset="0"/>
              </a:rPr>
              <a:t>5 + 5 = ?</a:t>
            </a: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2575327" y="3698979"/>
            <a:ext cx="1712434" cy="168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2468136" y="5357340"/>
            <a:ext cx="1507001" cy="150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2362201" y="2162873"/>
            <a:ext cx="1564481" cy="17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4" action="ppaction://hlinksldjump"/>
          </p:cNvPr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755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1431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21636" y="4269443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vi-VN" sz="4400">
                <a:solidFill>
                  <a:srgbClr val="F79646"/>
                </a:solidFill>
                <a:latin typeface="Arial  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>
                <a:solidFill>
                  <a:srgbClr val="F79646"/>
                </a:solidFill>
                <a:latin typeface="Arial  "/>
                <a:ea typeface="Arial-Rounded" pitchFamily="34" charset="0"/>
                <a:cs typeface="Arial-Rounded" pitchFamily="34" charset="0"/>
              </a:rPr>
              <a:t>		</a:t>
            </a:r>
            <a:r>
              <a:rPr lang="en-US" sz="4400">
                <a:solidFill>
                  <a:srgbClr val="002060"/>
                </a:solidFill>
                <a:latin typeface="Arial  "/>
                <a:ea typeface="Arial-Rounded" pitchFamily="34" charset="0"/>
                <a:cs typeface="Arial-Rounded" pitchFamily="34" charset="0"/>
              </a:rPr>
              <a:t>5</a:t>
            </a:r>
            <a:endParaRPr lang="en-US" sz="4400" dirty="0">
              <a:solidFill>
                <a:srgbClr val="002060"/>
              </a:solidFill>
              <a:latin typeface="Arial  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14957" y="5746270"/>
            <a:ext cx="617898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>
                <a:solidFill>
                  <a:srgbClr val="002060"/>
                </a:solidFill>
                <a:latin typeface="Arial  "/>
                <a:ea typeface="Arial-Rounded" pitchFamily="34" charset="0"/>
                <a:cs typeface="Arial-Rounded" pitchFamily="34" charset="0"/>
              </a:rPr>
              <a:t>		8</a:t>
            </a:r>
            <a:endParaRPr lang="en-US" sz="4400" dirty="0">
              <a:solidFill>
                <a:srgbClr val="002060"/>
              </a:solidFill>
              <a:latin typeface="Arial  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909" y="5851951"/>
            <a:ext cx="734142" cy="7075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19152" y="2780358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>
                <a:solidFill>
                  <a:prstClr val="black"/>
                </a:solidFill>
                <a:latin typeface="Arial  "/>
                <a:ea typeface="Arial-Rounded" pitchFamily="34" charset="0"/>
                <a:cs typeface="Arial-Rounded" pitchFamily="34" charset="0"/>
              </a:rPr>
              <a:t> 		7</a:t>
            </a:r>
            <a:endParaRPr lang="en-US" sz="4400" dirty="0">
              <a:solidFill>
                <a:prstClr val="black"/>
              </a:solidFill>
              <a:latin typeface="Arial  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909" y="4378147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114800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prstClr val="black"/>
              </a:solidFill>
              <a:latin typeface="Arial  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54" y="181673"/>
            <a:ext cx="3200400" cy="238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00600" y="702014"/>
            <a:ext cx="57136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prstClr val="black"/>
                </a:solidFill>
                <a:latin typeface="Arial  "/>
                <a:ea typeface="Arial-Rounded" pitchFamily="34" charset="0"/>
                <a:cs typeface="Arial-Rounded" pitchFamily="34" charset="0"/>
              </a:rPr>
              <a:t>1 + 6 = ?</a:t>
            </a: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2575327" y="3698979"/>
            <a:ext cx="1712434" cy="168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2468136" y="5357340"/>
            <a:ext cx="1507001" cy="150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2362201" y="2162873"/>
            <a:ext cx="1564481" cy="17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755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252" y="2883876"/>
            <a:ext cx="725543" cy="71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667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21636" y="4269443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vi-VN" sz="4400">
                <a:solidFill>
                  <a:srgbClr val="F79646"/>
                </a:solidFill>
                <a:latin typeface="Arial    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>
                <a:solidFill>
                  <a:srgbClr val="F79646"/>
                </a:solidFill>
                <a:latin typeface="Arial    "/>
                <a:ea typeface="Arial-Rounded" pitchFamily="34" charset="0"/>
                <a:cs typeface="Arial-Rounded" pitchFamily="34" charset="0"/>
              </a:rPr>
              <a:t>			</a:t>
            </a:r>
            <a:r>
              <a:rPr lang="en-US" sz="4400">
                <a:solidFill>
                  <a:srgbClr val="002060"/>
                </a:solidFill>
                <a:latin typeface="Arial    "/>
                <a:ea typeface="Arial-Rounded" pitchFamily="34" charset="0"/>
                <a:cs typeface="Arial-Rounded" pitchFamily="34" charset="0"/>
              </a:rPr>
              <a:t>8</a:t>
            </a:r>
            <a:endParaRPr lang="en-US" sz="4400" dirty="0">
              <a:solidFill>
                <a:srgbClr val="002060"/>
              </a:solidFill>
              <a:latin typeface="Arial    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14957" y="5746270"/>
            <a:ext cx="617898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>
                <a:solidFill>
                  <a:srgbClr val="002060"/>
                </a:solidFill>
                <a:latin typeface="Arial    "/>
                <a:ea typeface="Arial-Rounded" pitchFamily="34" charset="0"/>
                <a:cs typeface="Arial-Rounded" pitchFamily="34" charset="0"/>
              </a:rPr>
              <a:t>			9</a:t>
            </a:r>
            <a:endParaRPr lang="en-US" sz="4400" dirty="0">
              <a:solidFill>
                <a:srgbClr val="002060"/>
              </a:solidFill>
              <a:latin typeface="Arial    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19152" y="2780358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>
                <a:solidFill>
                  <a:prstClr val="black"/>
                </a:solidFill>
                <a:latin typeface="Arial    "/>
                <a:ea typeface="Arial-Rounded" pitchFamily="34" charset="0"/>
                <a:cs typeface="Arial-Rounded" pitchFamily="34" charset="0"/>
              </a:rPr>
              <a:t> 			10</a:t>
            </a:r>
            <a:endParaRPr lang="en-US" sz="4400" dirty="0">
              <a:solidFill>
                <a:prstClr val="black"/>
              </a:solidFill>
              <a:latin typeface="Arial    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909" y="4378147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114800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>
              <a:solidFill>
                <a:prstClr val="black"/>
              </a:solidFill>
              <a:latin typeface="Arial    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54" y="181673"/>
            <a:ext cx="3200400" cy="238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00600" y="657531"/>
            <a:ext cx="57136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prstClr val="black"/>
                </a:solidFill>
                <a:latin typeface="Arial    "/>
                <a:ea typeface="Arial-Rounded" pitchFamily="34" charset="0"/>
                <a:cs typeface="Arial-Rounded" pitchFamily="34" charset="0"/>
              </a:rPr>
              <a:t>1 + 9 = ? + 1</a:t>
            </a: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2575327" y="3698979"/>
            <a:ext cx="1712434" cy="168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2468136" y="5357340"/>
            <a:ext cx="1507001" cy="150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2362201" y="2162873"/>
            <a:ext cx="1564481" cy="17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755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726" y="5863040"/>
            <a:ext cx="725543" cy="711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5351" y="2885871"/>
            <a:ext cx="734142" cy="70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955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cartoon of kids standing in front of a green board&#10;&#10;Description automatically generated">
            <a:extLst>
              <a:ext uri="{FF2B5EF4-FFF2-40B4-BE49-F238E27FC236}">
                <a16:creationId xmlns:a16="http://schemas.microsoft.com/office/drawing/2014/main" id="{3C2142C2-2B29-341C-2D72-13C5AFC4E5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7" b="704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2B53CE-F315-3CC2-13BC-413CA8D4DB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1387" y="594286"/>
            <a:ext cx="2694666" cy="17070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13F759C-9881-6C26-746D-95A3A201EC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3692" y="1013894"/>
            <a:ext cx="2292295" cy="170093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60B3651-D38B-B581-EA9C-45A3EE2AB7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9706" y="2311313"/>
            <a:ext cx="6767147" cy="2011854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0BF5554-B32D-227B-95D9-BB756953F6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5510" y="123816"/>
            <a:ext cx="1299404" cy="1299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98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EF70B485-A648-392E-F1C5-2C4786FA59E5}"/>
              </a:ext>
            </a:extLst>
          </p:cNvPr>
          <p:cNvSpPr/>
          <p:nvPr/>
        </p:nvSpPr>
        <p:spPr>
          <a:xfrm>
            <a:off x="768625" y="1155547"/>
            <a:ext cx="10747513" cy="49006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2DB3F52-E82A-BF21-083D-815AB3B0D0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0797"/>
          <a:stretch/>
        </p:blipFill>
        <p:spPr>
          <a:xfrm>
            <a:off x="219896" y="-42322"/>
            <a:ext cx="5399854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9565551-474B-577E-26A2-0AE6705819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8"/>
          <a:stretch/>
        </p:blipFill>
        <p:spPr>
          <a:xfrm>
            <a:off x="5619750" y="-42322"/>
            <a:ext cx="6453167" cy="6858000"/>
          </a:xfrm>
          <a:custGeom>
            <a:avLst/>
            <a:gdLst>
              <a:gd name="connsiteX0" fmla="*/ 0 w 6453167"/>
              <a:gd name="connsiteY0" fmla="*/ 0 h 6858000"/>
              <a:gd name="connsiteX1" fmla="*/ 6453167 w 6453167"/>
              <a:gd name="connsiteY1" fmla="*/ 0 h 6858000"/>
              <a:gd name="connsiteX2" fmla="*/ 6453167 w 6453167"/>
              <a:gd name="connsiteY2" fmla="*/ 6858000 h 6858000"/>
              <a:gd name="connsiteX3" fmla="*/ 0 w 6453167"/>
              <a:gd name="connsiteY3" fmla="*/ 6858000 h 6858000"/>
              <a:gd name="connsiteX4" fmla="*/ 0 w 6453167"/>
              <a:gd name="connsiteY4" fmla="*/ 5592796 h 6858000"/>
              <a:gd name="connsiteX5" fmla="*/ 675033 w 6453167"/>
              <a:gd name="connsiteY5" fmla="*/ 5592796 h 6858000"/>
              <a:gd name="connsiteX6" fmla="*/ 675033 w 6453167"/>
              <a:gd name="connsiteY6" fmla="*/ 4654079 h 6858000"/>
              <a:gd name="connsiteX7" fmla="*/ 0 w 6453167"/>
              <a:gd name="connsiteY7" fmla="*/ 465407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53167" h="6858000">
                <a:moveTo>
                  <a:pt x="0" y="0"/>
                </a:moveTo>
                <a:lnTo>
                  <a:pt x="6453167" y="0"/>
                </a:lnTo>
                <a:lnTo>
                  <a:pt x="6453167" y="6858000"/>
                </a:lnTo>
                <a:lnTo>
                  <a:pt x="0" y="6858000"/>
                </a:lnTo>
                <a:lnTo>
                  <a:pt x="0" y="5592796"/>
                </a:lnTo>
                <a:lnTo>
                  <a:pt x="675033" y="5592796"/>
                </a:lnTo>
                <a:lnTo>
                  <a:pt x="675033" y="4654079"/>
                </a:lnTo>
                <a:lnTo>
                  <a:pt x="0" y="4654079"/>
                </a:lnTo>
                <a:close/>
              </a:path>
            </a:pathLst>
          </a:custGeom>
        </p:spPr>
      </p:pic>
      <p:sp>
        <p:nvSpPr>
          <p:cNvPr id="53" name="任意多边形: 形状 52">
            <a:extLst>
              <a:ext uri="{FF2B5EF4-FFF2-40B4-BE49-F238E27FC236}">
                <a16:creationId xmlns:a16="http://schemas.microsoft.com/office/drawing/2014/main" id="{0865AFCF-A6A4-094F-FF91-DE0FF4F6C4BD}"/>
              </a:ext>
            </a:extLst>
          </p:cNvPr>
          <p:cNvSpPr/>
          <p:nvPr/>
        </p:nvSpPr>
        <p:spPr>
          <a:xfrm>
            <a:off x="9792488" y="5570978"/>
            <a:ext cx="1334693" cy="108000"/>
          </a:xfrm>
          <a:custGeom>
            <a:avLst/>
            <a:gdLst>
              <a:gd name="connsiteX0" fmla="*/ 1280693 w 1334693"/>
              <a:gd name="connsiteY0" fmla="*/ 0 h 108000"/>
              <a:gd name="connsiteX1" fmla="*/ 1334693 w 1334693"/>
              <a:gd name="connsiteY1" fmla="*/ 54000 h 108000"/>
              <a:gd name="connsiteX2" fmla="*/ 1280693 w 1334693"/>
              <a:gd name="connsiteY2" fmla="*/ 108000 h 108000"/>
              <a:gd name="connsiteX3" fmla="*/ 1226693 w 1334693"/>
              <a:gd name="connsiteY3" fmla="*/ 54000 h 108000"/>
              <a:gd name="connsiteX4" fmla="*/ 1280693 w 1334693"/>
              <a:gd name="connsiteY4" fmla="*/ 0 h 108000"/>
              <a:gd name="connsiteX5" fmla="*/ 1035356 w 1334693"/>
              <a:gd name="connsiteY5" fmla="*/ 0 h 108000"/>
              <a:gd name="connsiteX6" fmla="*/ 1089356 w 1334693"/>
              <a:gd name="connsiteY6" fmla="*/ 54000 h 108000"/>
              <a:gd name="connsiteX7" fmla="*/ 1035356 w 1334693"/>
              <a:gd name="connsiteY7" fmla="*/ 108000 h 108000"/>
              <a:gd name="connsiteX8" fmla="*/ 981356 w 1334693"/>
              <a:gd name="connsiteY8" fmla="*/ 54000 h 108000"/>
              <a:gd name="connsiteX9" fmla="*/ 1035356 w 1334693"/>
              <a:gd name="connsiteY9" fmla="*/ 0 h 108000"/>
              <a:gd name="connsiteX10" fmla="*/ 790017 w 1334693"/>
              <a:gd name="connsiteY10" fmla="*/ 0 h 108000"/>
              <a:gd name="connsiteX11" fmla="*/ 844017 w 1334693"/>
              <a:gd name="connsiteY11" fmla="*/ 54000 h 108000"/>
              <a:gd name="connsiteX12" fmla="*/ 790017 w 1334693"/>
              <a:gd name="connsiteY12" fmla="*/ 108000 h 108000"/>
              <a:gd name="connsiteX13" fmla="*/ 736017 w 1334693"/>
              <a:gd name="connsiteY13" fmla="*/ 54000 h 108000"/>
              <a:gd name="connsiteX14" fmla="*/ 790017 w 1334693"/>
              <a:gd name="connsiteY14" fmla="*/ 0 h 108000"/>
              <a:gd name="connsiteX15" fmla="*/ 544678 w 1334693"/>
              <a:gd name="connsiteY15" fmla="*/ 0 h 108000"/>
              <a:gd name="connsiteX16" fmla="*/ 598678 w 1334693"/>
              <a:gd name="connsiteY16" fmla="*/ 54000 h 108000"/>
              <a:gd name="connsiteX17" fmla="*/ 544678 w 1334693"/>
              <a:gd name="connsiteY17" fmla="*/ 108000 h 108000"/>
              <a:gd name="connsiteX18" fmla="*/ 490678 w 1334693"/>
              <a:gd name="connsiteY18" fmla="*/ 54000 h 108000"/>
              <a:gd name="connsiteX19" fmla="*/ 544678 w 1334693"/>
              <a:gd name="connsiteY19" fmla="*/ 0 h 108000"/>
              <a:gd name="connsiteX20" fmla="*/ 299339 w 1334693"/>
              <a:gd name="connsiteY20" fmla="*/ 0 h 108000"/>
              <a:gd name="connsiteX21" fmla="*/ 353339 w 1334693"/>
              <a:gd name="connsiteY21" fmla="*/ 54000 h 108000"/>
              <a:gd name="connsiteX22" fmla="*/ 299339 w 1334693"/>
              <a:gd name="connsiteY22" fmla="*/ 108000 h 108000"/>
              <a:gd name="connsiteX23" fmla="*/ 245339 w 1334693"/>
              <a:gd name="connsiteY23" fmla="*/ 54000 h 108000"/>
              <a:gd name="connsiteX24" fmla="*/ 299339 w 1334693"/>
              <a:gd name="connsiteY24" fmla="*/ 0 h 108000"/>
              <a:gd name="connsiteX25" fmla="*/ 54000 w 1334693"/>
              <a:gd name="connsiteY25" fmla="*/ 0 h 108000"/>
              <a:gd name="connsiteX26" fmla="*/ 108000 w 1334693"/>
              <a:gd name="connsiteY26" fmla="*/ 54000 h 108000"/>
              <a:gd name="connsiteX27" fmla="*/ 54000 w 1334693"/>
              <a:gd name="connsiteY27" fmla="*/ 108000 h 108000"/>
              <a:gd name="connsiteX28" fmla="*/ 0 w 1334693"/>
              <a:gd name="connsiteY28" fmla="*/ 54000 h 108000"/>
              <a:gd name="connsiteX29" fmla="*/ 54000 w 1334693"/>
              <a:gd name="connsiteY29" fmla="*/ 0 h 1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334693" h="108000">
                <a:moveTo>
                  <a:pt x="1280693" y="0"/>
                </a:moveTo>
                <a:cubicBezTo>
                  <a:pt x="1310516" y="0"/>
                  <a:pt x="1334693" y="24177"/>
                  <a:pt x="1334693" y="54000"/>
                </a:cubicBezTo>
                <a:cubicBezTo>
                  <a:pt x="1334693" y="83823"/>
                  <a:pt x="1310516" y="108000"/>
                  <a:pt x="1280693" y="108000"/>
                </a:cubicBezTo>
                <a:cubicBezTo>
                  <a:pt x="1250870" y="108000"/>
                  <a:pt x="1226693" y="83823"/>
                  <a:pt x="1226693" y="54000"/>
                </a:cubicBezTo>
                <a:cubicBezTo>
                  <a:pt x="1226693" y="24177"/>
                  <a:pt x="1250870" y="0"/>
                  <a:pt x="1280693" y="0"/>
                </a:cubicBezTo>
                <a:close/>
                <a:moveTo>
                  <a:pt x="1035356" y="0"/>
                </a:moveTo>
                <a:cubicBezTo>
                  <a:pt x="1065179" y="0"/>
                  <a:pt x="1089356" y="24177"/>
                  <a:pt x="1089356" y="54000"/>
                </a:cubicBezTo>
                <a:cubicBezTo>
                  <a:pt x="1089356" y="83823"/>
                  <a:pt x="1065179" y="108000"/>
                  <a:pt x="1035356" y="108000"/>
                </a:cubicBezTo>
                <a:cubicBezTo>
                  <a:pt x="1005533" y="108000"/>
                  <a:pt x="981356" y="83823"/>
                  <a:pt x="981356" y="54000"/>
                </a:cubicBezTo>
                <a:cubicBezTo>
                  <a:pt x="981356" y="24177"/>
                  <a:pt x="1005533" y="0"/>
                  <a:pt x="1035356" y="0"/>
                </a:cubicBezTo>
                <a:close/>
                <a:moveTo>
                  <a:pt x="790017" y="0"/>
                </a:moveTo>
                <a:cubicBezTo>
                  <a:pt x="819840" y="0"/>
                  <a:pt x="844017" y="24177"/>
                  <a:pt x="844017" y="54000"/>
                </a:cubicBezTo>
                <a:cubicBezTo>
                  <a:pt x="844017" y="83823"/>
                  <a:pt x="819840" y="108000"/>
                  <a:pt x="790017" y="108000"/>
                </a:cubicBezTo>
                <a:cubicBezTo>
                  <a:pt x="760194" y="108000"/>
                  <a:pt x="736017" y="83823"/>
                  <a:pt x="736017" y="54000"/>
                </a:cubicBezTo>
                <a:cubicBezTo>
                  <a:pt x="736017" y="24177"/>
                  <a:pt x="760194" y="0"/>
                  <a:pt x="790017" y="0"/>
                </a:cubicBezTo>
                <a:close/>
                <a:moveTo>
                  <a:pt x="544678" y="0"/>
                </a:moveTo>
                <a:cubicBezTo>
                  <a:pt x="574501" y="0"/>
                  <a:pt x="598678" y="24177"/>
                  <a:pt x="598678" y="54000"/>
                </a:cubicBezTo>
                <a:cubicBezTo>
                  <a:pt x="598678" y="83823"/>
                  <a:pt x="574501" y="108000"/>
                  <a:pt x="544678" y="108000"/>
                </a:cubicBezTo>
                <a:cubicBezTo>
                  <a:pt x="514855" y="108000"/>
                  <a:pt x="490678" y="83823"/>
                  <a:pt x="490678" y="54000"/>
                </a:cubicBezTo>
                <a:cubicBezTo>
                  <a:pt x="490678" y="24177"/>
                  <a:pt x="514855" y="0"/>
                  <a:pt x="544678" y="0"/>
                </a:cubicBezTo>
                <a:close/>
                <a:moveTo>
                  <a:pt x="299339" y="0"/>
                </a:moveTo>
                <a:cubicBezTo>
                  <a:pt x="329162" y="0"/>
                  <a:pt x="353339" y="24177"/>
                  <a:pt x="353339" y="54000"/>
                </a:cubicBezTo>
                <a:cubicBezTo>
                  <a:pt x="353339" y="83823"/>
                  <a:pt x="329162" y="108000"/>
                  <a:pt x="299339" y="108000"/>
                </a:cubicBezTo>
                <a:cubicBezTo>
                  <a:pt x="269516" y="108000"/>
                  <a:pt x="245339" y="83823"/>
                  <a:pt x="245339" y="54000"/>
                </a:cubicBezTo>
                <a:cubicBezTo>
                  <a:pt x="245339" y="24177"/>
                  <a:pt x="269516" y="0"/>
                  <a:pt x="299339" y="0"/>
                </a:cubicBezTo>
                <a:close/>
                <a:moveTo>
                  <a:pt x="54000" y="0"/>
                </a:moveTo>
                <a:cubicBezTo>
                  <a:pt x="83823" y="0"/>
                  <a:pt x="108000" y="24177"/>
                  <a:pt x="108000" y="54000"/>
                </a:cubicBezTo>
                <a:cubicBezTo>
                  <a:pt x="108000" y="83823"/>
                  <a:pt x="83823" y="108000"/>
                  <a:pt x="54000" y="108000"/>
                </a:cubicBezTo>
                <a:cubicBezTo>
                  <a:pt x="24177" y="108000"/>
                  <a:pt x="0" y="83823"/>
                  <a:pt x="0" y="54000"/>
                </a:cubicBezTo>
                <a:cubicBezTo>
                  <a:pt x="0" y="24177"/>
                  <a:pt x="24177" y="0"/>
                  <a:pt x="5400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1CFA6A79-2813-CD0A-8BF4-4668438946E7}"/>
              </a:ext>
            </a:extLst>
          </p:cNvPr>
          <p:cNvGrpSpPr/>
          <p:nvPr/>
        </p:nvGrpSpPr>
        <p:grpSpPr>
          <a:xfrm>
            <a:off x="1906679" y="5131489"/>
            <a:ext cx="1720773" cy="209862"/>
            <a:chOff x="5991069" y="5108653"/>
            <a:chExt cx="1720773" cy="209862"/>
          </a:xfrm>
        </p:grpSpPr>
        <p:cxnSp>
          <p:nvCxnSpPr>
            <p:cNvPr id="56" name="直接连接符 55">
              <a:extLst>
                <a:ext uri="{FF2B5EF4-FFF2-40B4-BE49-F238E27FC236}">
                  <a16:creationId xmlns:a16="http://schemas.microsoft.com/office/drawing/2014/main" id="{30575B13-EFE0-9C27-3DBB-16A8A371F969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5213584"/>
              <a:ext cx="161584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椭圆 56">
              <a:extLst>
                <a:ext uri="{FF2B5EF4-FFF2-40B4-BE49-F238E27FC236}">
                  <a16:creationId xmlns:a16="http://schemas.microsoft.com/office/drawing/2014/main" id="{9FAA5CD8-DB39-F0BB-133B-340EF09118B4}"/>
                </a:ext>
              </a:extLst>
            </p:cNvPr>
            <p:cNvSpPr/>
            <p:nvPr/>
          </p:nvSpPr>
          <p:spPr>
            <a:xfrm>
              <a:off x="5991069" y="5108653"/>
              <a:ext cx="209862" cy="20986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57FB140C-40D0-F022-FD45-954A1FA028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112"/>
            <a:ext cx="3627452" cy="1323975"/>
          </a:xfrm>
          <a:prstGeom prst="rect">
            <a:avLst/>
          </a:prstGeom>
        </p:spPr>
      </p:pic>
      <p:pic>
        <p:nvPicPr>
          <p:cNvPr id="14" name="图片 3">
            <a:extLst>
              <a:ext uri="{FF2B5EF4-FFF2-40B4-BE49-F238E27FC236}">
                <a16:creationId xmlns:a16="http://schemas.microsoft.com/office/drawing/2014/main" id="{090C4FC4-5C1B-1C24-163F-BDEC73C1D8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13" y="2554549"/>
            <a:ext cx="4220167" cy="31980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30091D-2C5D-58A5-F287-F91222AF60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33" y="1273580"/>
            <a:ext cx="7456054" cy="558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9002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 (3)">
            <a:hlinkClick r:id="" action="ppaction://media"/>
            <a:extLst>
              <a:ext uri="{FF2B5EF4-FFF2-40B4-BE49-F238E27FC236}">
                <a16:creationId xmlns:a16="http://schemas.microsoft.com/office/drawing/2014/main" id="{9DC2722D-E703-A6C6-81AB-A70A67AE1B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962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972" y="376980"/>
            <a:ext cx="2203098" cy="1101549"/>
          </a:xfrm>
          <a:prstGeom prst="rect">
            <a:avLst/>
          </a:prstGeom>
        </p:spPr>
      </p:pic>
      <p:sp>
        <p:nvSpPr>
          <p:cNvPr id="7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212594" y="5755458"/>
            <a:ext cx="4758548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Bớt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1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quả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còn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lại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         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quả</a:t>
            </a:r>
            <a:endParaRPr lang="en-GB" sz="2800" dirty="0"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  <p:pic>
        <p:nvPicPr>
          <p:cNvPr id="2050" name="Picture 2" descr="F:\AAA-LÀM ẢNH SLIDE\Bai11-KP1-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024" y="2264175"/>
            <a:ext cx="3509493" cy="3343843"/>
          </a:xfrm>
          <a:prstGeom prst="rect">
            <a:avLst/>
          </a:prstGeom>
          <a:noFill/>
        </p:spPr>
      </p:pic>
      <p:sp>
        <p:nvSpPr>
          <p:cNvPr id="13" name="Rounded Rectangular Callout 12"/>
          <p:cNvSpPr/>
          <p:nvPr/>
        </p:nvSpPr>
        <p:spPr>
          <a:xfrm flipH="1">
            <a:off x="627807" y="1478529"/>
            <a:ext cx="2012651" cy="1398370"/>
          </a:xfrm>
          <a:prstGeom prst="wedgeRoundRectCallout">
            <a:avLst>
              <a:gd name="adj1" fmla="val -37254"/>
              <a:gd name="adj2" fmla="val 78257"/>
              <a:gd name="adj3" fmla="val 16667"/>
            </a:avLst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Lato" pitchFamily="34" charset="0"/>
              </a:rPr>
              <a:t>Bớt</a:t>
            </a:r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Lato" pitchFamily="34" charset="0"/>
              </a:rPr>
              <a:t> 1 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Lato" pitchFamily="34" charset="0"/>
              </a:rPr>
              <a:t>quả</a:t>
            </a:r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Lato" pitchFamily="34" charset="0"/>
              </a:rPr>
              <a:t>,</a:t>
            </a:r>
          </a:p>
          <a:p>
            <a:pPr algn="ctr" defTabSz="609402"/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Lato" pitchFamily="34" charset="0"/>
              </a:rPr>
              <a:t>còn</a:t>
            </a:r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Lato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Lato" pitchFamily="34" charset="0"/>
              </a:rPr>
              <a:t>lại</a:t>
            </a:r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Lato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Lato" pitchFamily="34" charset="0"/>
              </a:rPr>
              <a:t>mấy</a:t>
            </a:r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Lato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Lato" pitchFamily="34" charset="0"/>
              </a:rPr>
              <a:t>quả</a:t>
            </a:r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Lato" pitchFamily="34" charset="0"/>
              </a:rPr>
              <a:t>?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3863768" y="5697451"/>
            <a:ext cx="594490" cy="628679"/>
            <a:chOff x="1975996" y="3646349"/>
            <a:chExt cx="446022" cy="471673"/>
          </a:xfrm>
        </p:grpSpPr>
        <p:sp>
          <p:nvSpPr>
            <p:cNvPr id="16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851906" y="5717505"/>
            <a:ext cx="594490" cy="620074"/>
            <a:chOff x="1975996" y="3646349"/>
            <a:chExt cx="446022" cy="465217"/>
          </a:xfrm>
          <a:solidFill>
            <a:schemeClr val="accent4"/>
          </a:solidFill>
        </p:grpSpPr>
        <p:sp>
          <p:nvSpPr>
            <p:cNvPr id="19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59358" y="3677659"/>
              <a:ext cx="259502" cy="433907"/>
            </a:xfrm>
            <a:prstGeom prst="rect">
              <a:avLst/>
            </a:prstGeom>
            <a:grpFill/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latin typeface="Calibri" panose="020F0502020204030204" pitchFamily="34" charset="0"/>
                  <a:cs typeface="Lato" panose="020F0502020204030203" pitchFamily="34" charset="0"/>
                </a:rPr>
                <a:t>5</a:t>
              </a:r>
            </a:p>
          </p:txBody>
        </p:sp>
      </p:grpSp>
      <p:pic>
        <p:nvPicPr>
          <p:cNvPr id="1027" name="Picture 3" descr="F:\AAA-PDF-SGK\PNG\Bai11-KP1(1).png"/>
          <p:cNvPicPr>
            <a:picLocks noChangeAspect="1" noChangeArrowheads="1"/>
          </p:cNvPicPr>
          <p:nvPr/>
        </p:nvPicPr>
        <p:blipFill>
          <a:blip r:embed="rId5"/>
          <a:srcRect l="1439" t="3478" r="1439" b="8696"/>
          <a:stretch>
            <a:fillRect/>
          </a:stretch>
        </p:blipFill>
        <p:spPr bwMode="auto">
          <a:xfrm>
            <a:off x="4316774" y="2982463"/>
            <a:ext cx="7470716" cy="1459231"/>
          </a:xfrm>
          <a:prstGeom prst="rect">
            <a:avLst/>
          </a:prstGeom>
          <a:noFill/>
        </p:spPr>
      </p:pic>
      <p:pic>
        <p:nvPicPr>
          <p:cNvPr id="21" name="Picture 2" descr="F:\AAA-PDF-SGK\PNG\Bai11-KP1(1)(2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190118" y="2982463"/>
            <a:ext cx="2649247" cy="1324624"/>
          </a:xfrm>
          <a:prstGeom prst="rect">
            <a:avLst/>
          </a:prstGeom>
          <a:noFill/>
        </p:spPr>
      </p:pic>
      <p:sp>
        <p:nvSpPr>
          <p:cNvPr id="23" name="Rounded Rectangle 22"/>
          <p:cNvSpPr/>
          <p:nvPr/>
        </p:nvSpPr>
        <p:spPr>
          <a:xfrm>
            <a:off x="4771642" y="3262114"/>
            <a:ext cx="4273242" cy="752331"/>
          </a:xfrm>
          <a:prstGeom prst="roundRect">
            <a:avLst/>
          </a:prstGeom>
          <a:solidFill>
            <a:schemeClr val="bg1"/>
          </a:solidFill>
          <a:ln>
            <a:solidFill>
              <a:srgbClr val="3B6BD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24" name="Picture 4" descr="F:\AAA-PDF-SGK\PNG\Bai11-KP1(1)(3).png"/>
          <p:cNvPicPr>
            <a:picLocks noChangeAspect="1" noChangeArrowheads="1"/>
          </p:cNvPicPr>
          <p:nvPr/>
        </p:nvPicPr>
        <p:blipFill>
          <a:blip r:embed="rId7" cstate="print"/>
          <a:srcRect t="9275" r="17778" b="9275"/>
          <a:stretch>
            <a:fillRect/>
          </a:stretch>
        </p:blipFill>
        <p:spPr bwMode="auto">
          <a:xfrm>
            <a:off x="5100643" y="3429000"/>
            <a:ext cx="534159" cy="507097"/>
          </a:xfrm>
          <a:prstGeom prst="rect">
            <a:avLst/>
          </a:prstGeom>
          <a:noFill/>
        </p:spPr>
      </p:pic>
      <p:pic>
        <p:nvPicPr>
          <p:cNvPr id="25" name="Picture 4" descr="F:\AAA-PDF-SGK\PNG\Bai11-KP1(1)(3).png"/>
          <p:cNvPicPr>
            <a:picLocks noChangeAspect="1" noChangeArrowheads="1"/>
          </p:cNvPicPr>
          <p:nvPr/>
        </p:nvPicPr>
        <p:blipFill>
          <a:blip r:embed="rId7" cstate="print"/>
          <a:srcRect t="9275" r="17778" b="9275"/>
          <a:stretch>
            <a:fillRect/>
          </a:stretch>
        </p:blipFill>
        <p:spPr bwMode="auto">
          <a:xfrm>
            <a:off x="5743269" y="3429000"/>
            <a:ext cx="534159" cy="507097"/>
          </a:xfrm>
          <a:prstGeom prst="rect">
            <a:avLst/>
          </a:prstGeom>
          <a:noFill/>
        </p:spPr>
      </p:pic>
      <p:pic>
        <p:nvPicPr>
          <p:cNvPr id="26" name="Picture 4" descr="F:\AAA-PDF-SGK\PNG\Bai11-KP1(1)(3).png"/>
          <p:cNvPicPr>
            <a:picLocks noChangeAspect="1" noChangeArrowheads="1"/>
          </p:cNvPicPr>
          <p:nvPr/>
        </p:nvPicPr>
        <p:blipFill>
          <a:blip r:embed="rId7" cstate="print"/>
          <a:srcRect t="9275" r="17778" b="9275"/>
          <a:stretch>
            <a:fillRect/>
          </a:stretch>
        </p:blipFill>
        <p:spPr bwMode="auto">
          <a:xfrm>
            <a:off x="6381179" y="3429000"/>
            <a:ext cx="534159" cy="507097"/>
          </a:xfrm>
          <a:prstGeom prst="rect">
            <a:avLst/>
          </a:prstGeom>
          <a:noFill/>
        </p:spPr>
      </p:pic>
      <p:pic>
        <p:nvPicPr>
          <p:cNvPr id="27" name="Picture 4" descr="F:\AAA-PDF-SGK\PNG\Bai11-KP1(1)(3).png"/>
          <p:cNvPicPr>
            <a:picLocks noChangeAspect="1" noChangeArrowheads="1"/>
          </p:cNvPicPr>
          <p:nvPr/>
        </p:nvPicPr>
        <p:blipFill>
          <a:blip r:embed="rId7" cstate="print"/>
          <a:srcRect t="9275" r="17778" b="9275"/>
          <a:stretch>
            <a:fillRect/>
          </a:stretch>
        </p:blipFill>
        <p:spPr bwMode="auto">
          <a:xfrm>
            <a:off x="7019089" y="3429000"/>
            <a:ext cx="534159" cy="507097"/>
          </a:xfrm>
          <a:prstGeom prst="rect">
            <a:avLst/>
          </a:prstGeom>
          <a:noFill/>
        </p:spPr>
      </p:pic>
      <p:pic>
        <p:nvPicPr>
          <p:cNvPr id="28" name="Picture 4" descr="F:\AAA-PDF-SGK\PNG\Bai11-KP1(1)(3).png"/>
          <p:cNvPicPr>
            <a:picLocks noChangeAspect="1" noChangeArrowheads="1"/>
          </p:cNvPicPr>
          <p:nvPr/>
        </p:nvPicPr>
        <p:blipFill>
          <a:blip r:embed="rId7" cstate="print"/>
          <a:srcRect t="9275" r="17778" b="9275"/>
          <a:stretch>
            <a:fillRect/>
          </a:stretch>
        </p:blipFill>
        <p:spPr bwMode="auto">
          <a:xfrm>
            <a:off x="7658571" y="3429000"/>
            <a:ext cx="534159" cy="507097"/>
          </a:xfrm>
          <a:prstGeom prst="rect">
            <a:avLst/>
          </a:prstGeom>
          <a:noFill/>
        </p:spPr>
      </p:pic>
      <p:pic>
        <p:nvPicPr>
          <p:cNvPr id="29" name="Picture 4" descr="F:\AAA-PDF-SGK\PNG\Bai11-KP1(1)(3).png"/>
          <p:cNvPicPr>
            <a:picLocks noChangeAspect="1" noChangeArrowheads="1"/>
          </p:cNvPicPr>
          <p:nvPr/>
        </p:nvPicPr>
        <p:blipFill>
          <a:blip r:embed="rId7" cstate="print"/>
          <a:srcRect t="9275" r="17778" b="9275"/>
          <a:stretch>
            <a:fillRect/>
          </a:stretch>
        </p:blipFill>
        <p:spPr bwMode="auto">
          <a:xfrm>
            <a:off x="8284578" y="3429000"/>
            <a:ext cx="534159" cy="507097"/>
          </a:xfrm>
          <a:prstGeom prst="rect">
            <a:avLst/>
          </a:prstGeom>
          <a:noFill/>
        </p:spPr>
      </p:pic>
      <p:cxnSp>
        <p:nvCxnSpPr>
          <p:cNvPr id="34" name="Straight Connector 33"/>
          <p:cNvCxnSpPr/>
          <p:nvPr/>
        </p:nvCxnSpPr>
        <p:spPr>
          <a:xfrm rot="16200000" flipH="1">
            <a:off x="8283080" y="3419512"/>
            <a:ext cx="536626" cy="53662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166182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Office 主题​​">
  <a:themeElements>
    <a:clrScheme name="自定义 87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A8C20"/>
      </a:accent1>
      <a:accent2>
        <a:srgbClr val="FA8C20"/>
      </a:accent2>
      <a:accent3>
        <a:srgbClr val="FA8C20"/>
      </a:accent3>
      <a:accent4>
        <a:srgbClr val="FA8C20"/>
      </a:accent4>
      <a:accent5>
        <a:srgbClr val="FA8C20"/>
      </a:accent5>
      <a:accent6>
        <a:srgbClr val="FA8C20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1544</TotalTime>
  <Words>277</Words>
  <Application>Microsoft Office PowerPoint</Application>
  <PresentationFormat>Widescreen</PresentationFormat>
  <Paragraphs>79</Paragraphs>
  <Slides>22</Slides>
  <Notes>10</Notes>
  <HiddenSlides>0</HiddenSlides>
  <MMClips>4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22</vt:i4>
      </vt:variant>
    </vt:vector>
  </HeadingPairs>
  <TitlesOfParts>
    <vt:vector size="52" baseType="lpstr">
      <vt:lpstr>等线</vt:lpstr>
      <vt:lpstr>等线 Light</vt:lpstr>
      <vt:lpstr>Amasis MT Pro</vt:lpstr>
      <vt:lpstr>Aptos</vt:lpstr>
      <vt:lpstr>Aptos Display</vt:lpstr>
      <vt:lpstr>Arial</vt:lpstr>
      <vt:lpstr>Arial </vt:lpstr>
      <vt:lpstr>Arial  </vt:lpstr>
      <vt:lpstr>Arial    </vt:lpstr>
      <vt:lpstr>Arial-Rounded</vt:lpstr>
      <vt:lpstr>Bebas Neue</vt:lpstr>
      <vt:lpstr>Calibri</vt:lpstr>
      <vt:lpstr>Cambria</vt:lpstr>
      <vt:lpstr>Fredoka One</vt:lpstr>
      <vt:lpstr>HP001 4 hàng</vt:lpstr>
      <vt:lpstr>Lato</vt:lpstr>
      <vt:lpstr>Neucha</vt:lpstr>
      <vt:lpstr>Raleway</vt:lpstr>
      <vt:lpstr>Times New Roman</vt:lpstr>
      <vt:lpstr>思源黑体 CN</vt:lpstr>
      <vt:lpstr>思源黑体 CN Regular</vt:lpstr>
      <vt:lpstr>Office Theme</vt:lpstr>
      <vt:lpstr>2_Office 主题</vt:lpstr>
      <vt:lpstr>https://www.freeppt7.com</vt:lpstr>
      <vt:lpstr>Office 主题</vt:lpstr>
      <vt:lpstr>1_Office Theme</vt:lpstr>
      <vt:lpstr>2_Children's Day in Brazil by Slidesgo</vt:lpstr>
      <vt:lpstr>3_Office Theme</vt:lpstr>
      <vt:lpstr>Office 主题​​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86</cp:revision>
  <dcterms:created xsi:type="dcterms:W3CDTF">2021-07-20T01:55:21Z</dcterms:created>
  <dcterms:modified xsi:type="dcterms:W3CDTF">2026-06-01T06:55:40Z</dcterms:modified>
</cp:coreProperties>
</file>