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7"/>
  </p:notesMasterIdLst>
  <p:sldIdLst>
    <p:sldId id="460" r:id="rId3"/>
    <p:sldId id="259" r:id="rId4"/>
    <p:sldId id="258" r:id="rId5"/>
    <p:sldId id="462" r:id="rId6"/>
    <p:sldId id="260" r:id="rId7"/>
    <p:sldId id="261" r:id="rId8"/>
    <p:sldId id="262" r:id="rId9"/>
    <p:sldId id="463" r:id="rId10"/>
    <p:sldId id="257" r:id="rId11"/>
    <p:sldId id="461" r:id="rId12"/>
    <p:sldId id="464" r:id="rId13"/>
    <p:sldId id="263" r:id="rId14"/>
    <p:sldId id="443" r:id="rId15"/>
    <p:sldId id="444" r:id="rId16"/>
    <p:sldId id="445" r:id="rId17"/>
    <p:sldId id="446" r:id="rId18"/>
    <p:sldId id="447" r:id="rId19"/>
    <p:sldId id="454" r:id="rId20"/>
    <p:sldId id="455" r:id="rId21"/>
    <p:sldId id="456" r:id="rId22"/>
    <p:sldId id="457" r:id="rId23"/>
    <p:sldId id="458" r:id="rId24"/>
    <p:sldId id="459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F88C-0DE1-42A6-87ED-AE350594759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CD103-F491-4285-996C-54FA262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42DBF-E7EB-9702-6DD7-91CCA1D5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0D6A2-BE6E-7FC8-3D8F-9824B929E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BFCAE-BA6F-1BA2-7DB2-442BD4F60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661BC-1A81-6829-D474-5C2B83C6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C304B-1242-4423-B48F-0B72ECBFF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26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42DBF-E7EB-9702-6DD7-91CCA1D5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0D6A2-BE6E-7FC8-3D8F-9824B929E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BFCAE-BA6F-1BA2-7DB2-442BD4F60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661BC-1A81-6829-D474-5C2B83C6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C304B-1242-4423-B48F-0B72ECBFF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99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2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7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3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0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8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1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96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15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65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75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2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5D8B6-43E9-A1C9-FD74-5B4DDD6B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AB4EA2B-F97B-AFAF-A4C4-EAD3BC290A08}"/>
              </a:ext>
            </a:extLst>
          </p:cNvPr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F1595B-B9DF-47C0-A56B-0C6589F528CA}"/>
              </a:ext>
            </a:extLst>
          </p:cNvPr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pic>
        <p:nvPicPr>
          <p:cNvPr id="14" name="图片 13" descr="3">
            <a:extLst>
              <a:ext uri="{FF2B5EF4-FFF2-40B4-BE49-F238E27FC236}">
                <a16:creationId xmlns:a16="http://schemas.microsoft.com/office/drawing/2014/main" id="{E36E1B00-71D7-69E2-1BAC-CA6D4F94CE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>
            <a:extLst>
              <a:ext uri="{FF2B5EF4-FFF2-40B4-BE49-F238E27FC236}">
                <a16:creationId xmlns:a16="http://schemas.microsoft.com/office/drawing/2014/main" id="{AA2D1FD2-6FBF-CE68-BAC3-675E3ED27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>
            <a:extLst>
              <a:ext uri="{FF2B5EF4-FFF2-40B4-BE49-F238E27FC236}">
                <a16:creationId xmlns:a16="http://schemas.microsoft.com/office/drawing/2014/main" id="{FE16DAC7-1781-98A6-5F4A-631C718EE8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9059E424-8C42-E6A4-8A1C-33C30D17C6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8" name="Picture 7" descr="A close up of a text&#10;&#10;AI-generated content may be incorrect.">
            <a:extLst>
              <a:ext uri="{FF2B5EF4-FFF2-40B4-BE49-F238E27FC236}">
                <a16:creationId xmlns:a16="http://schemas.microsoft.com/office/drawing/2014/main" id="{ED4B4FB8-D35D-12F5-75B7-082995A51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2153597"/>
            <a:ext cx="7666643" cy="26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5D8B6-43E9-A1C9-FD74-5B4DDD6B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AB4EA2B-F97B-AFAF-A4C4-EAD3BC290A08}"/>
              </a:ext>
            </a:extLst>
          </p:cNvPr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F1595B-B9DF-47C0-A56B-0C6589F528CA}"/>
              </a:ext>
            </a:extLst>
          </p:cNvPr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pic>
        <p:nvPicPr>
          <p:cNvPr id="14" name="图片 13" descr="3">
            <a:extLst>
              <a:ext uri="{FF2B5EF4-FFF2-40B4-BE49-F238E27FC236}">
                <a16:creationId xmlns:a16="http://schemas.microsoft.com/office/drawing/2014/main" id="{E36E1B00-71D7-69E2-1BAC-CA6D4F94CE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>
            <a:extLst>
              <a:ext uri="{FF2B5EF4-FFF2-40B4-BE49-F238E27FC236}">
                <a16:creationId xmlns:a16="http://schemas.microsoft.com/office/drawing/2014/main" id="{AA2D1FD2-6FBF-CE68-BAC3-675E3ED27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>
            <a:extLst>
              <a:ext uri="{FF2B5EF4-FFF2-40B4-BE49-F238E27FC236}">
                <a16:creationId xmlns:a16="http://schemas.microsoft.com/office/drawing/2014/main" id="{FE16DAC7-1781-98A6-5F4A-631C718EE8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9059E424-8C42-E6A4-8A1C-33C30D17C6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D76B87E0-6A3B-D93F-BF74-0C070CA55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6" y="2469896"/>
            <a:ext cx="7964552" cy="27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21025_pxq7o">
            <a:hlinkClick r:id="" action="ppaction://media"/>
            <a:extLst>
              <a:ext uri="{FF2B5EF4-FFF2-40B4-BE49-F238E27FC236}">
                <a16:creationId xmlns:a16="http://schemas.microsoft.com/office/drawing/2014/main" id="{DCDC7DDF-CA2A-D330-B130-C451F2FF3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A7BF3-2ADF-46A0-9605-4849264476CE}"/>
              </a:ext>
            </a:extLst>
          </p:cNvPr>
          <p:cNvSpPr/>
          <p:nvPr/>
        </p:nvSpPr>
        <p:spPr>
          <a:xfrm>
            <a:off x="304800" y="247650"/>
            <a:ext cx="11582400" cy="6286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2001F6F1-C0C5-4C2C-BD7C-4F113FC03F1C}"/>
              </a:ext>
            </a:extLst>
          </p:cNvPr>
          <p:cNvSpPr txBox="1"/>
          <p:nvPr/>
        </p:nvSpPr>
        <p:spPr>
          <a:xfrm>
            <a:off x="571501" y="244475"/>
            <a:ext cx="11001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đội đồng diễn có 3 hàng mặc áo đỏ và 2 hàng mặc áo vàng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hàng đều có 15 người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E8A86-7A83-F0B4-F5AA-703CB1AA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9" y="2794554"/>
            <a:ext cx="1999661" cy="1859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8176-A6E9-D1DF-4C61-B0825015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913" y="3119558"/>
            <a:ext cx="2066723" cy="160948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6B8B9EB-E24D-8CEB-AE87-4C419100EB06}"/>
              </a:ext>
            </a:extLst>
          </p:cNvPr>
          <p:cNvSpPr/>
          <p:nvPr/>
        </p:nvSpPr>
        <p:spPr>
          <a:xfrm>
            <a:off x="1171574" y="2019300"/>
            <a:ext cx="4286251" cy="1047750"/>
          </a:xfrm>
          <a:prstGeom prst="wedgeRoundRectCallout">
            <a:avLst>
              <a:gd name="adj1" fmla="val -39052"/>
              <a:gd name="adj2" fmla="val 6795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D2FEDE-D71A-145F-5EB8-C90A46E1F0DB}"/>
              </a:ext>
            </a:extLst>
          </p:cNvPr>
          <p:cNvSpPr/>
          <p:nvPr/>
        </p:nvSpPr>
        <p:spPr>
          <a:xfrm>
            <a:off x="2028825" y="3371850"/>
            <a:ext cx="386715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(3 + 2) = 15 x 5</a:t>
            </a:r>
          </a:p>
          <a:p>
            <a:pPr algn="ctr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75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804B7E7-5708-36EB-45C5-BAC1B154D26C}"/>
              </a:ext>
            </a:extLst>
          </p:cNvPr>
          <p:cNvSpPr/>
          <p:nvPr/>
        </p:nvSpPr>
        <p:spPr>
          <a:xfrm>
            <a:off x="6610351" y="1885950"/>
            <a:ext cx="4629150" cy="1047750"/>
          </a:xfrm>
          <a:prstGeom prst="wedgeRoundRectCallout">
            <a:avLst>
              <a:gd name="adj1" fmla="val 33170"/>
              <a:gd name="adj2" fmla="val 752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C288B-CE99-312C-0F5D-3B6CA4A887FD}"/>
              </a:ext>
            </a:extLst>
          </p:cNvPr>
          <p:cNvSpPr/>
          <p:nvPr/>
        </p:nvSpPr>
        <p:spPr>
          <a:xfrm>
            <a:off x="6076950" y="3352800"/>
            <a:ext cx="386715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3 + 15 x 2 = 45 + 30</a:t>
            </a:r>
          </a:p>
          <a:p>
            <a:pPr algn="ctr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75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FBB7DB-A40B-7C7E-724C-864412EEDA8E}"/>
              </a:ext>
            </a:extLst>
          </p:cNvPr>
          <p:cNvSpPr/>
          <p:nvPr/>
        </p:nvSpPr>
        <p:spPr>
          <a:xfrm>
            <a:off x="3705224" y="4772025"/>
            <a:ext cx="4733925" cy="752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(3 + 2) = 15 x 3 + 15 x 2</a:t>
            </a:r>
          </a:p>
        </p:txBody>
      </p:sp>
    </p:spTree>
    <p:extLst>
      <p:ext uri="{BB962C8B-B14F-4D97-AF65-F5344CB8AC3E}">
        <p14:creationId xmlns:p14="http://schemas.microsoft.com/office/powerpoint/2010/main" val="280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 animBg="1"/>
      <p:bldP spid="15" grpId="0" animBg="1"/>
      <p:bldP spid="16" grpId="0" uiExpand="1" build="p" animBg="1"/>
      <p:bldP spid="1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D0F4937-75A7-44E3-A27C-228F247BEAA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91AD4F02-75DC-42DC-B824-8398FAAFBFDA}"/>
              </a:ext>
            </a:extLst>
          </p:cNvPr>
          <p:cNvSpPr txBox="1"/>
          <p:nvPr/>
        </p:nvSpPr>
        <p:spPr>
          <a:xfrm>
            <a:off x="419193" y="1300453"/>
            <a:ext cx="8572407" cy="403187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3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Khi nhân một số với một tổng ta có thể nhân số đó với từng số hạng của tổng rồi cộng các kết quả với nhau.</a:t>
            </a:r>
            <a:endParaRPr lang="en-US" altLang="en-US" sz="3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algn="ctr" defTabSz="1015975" fontAlgn="base"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x (b + c) = a x b + a x c</a:t>
            </a:r>
          </a:p>
          <a:p>
            <a:pPr marL="457200" indent="-4572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32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Khi nhân một tổng với một số, ta có thể nhân từng số hạng của tổng với số đó rồi cộng các kết quả với nhau</a:t>
            </a:r>
            <a:endParaRPr lang="en-US" altLang="en-US" sz="3200" dirty="0">
              <a:solidFill>
                <a:sysClr val="windowText" lastClr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1015975" fontAlgn="base"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+ b) x c = a x c + b x c</a:t>
            </a:r>
            <a:endParaRPr lang="vi-VN" alt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D98D7-29A0-0357-BDE3-2AF574C3E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512" y="1676400"/>
            <a:ext cx="2488188" cy="32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8B761033-AC26-4F1A-AF4F-713ACE77B57E}"/>
              </a:ext>
            </a:extLst>
          </p:cNvPr>
          <p:cNvSpPr txBox="1"/>
          <p:nvPr/>
        </p:nvSpPr>
        <p:spPr>
          <a:xfrm>
            <a:off x="5346537" y="745332"/>
            <a:ext cx="3930814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Ví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altLang="en-US" sz="4400" b="1" u="sng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E631B93D-4562-743B-1094-62271FD9A811}"/>
              </a:ext>
            </a:extLst>
          </p:cNvPr>
          <p:cNvSpPr txBox="1"/>
          <p:nvPr/>
        </p:nvSpPr>
        <p:spPr>
          <a:xfrm>
            <a:off x="4898862" y="1545432"/>
            <a:ext cx="3930814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( 3 + 4)</a:t>
            </a:r>
            <a:endParaRPr lang="vi-VN" altLang="en-US" sz="4400" b="1" u="sng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DD384-DB84-724B-11DD-07ABB64EB921}"/>
              </a:ext>
            </a:extLst>
          </p:cNvPr>
          <p:cNvCxnSpPr/>
          <p:nvPr/>
        </p:nvCxnSpPr>
        <p:spPr>
          <a:xfrm>
            <a:off x="6372225" y="2409825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7">
            <a:extLst>
              <a:ext uri="{FF2B5EF4-FFF2-40B4-BE49-F238E27FC236}">
                <a16:creationId xmlns:a16="http://schemas.microsoft.com/office/drawing/2014/main" id="{DE8B4E41-D66B-9E17-5E0C-C9A4DF9C7229}"/>
              </a:ext>
            </a:extLst>
          </p:cNvPr>
          <p:cNvSpPr txBox="1"/>
          <p:nvPr/>
        </p:nvSpPr>
        <p:spPr>
          <a:xfrm>
            <a:off x="717387" y="2412207"/>
            <a:ext cx="3930814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(3 + 4) = 5 x 7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= 35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62C9B36D-CE2C-1DBF-087B-C4D1CDB2EE07}"/>
              </a:ext>
            </a:extLst>
          </p:cNvPr>
          <p:cNvSpPr txBox="1"/>
          <p:nvPr/>
        </p:nvSpPr>
        <p:spPr>
          <a:xfrm>
            <a:off x="6718137" y="2402682"/>
            <a:ext cx="4816638" cy="206210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(3 + 4) = 5 x 3 + 5 x 4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= 15 + 20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= 35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36189-D4BD-87E5-69FF-33763B3F5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594" y="1886552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9" y="787400"/>
            <a:ext cx="9809772" cy="6667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fr-FR" altLang="en-US" sz="3733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defTabSz="101597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7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fr-FR" alt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2D442C-BE54-1AD8-37B0-13983E02B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1704974"/>
            <a:ext cx="6972300" cy="1958985"/>
          </a:xfrm>
          <a:prstGeom prst="rect">
            <a:avLst/>
          </a:prstGeom>
        </p:spPr>
      </p:pic>
      <p:sp>
        <p:nvSpPr>
          <p:cNvPr id="6" name="Text Box 27">
            <a:extLst>
              <a:ext uri="{FF2B5EF4-FFF2-40B4-BE49-F238E27FC236}">
                <a16:creationId xmlns:a16="http://schemas.microsoft.com/office/drawing/2014/main" id="{C72D4417-FFEB-B5EA-A6AD-460155188E8C}"/>
              </a:ext>
            </a:extLst>
          </p:cNvPr>
          <p:cNvSpPr txBox="1"/>
          <p:nvPr/>
        </p:nvSpPr>
        <p:spPr>
          <a:xfrm>
            <a:off x="1001104" y="3778249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dirty="0">
                <a:latin typeface="Cambria" panose="02040503050406030204" pitchFamily="18" charset="0"/>
                <a:ea typeface="Cambria" panose="02040503050406030204" pitchFamily="18" charset="0"/>
              </a:rPr>
              <a:t>a) 43 x (2 + 6) 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CC0CED42-289B-B72F-5CCD-C2C37A4ADE1A}"/>
              </a:ext>
            </a:extLst>
          </p:cNvPr>
          <p:cNvSpPr txBox="1"/>
          <p:nvPr/>
        </p:nvSpPr>
        <p:spPr>
          <a:xfrm>
            <a:off x="7020904" y="3702049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l-PL" sz="4000" dirty="0"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6ABE283F-3C46-EA95-9D85-FDF7F6216C35}"/>
              </a:ext>
            </a:extLst>
          </p:cNvPr>
          <p:cNvSpPr txBox="1"/>
          <p:nvPr/>
        </p:nvSpPr>
        <p:spPr>
          <a:xfrm>
            <a:off x="4496779" y="987424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a) 43 x (2 + 6) </a:t>
            </a:r>
            <a:endParaRPr lang="fr-FR" altLang="en-US" sz="66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4AC93A-EE38-D054-8D55-4445E1CD54FC}"/>
              </a:ext>
            </a:extLst>
          </p:cNvPr>
          <p:cNvCxnSpPr/>
          <p:nvPr/>
        </p:nvCxnSpPr>
        <p:spPr>
          <a:xfrm>
            <a:off x="5600700" y="2171700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7">
            <a:extLst>
              <a:ext uri="{FF2B5EF4-FFF2-40B4-BE49-F238E27FC236}">
                <a16:creationId xmlns:a16="http://schemas.microsoft.com/office/drawing/2014/main" id="{B47E4A57-77F4-61FD-476A-C36C266C5783}"/>
              </a:ext>
            </a:extLst>
          </p:cNvPr>
          <p:cNvSpPr txBox="1"/>
          <p:nvPr/>
        </p:nvSpPr>
        <p:spPr>
          <a:xfrm>
            <a:off x="717387" y="2412207"/>
            <a:ext cx="3930814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x (2 + 6) = 43 x 8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= 344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9F5E53FB-F7B1-FC5B-7E79-E3747C1DCF5E}"/>
              </a:ext>
            </a:extLst>
          </p:cNvPr>
          <p:cNvSpPr txBox="1"/>
          <p:nvPr/>
        </p:nvSpPr>
        <p:spPr>
          <a:xfrm>
            <a:off x="6296024" y="2402682"/>
            <a:ext cx="5457825" cy="206210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x (2 + 6) = 43 x 2 + 43 x 6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= 86 + 258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= 344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6ABE283F-3C46-EA95-9D85-FDF7F6216C35}"/>
              </a:ext>
            </a:extLst>
          </p:cNvPr>
          <p:cNvSpPr txBox="1"/>
          <p:nvPr/>
        </p:nvSpPr>
        <p:spPr>
          <a:xfrm>
            <a:off x="4496779" y="987424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l-PL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4AC93A-EE38-D054-8D55-4445E1CD54FC}"/>
              </a:ext>
            </a:extLst>
          </p:cNvPr>
          <p:cNvCxnSpPr/>
          <p:nvPr/>
        </p:nvCxnSpPr>
        <p:spPr>
          <a:xfrm>
            <a:off x="5600700" y="2171700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7">
            <a:extLst>
              <a:ext uri="{FF2B5EF4-FFF2-40B4-BE49-F238E27FC236}">
                <a16:creationId xmlns:a16="http://schemas.microsoft.com/office/drawing/2014/main" id="{B47E4A57-77F4-61FD-476A-C36C266C5783}"/>
              </a:ext>
            </a:extLst>
          </p:cNvPr>
          <p:cNvSpPr txBox="1"/>
          <p:nvPr/>
        </p:nvSpPr>
        <p:spPr>
          <a:xfrm>
            <a:off x="717387" y="2412207"/>
            <a:ext cx="4626138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(15 + 21) x 7= 36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7</a:t>
            </a:r>
          </a:p>
          <a:p>
            <a:pPr marL="0" marR="0" lvl="0" indent="0" algn="l" defTabSz="10159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= 252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9F5E53FB-F7B1-FC5B-7E79-E3747C1DCF5E}"/>
              </a:ext>
            </a:extLst>
          </p:cNvPr>
          <p:cNvSpPr txBox="1"/>
          <p:nvPr/>
        </p:nvSpPr>
        <p:spPr>
          <a:xfrm>
            <a:off x="5791200" y="2402682"/>
            <a:ext cx="5962649" cy="206210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(15 + 21) x 7=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x 7 + 21 x 7</a:t>
            </a:r>
          </a:p>
          <a:p>
            <a:pPr marL="0" marR="0" lvl="0" indent="0" algn="l" defTabSz="10159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= 105 + 147</a:t>
            </a:r>
          </a:p>
          <a:p>
            <a:pPr marL="0" marR="0" lvl="0" indent="0" algn="l" defTabSz="10159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= 252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= 4, n = 5, p = 3.</a:t>
            </a:r>
          </a:p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dirty="0" err="1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E6AD1E-34D9-85DE-DABE-F1585040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" y="1924049"/>
            <a:ext cx="10487025" cy="75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E3614D-B200-BCC6-1789-7CD6BFDCEDD0}"/>
              </a:ext>
            </a:extLst>
          </p:cNvPr>
          <p:cNvSpPr txBox="1"/>
          <p:nvPr/>
        </p:nvSpPr>
        <p:spPr>
          <a:xfrm>
            <a:off x="2647950" y="2971800"/>
            <a:ext cx="9039225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(n + p) = 4 x (5 + 3) = 4 x 8 = 32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 + n) x p = (4 + 5) x 3 = 9 x 3 = 27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n + m x p = 4 x 5 + 4 x 3 = 20 + 12 = 32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p + n x p = 4 x 3 + 5 x 3 = 12 + 15 = 27</a:t>
            </a:r>
          </a:p>
        </p:txBody>
      </p:sp>
    </p:spTree>
    <p:extLst>
      <p:ext uri="{BB962C8B-B14F-4D97-AF65-F5344CB8AC3E}">
        <p14:creationId xmlns:p14="http://schemas.microsoft.com/office/powerpoint/2010/main" val="36490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5847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Hai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E3614D-B200-BCC6-1789-7CD6BFDCEDD0}"/>
              </a:ext>
            </a:extLst>
          </p:cNvPr>
          <p:cNvSpPr txBox="1"/>
          <p:nvPr/>
        </p:nvSpPr>
        <p:spPr>
          <a:xfrm>
            <a:off x="2419350" y="2200275"/>
            <a:ext cx="7458075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+ p) = m x n + m x p</a:t>
            </a:r>
          </a:p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 = m x p + n x p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361950"/>
            <a:ext cx="11582400" cy="6115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20203" y="387350"/>
            <a:ext cx="10438421" cy="15696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5D08E6-5EB5-CB92-C6F8-5D47BCA91D2A}"/>
              </a:ext>
            </a:extLst>
          </p:cNvPr>
          <p:cNvCxnSpPr/>
          <p:nvPr/>
        </p:nvCxnSpPr>
        <p:spPr>
          <a:xfrm>
            <a:off x="5876925" y="2257425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7">
            <a:extLst>
              <a:ext uri="{FF2B5EF4-FFF2-40B4-BE49-F238E27FC236}">
                <a16:creationId xmlns:a16="http://schemas.microsoft.com/office/drawing/2014/main" id="{9C298080-E86A-D726-7B92-8784FEBEA689}"/>
              </a:ext>
            </a:extLst>
          </p:cNvPr>
          <p:cNvSpPr txBox="1"/>
          <p:nvPr/>
        </p:nvSpPr>
        <p:spPr>
          <a:xfrm>
            <a:off x="390524" y="2412207"/>
            <a:ext cx="5410201" cy="240065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Cả  hai khối lớp có số bạn học vẽ là :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12 x 2 + 12 x 3  = 60 (bạn)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Đáp số : 60 bạn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F9B8BE48-F6DE-52E3-8F91-4F31FEC48561}"/>
              </a:ext>
            </a:extLst>
          </p:cNvPr>
          <p:cNvSpPr txBox="1"/>
          <p:nvPr/>
        </p:nvSpPr>
        <p:spPr>
          <a:xfrm>
            <a:off x="5553075" y="2364582"/>
            <a:ext cx="6400800" cy="1938992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Cả hai khối lớp có số bạn học vẽ là: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12 x (2 + 3)  = 60 ( bạn 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Đáp số: 60 bạn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712FDB37-B1C5-24BA-E821-D3A9C14EE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1" y="2561077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E631B93D-4562-743B-1094-62271FD9A811}"/>
              </a:ext>
            </a:extLst>
          </p:cNvPr>
          <p:cNvSpPr txBox="1"/>
          <p:nvPr/>
        </p:nvSpPr>
        <p:spPr>
          <a:xfrm>
            <a:off x="2314575" y="735807"/>
            <a:ext cx="6229351" cy="178510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 nhanh</a:t>
            </a:r>
          </a:p>
          <a:p>
            <a:pPr lvl="0" algn="ctr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67 x 7 + 67 x 93</a:t>
            </a:r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6D8F6FD8-2AA0-71D1-BFB3-ABBF480536A9}"/>
              </a:ext>
            </a:extLst>
          </p:cNvPr>
          <p:cNvSpPr txBox="1"/>
          <p:nvPr/>
        </p:nvSpPr>
        <p:spPr>
          <a:xfrm>
            <a:off x="2990850" y="2593182"/>
            <a:ext cx="6267450" cy="280076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67 x ( 7 + 93 )</a:t>
            </a:r>
          </a:p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67 x 100                                                     </a:t>
            </a:r>
          </a:p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6 700</a:t>
            </a:r>
          </a:p>
        </p:txBody>
      </p:sp>
    </p:spTree>
    <p:extLst>
      <p:ext uri="{BB962C8B-B14F-4D97-AF65-F5344CB8AC3E}">
        <p14:creationId xmlns:p14="http://schemas.microsoft.com/office/powerpoint/2010/main" val="21034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20C7-9586-CDDB-CED7-2A899FAF2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380" y="1936108"/>
            <a:ext cx="7766977" cy="274343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8CA732D-9A87-410D-82BC-A228342EE0C3}"/>
              </a:ext>
            </a:extLst>
          </p:cNvPr>
          <p:cNvSpPr/>
          <p:nvPr/>
        </p:nvSpPr>
        <p:spPr>
          <a:xfrm>
            <a:off x="3496235" y="1389529"/>
            <a:ext cx="4258236" cy="546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CÔ LIN 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AC25948B-DAC8-4813-AC7F-89489CF1E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6189" y="350810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22AD2D9D-D986-4270-83B4-E81C5E0DB6A0}"/>
              </a:ext>
            </a:extLst>
          </p:cNvPr>
          <p:cNvSpPr/>
          <p:nvPr/>
        </p:nvSpPr>
        <p:spPr>
          <a:xfrm>
            <a:off x="5532709" y="5010594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C20B7F5B-1C97-C44C-67B8-5F7B8A46C286}"/>
              </a:ext>
            </a:extLst>
          </p:cNvPr>
          <p:cNvSpPr/>
          <p:nvPr/>
        </p:nvSpPr>
        <p:spPr>
          <a:xfrm>
            <a:off x="10398642" y="6251944"/>
            <a:ext cx="1329070" cy="4890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74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x 1000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18 000</a:t>
            </a: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x 100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8 200</a:t>
            </a: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76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9 000 : 100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2 002 000 : 1 000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326794" y="5054269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2 002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892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x 1 000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9" y="5192492"/>
            <a:ext cx="22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75 000</a:t>
            </a:r>
          </a:p>
        </p:txBody>
      </p:sp>
    </p:spTree>
    <p:extLst>
      <p:ext uri="{BB962C8B-B14F-4D97-AF65-F5344CB8AC3E}">
        <p14:creationId xmlns:p14="http://schemas.microsoft.com/office/powerpoint/2010/main" val="17419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408A6-DB1A-7021-66D0-7E777D407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310" y="1568330"/>
            <a:ext cx="8919221" cy="2658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7B543-8863-9DE2-0A88-7F0EA31808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9783" y="695921"/>
            <a:ext cx="2237426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812</Words>
  <Application>Microsoft Office PowerPoint</Application>
  <PresentationFormat>Widescreen</PresentationFormat>
  <Paragraphs>82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UTM Showcard</vt:lpstr>
      <vt:lpstr>思源黑体 CN Bold</vt:lpstr>
      <vt:lpstr>思源黑体 CN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41</cp:revision>
  <dcterms:created xsi:type="dcterms:W3CDTF">2023-11-15T13:22:26Z</dcterms:created>
  <dcterms:modified xsi:type="dcterms:W3CDTF">2026-06-01T14:10:49Z</dcterms:modified>
</cp:coreProperties>
</file>