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6" r:id="rId3"/>
  </p:sldMasterIdLst>
  <p:notesMasterIdLst>
    <p:notesMasterId r:id="rId24"/>
  </p:notesMasterIdLst>
  <p:sldIdLst>
    <p:sldId id="402" r:id="rId4"/>
    <p:sldId id="266" r:id="rId5"/>
    <p:sldId id="256" r:id="rId6"/>
    <p:sldId id="258" r:id="rId7"/>
    <p:sldId id="260" r:id="rId8"/>
    <p:sldId id="261" r:id="rId9"/>
    <p:sldId id="259" r:id="rId10"/>
    <p:sldId id="262" r:id="rId11"/>
    <p:sldId id="311" r:id="rId12"/>
    <p:sldId id="404" r:id="rId13"/>
    <p:sldId id="331" r:id="rId14"/>
    <p:sldId id="422" r:id="rId15"/>
    <p:sldId id="423" r:id="rId16"/>
    <p:sldId id="424" r:id="rId17"/>
    <p:sldId id="425" r:id="rId18"/>
    <p:sldId id="426" r:id="rId19"/>
    <p:sldId id="427" r:id="rId20"/>
    <p:sldId id="339" r:id="rId21"/>
    <p:sldId id="329" r:id="rId22"/>
    <p:sldId id="441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842" autoAdjust="0"/>
  </p:normalViewPr>
  <p:slideViewPr>
    <p:cSldViewPr snapToGrid="0">
      <p:cViewPr varScale="1">
        <p:scale>
          <a:sx n="73" d="100"/>
          <a:sy n="73" d="100"/>
        </p:scale>
        <p:origin x="744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B1A2BA-2AD3-41C3-92E1-C44533DD6ED8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590CA2-FF3B-4BFB-82DA-C525AB47F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927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2" name="Google Shape;111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9663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18224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69432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0" name="Google Shape;5360;gc52ef24844_0_195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1" name="Google Shape;5361;gc52ef24844_0_195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0" name="Google Shape;5360;gc52ef24844_0_195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1" name="Google Shape;5361;gc52ef24844_0_195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5896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BẤM VÀO CÂU HỎI, TRẢ LỜI XONG QUAY LẠI RỒI BẤM VÀO HŨ MẬT ĐỂ MẬT ONG ĐẦY LÊN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90CA2-FF3B-4BFB-82DA-C525AB47FBD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173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hũ</a:t>
            </a:r>
            <a:r>
              <a:rPr lang="en-US" dirty="0"/>
              <a:t> </a:t>
            </a:r>
            <a:r>
              <a:rPr lang="en-US" dirty="0" err="1"/>
              <a:t>mật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90CA2-FF3B-4BFB-82DA-C525AB47FBD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100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hũ</a:t>
            </a:r>
            <a:r>
              <a:rPr lang="en-US" dirty="0"/>
              <a:t> </a:t>
            </a:r>
            <a:r>
              <a:rPr lang="en-US" dirty="0" err="1"/>
              <a:t>mật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90CA2-FF3B-4BFB-82DA-C525AB47FBD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389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2" name="Google Shape;111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4762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gc52ef24844_0_176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1" name="Google Shape;2751;gc52ef24844_0_176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8002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9918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1742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-3425219"/>
            <a:ext cx="12690592" cy="10316157"/>
            <a:chOff x="-97264" y="-2508600"/>
            <a:chExt cx="9517944" cy="7737118"/>
          </a:xfrm>
        </p:grpSpPr>
        <p:sp>
          <p:nvSpPr>
            <p:cNvPr id="10" name="Google Shape;10;p2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" name="Google Shape;24;p2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5" name="Google Shape;25;p2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" name="Google Shape;27;p2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" name="Google Shape;37;p2"/>
          <p:cNvSpPr/>
          <p:nvPr/>
        </p:nvSpPr>
        <p:spPr>
          <a:xfrm>
            <a:off x="2435833" y="1009400"/>
            <a:ext cx="7429600" cy="494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2334233" y="907788"/>
            <a:ext cx="7429600" cy="4940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 txBox="1">
            <a:spLocks noGrp="1"/>
          </p:cNvSpPr>
          <p:nvPr>
            <p:ph type="ctrTitle"/>
          </p:nvPr>
        </p:nvSpPr>
        <p:spPr>
          <a:xfrm>
            <a:off x="3058533" y="987900"/>
            <a:ext cx="6090000" cy="397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2800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2"/>
          <p:cNvSpPr txBox="1">
            <a:spLocks noGrp="1"/>
          </p:cNvSpPr>
          <p:nvPr>
            <p:ph type="subTitle" idx="1"/>
          </p:nvPr>
        </p:nvSpPr>
        <p:spPr>
          <a:xfrm>
            <a:off x="3058367" y="5007833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966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171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00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3031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872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2345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8509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63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38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0988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060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9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245" name="Google Shape;245;p9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" name="Google Shape;259;p9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60" name="Google Shape;260;p9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9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" name="Google Shape;262;p9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2" name="Google Shape;272;p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9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2482200" y="1528000"/>
            <a:ext cx="7227600" cy="29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2"/>
          </p:nvPr>
        </p:nvSpPr>
        <p:spPr>
          <a:xfrm>
            <a:off x="3394200" y="4505200"/>
            <a:ext cx="5403600" cy="82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3155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8006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332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377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141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286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385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65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584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063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992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1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oogle Shape;280;p11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281" name="Google Shape;281;p11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5" name="Google Shape;295;p11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96" name="Google Shape;296;p11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11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11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1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1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1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1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1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1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1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1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1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8" name="Google Shape;308;p11"/>
          <p:cNvSpPr/>
          <p:nvPr/>
        </p:nvSpPr>
        <p:spPr>
          <a:xfrm>
            <a:off x="544333" y="1200852"/>
            <a:ext cx="11245600" cy="444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" name="Google Shape;309;p11"/>
          <p:cNvSpPr/>
          <p:nvPr/>
        </p:nvSpPr>
        <p:spPr>
          <a:xfrm>
            <a:off x="402067" y="1066751"/>
            <a:ext cx="11245600" cy="4441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" name="Google Shape;310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340967"/>
            <a:ext cx="8768000" cy="1401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11" name="Google Shape;311;p11"/>
          <p:cNvSpPr txBox="1">
            <a:spLocks noGrp="1"/>
          </p:cNvSpPr>
          <p:nvPr>
            <p:ph type="subTitle" idx="1"/>
          </p:nvPr>
        </p:nvSpPr>
        <p:spPr>
          <a:xfrm>
            <a:off x="1712000" y="3945833"/>
            <a:ext cx="8768000" cy="5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26420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90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96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9971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oogle Shape;348;p14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349" name="Google Shape;349;p14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14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364" name="Google Shape;364;p14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14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" name="Google Shape;366;p14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14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14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14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14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4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4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4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4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14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6" name="Google Shape;376;p14"/>
          <p:cNvSpPr/>
          <p:nvPr/>
        </p:nvSpPr>
        <p:spPr>
          <a:xfrm>
            <a:off x="1891133" y="483667"/>
            <a:ext cx="85520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4"/>
          <p:cNvSpPr/>
          <p:nvPr/>
        </p:nvSpPr>
        <p:spPr>
          <a:xfrm>
            <a:off x="1748867" y="362167"/>
            <a:ext cx="85520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4"/>
          <p:cNvSpPr txBox="1">
            <a:spLocks noGrp="1"/>
          </p:cNvSpPr>
          <p:nvPr>
            <p:ph type="title"/>
          </p:nvPr>
        </p:nvSpPr>
        <p:spPr>
          <a:xfrm>
            <a:off x="4160233" y="4036933"/>
            <a:ext cx="5968400" cy="14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9" name="Google Shape;379;p14"/>
          <p:cNvSpPr txBox="1">
            <a:spLocks noGrp="1"/>
          </p:cNvSpPr>
          <p:nvPr>
            <p:ph type="title" idx="2" hasCustomPrompt="1"/>
          </p:nvPr>
        </p:nvSpPr>
        <p:spPr>
          <a:xfrm>
            <a:off x="2184684" y="4526300"/>
            <a:ext cx="144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80" name="Google Shape;380;p14"/>
          <p:cNvSpPr txBox="1">
            <a:spLocks noGrp="1"/>
          </p:cNvSpPr>
          <p:nvPr>
            <p:ph type="subTitle" idx="1"/>
          </p:nvPr>
        </p:nvSpPr>
        <p:spPr>
          <a:xfrm>
            <a:off x="4160284" y="5330800"/>
            <a:ext cx="3172400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662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6"/>
        </a:solidFill>
        <a:effectLst/>
      </p:bgPr>
    </p:bg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7" name="Google Shape;987;p31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988" name="Google Shape;988;p31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1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1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31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31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31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31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31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31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31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31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31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31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31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02" name="Google Shape;1002;p31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03" name="Google Shape;1003;p31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" name="Google Shape;1004;p31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05" name="Google Shape;1005;p31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31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31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31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31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31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31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31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31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31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06978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32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1017" name="Google Shape;1017;p32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32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32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2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2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2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2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2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32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32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32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32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32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32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31" name="Google Shape;1031;p32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1032" name="Google Shape;1032;p32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32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34" name="Google Shape;1034;p32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32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32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32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32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32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32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32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32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32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53795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4"/>
        </a:solidFill>
        <a:effectLst/>
      </p:bgPr>
    </p:bg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5" name="Google Shape;1045;p33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1046" name="Google Shape;1046;p33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33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33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33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33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33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33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33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33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33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33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33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33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33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60" name="Google Shape;1060;p33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1061" name="Google Shape;1061;p33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33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63" name="Google Shape;1063;p33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33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33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33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33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33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33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33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3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3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61236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4" name="Google Shape;1074;p34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1075" name="Google Shape;1075;p34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4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4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4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4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4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4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4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4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4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4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4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4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4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9" name="Google Shape;1089;p34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90" name="Google Shape;1090;p34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34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2" name="Google Shape;1092;p34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4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4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4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4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4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4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4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4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4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98190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69C444D-859E-A6E7-318D-A0CA480D5FC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5736" y="131975"/>
            <a:ext cx="1263192" cy="126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997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5" r:id="rId3"/>
    <p:sldLayoutId id="2147483666" r:id="rId4"/>
    <p:sldLayoutId id="2147483667" r:id="rId5"/>
    <p:sldLayoutId id="2147483670" r:id="rId6"/>
    <p:sldLayoutId id="2147483671" r:id="rId7"/>
    <p:sldLayoutId id="2147483672" r:id="rId8"/>
    <p:sldLayoutId id="2147483673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9441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059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microsoft.com/office/2007/relationships/hdphoto" Target="../media/hdphoto2.wdp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14" Type="http://schemas.openxmlformats.org/officeDocument/2006/relationships/image" Target="../media/image19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18" Type="http://schemas.openxmlformats.org/officeDocument/2006/relationships/image" Target="../media/image23.png"/><Relationship Id="rId26" Type="http://schemas.openxmlformats.org/officeDocument/2006/relationships/image" Target="../media/image18.png"/><Relationship Id="rId3" Type="http://schemas.openxmlformats.org/officeDocument/2006/relationships/audio" Target="../media/audio1.wav"/><Relationship Id="rId21" Type="http://schemas.openxmlformats.org/officeDocument/2006/relationships/slide" Target="slide5.xml"/><Relationship Id="rId7" Type="http://schemas.openxmlformats.org/officeDocument/2006/relationships/image" Target="../media/image21.gif"/><Relationship Id="rId12" Type="http://schemas.openxmlformats.org/officeDocument/2006/relationships/image" Target="../media/image12.png"/><Relationship Id="rId17" Type="http://schemas.openxmlformats.org/officeDocument/2006/relationships/image" Target="../media/image22.png"/><Relationship Id="rId25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20" Type="http://schemas.openxmlformats.org/officeDocument/2006/relationships/slide" Target="slide4.xml"/><Relationship Id="rId29" Type="http://schemas.openxmlformats.org/officeDocument/2006/relationships/image" Target="../media/image26.gi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jpeg"/><Relationship Id="rId11" Type="http://schemas.openxmlformats.org/officeDocument/2006/relationships/image" Target="../media/image11.png"/><Relationship Id="rId24" Type="http://schemas.openxmlformats.org/officeDocument/2006/relationships/slide" Target="slide8.xml"/><Relationship Id="rId5" Type="http://schemas.openxmlformats.org/officeDocument/2006/relationships/audio" Target="../media/audio3.wav"/><Relationship Id="rId15" Type="http://schemas.openxmlformats.org/officeDocument/2006/relationships/image" Target="../media/image15.png"/><Relationship Id="rId23" Type="http://schemas.openxmlformats.org/officeDocument/2006/relationships/slide" Target="slide7.xml"/><Relationship Id="rId28" Type="http://schemas.openxmlformats.org/officeDocument/2006/relationships/image" Target="../media/image25.gif"/><Relationship Id="rId10" Type="http://schemas.microsoft.com/office/2007/relationships/hdphoto" Target="../media/hdphoto2.wdp"/><Relationship Id="rId19" Type="http://schemas.openxmlformats.org/officeDocument/2006/relationships/image" Target="../media/image24.png"/><Relationship Id="rId31" Type="http://schemas.openxmlformats.org/officeDocument/2006/relationships/slide" Target="slide9.xml"/><Relationship Id="rId4" Type="http://schemas.openxmlformats.org/officeDocument/2006/relationships/audio" Target="../media/audio2.wav"/><Relationship Id="rId9" Type="http://schemas.openxmlformats.org/officeDocument/2006/relationships/image" Target="../media/image10.png"/><Relationship Id="rId14" Type="http://schemas.openxmlformats.org/officeDocument/2006/relationships/image" Target="../media/image14.png"/><Relationship Id="rId22" Type="http://schemas.openxmlformats.org/officeDocument/2006/relationships/slide" Target="slide6.xml"/><Relationship Id="rId27" Type="http://schemas.openxmlformats.org/officeDocument/2006/relationships/image" Target="../media/image19.gif"/><Relationship Id="rId30" Type="http://schemas.openxmlformats.org/officeDocument/2006/relationships/image" Target="../media/image2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slide" Target="slide3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8.jpeg"/><Relationship Id="rId7" Type="http://schemas.openxmlformats.org/officeDocument/2006/relationships/image" Target="../media/image28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5" Type="http://schemas.openxmlformats.org/officeDocument/2006/relationships/image" Target="../media/image28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8.jpeg"/><Relationship Id="rId7" Type="http://schemas.openxmlformats.org/officeDocument/2006/relationships/image" Target="../media/image3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slide" Target="slide3.xml"/><Relationship Id="rId4" Type="http://schemas.openxmlformats.org/officeDocument/2006/relationships/image" Target="../media/image8.jpeg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3.pn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6" name="Google Shape;1116;p39"/>
          <p:cNvGrpSpPr/>
          <p:nvPr/>
        </p:nvGrpSpPr>
        <p:grpSpPr>
          <a:xfrm>
            <a:off x="4429806" y="5531068"/>
            <a:ext cx="667900" cy="1326933"/>
            <a:chOff x="8326875" y="3208575"/>
            <a:chExt cx="500925" cy="995200"/>
          </a:xfrm>
        </p:grpSpPr>
        <p:sp>
          <p:nvSpPr>
            <p:cNvPr id="1117" name="Google Shape;1117;p39"/>
            <p:cNvSpPr/>
            <p:nvPr/>
          </p:nvSpPr>
          <p:spPr>
            <a:xfrm>
              <a:off x="8609175" y="3231375"/>
              <a:ext cx="218575" cy="195050"/>
            </a:xfrm>
            <a:custGeom>
              <a:avLst/>
              <a:gdLst/>
              <a:ahLst/>
              <a:cxnLst/>
              <a:rect l="l" t="t" r="r" b="b"/>
              <a:pathLst>
                <a:path w="8743" h="7802" extrusionOk="0">
                  <a:moveTo>
                    <a:pt x="6174" y="0"/>
                  </a:moveTo>
                  <a:cubicBezTo>
                    <a:pt x="6073" y="0"/>
                    <a:pt x="5971" y="22"/>
                    <a:pt x="5874" y="68"/>
                  </a:cubicBezTo>
                  <a:lnTo>
                    <a:pt x="365" y="3812"/>
                  </a:lnTo>
                  <a:lnTo>
                    <a:pt x="0" y="4844"/>
                  </a:lnTo>
                  <a:lnTo>
                    <a:pt x="8378" y="7801"/>
                  </a:lnTo>
                  <a:lnTo>
                    <a:pt x="8742" y="6770"/>
                  </a:lnTo>
                  <a:lnTo>
                    <a:pt x="6805" y="397"/>
                  </a:lnTo>
                  <a:cubicBezTo>
                    <a:pt x="6685" y="147"/>
                    <a:pt x="6434" y="0"/>
                    <a:pt x="6174" y="0"/>
                  </a:cubicBezTo>
                  <a:close/>
                </a:path>
              </a:pathLst>
            </a:custGeom>
            <a:solidFill>
              <a:srgbClr val="F550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39"/>
            <p:cNvSpPr/>
            <p:nvPr/>
          </p:nvSpPr>
          <p:spPr>
            <a:xfrm>
              <a:off x="8609250" y="3265400"/>
              <a:ext cx="218550" cy="161025"/>
            </a:xfrm>
            <a:custGeom>
              <a:avLst/>
              <a:gdLst/>
              <a:ahLst/>
              <a:cxnLst/>
              <a:rect l="l" t="t" r="r" b="b"/>
              <a:pathLst>
                <a:path w="8742" h="6441" extrusionOk="0">
                  <a:moveTo>
                    <a:pt x="3970" y="1"/>
                  </a:moveTo>
                  <a:lnTo>
                    <a:pt x="363" y="2451"/>
                  </a:lnTo>
                  <a:lnTo>
                    <a:pt x="0" y="3483"/>
                  </a:lnTo>
                  <a:lnTo>
                    <a:pt x="8378" y="6440"/>
                  </a:lnTo>
                  <a:lnTo>
                    <a:pt x="8742" y="5409"/>
                  </a:lnTo>
                  <a:lnTo>
                    <a:pt x="7477" y="1252"/>
                  </a:lnTo>
                  <a:lnTo>
                    <a:pt x="4188" y="92"/>
                  </a:lnTo>
                  <a:cubicBezTo>
                    <a:pt x="4114" y="65"/>
                    <a:pt x="4041" y="32"/>
                    <a:pt x="39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39"/>
            <p:cNvSpPr/>
            <p:nvPr/>
          </p:nvSpPr>
          <p:spPr>
            <a:xfrm>
              <a:off x="8708400" y="3231375"/>
              <a:ext cx="87725" cy="65350"/>
            </a:xfrm>
            <a:custGeom>
              <a:avLst/>
              <a:gdLst/>
              <a:ahLst/>
              <a:cxnLst/>
              <a:rect l="l" t="t" r="r" b="b"/>
              <a:pathLst>
                <a:path w="3509" h="2614" extrusionOk="0">
                  <a:moveTo>
                    <a:pt x="2205" y="0"/>
                  </a:moveTo>
                  <a:cubicBezTo>
                    <a:pt x="2104" y="0"/>
                    <a:pt x="2002" y="22"/>
                    <a:pt x="1905" y="68"/>
                  </a:cubicBezTo>
                  <a:lnTo>
                    <a:pt x="1" y="1362"/>
                  </a:lnTo>
                  <a:cubicBezTo>
                    <a:pt x="75" y="1393"/>
                    <a:pt x="146" y="1426"/>
                    <a:pt x="221" y="1453"/>
                  </a:cubicBezTo>
                  <a:lnTo>
                    <a:pt x="3509" y="2613"/>
                  </a:lnTo>
                  <a:lnTo>
                    <a:pt x="2836" y="397"/>
                  </a:lnTo>
                  <a:cubicBezTo>
                    <a:pt x="2716" y="147"/>
                    <a:pt x="2465" y="0"/>
                    <a:pt x="2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39"/>
            <p:cNvSpPr/>
            <p:nvPr/>
          </p:nvSpPr>
          <p:spPr>
            <a:xfrm>
              <a:off x="8339650" y="3980300"/>
              <a:ext cx="251725" cy="223475"/>
            </a:xfrm>
            <a:custGeom>
              <a:avLst/>
              <a:gdLst/>
              <a:ahLst/>
              <a:cxnLst/>
              <a:rect l="l" t="t" r="r" b="b"/>
              <a:pathLst>
                <a:path w="10069" h="8939" extrusionOk="0">
                  <a:moveTo>
                    <a:pt x="5034" y="1"/>
                  </a:moveTo>
                  <a:cubicBezTo>
                    <a:pt x="3193" y="1"/>
                    <a:pt x="1470" y="1148"/>
                    <a:pt x="823" y="2983"/>
                  </a:cubicBezTo>
                  <a:cubicBezTo>
                    <a:pt x="1" y="5309"/>
                    <a:pt x="1220" y="7861"/>
                    <a:pt x="3547" y="8683"/>
                  </a:cubicBezTo>
                  <a:cubicBezTo>
                    <a:pt x="4039" y="8856"/>
                    <a:pt x="4541" y="8939"/>
                    <a:pt x="5035" y="8939"/>
                  </a:cubicBezTo>
                  <a:cubicBezTo>
                    <a:pt x="6876" y="8939"/>
                    <a:pt x="8599" y="7792"/>
                    <a:pt x="9247" y="5956"/>
                  </a:cubicBezTo>
                  <a:cubicBezTo>
                    <a:pt x="10068" y="3629"/>
                    <a:pt x="8848" y="1078"/>
                    <a:pt x="6521" y="257"/>
                  </a:cubicBezTo>
                  <a:cubicBezTo>
                    <a:pt x="6029" y="83"/>
                    <a:pt x="5527" y="1"/>
                    <a:pt x="5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39"/>
            <p:cNvSpPr/>
            <p:nvPr/>
          </p:nvSpPr>
          <p:spPr>
            <a:xfrm>
              <a:off x="8372450" y="4101375"/>
              <a:ext cx="81825" cy="71300"/>
            </a:xfrm>
            <a:custGeom>
              <a:avLst/>
              <a:gdLst/>
              <a:ahLst/>
              <a:cxnLst/>
              <a:rect l="l" t="t" r="r" b="b"/>
              <a:pathLst>
                <a:path w="3273" h="2852" extrusionOk="0">
                  <a:moveTo>
                    <a:pt x="777" y="0"/>
                  </a:moveTo>
                  <a:cubicBezTo>
                    <a:pt x="703" y="0"/>
                    <a:pt x="621" y="39"/>
                    <a:pt x="522" y="129"/>
                  </a:cubicBezTo>
                  <a:cubicBezTo>
                    <a:pt x="1" y="605"/>
                    <a:pt x="78" y="1536"/>
                    <a:pt x="694" y="2214"/>
                  </a:cubicBezTo>
                  <a:cubicBezTo>
                    <a:pt x="1071" y="2629"/>
                    <a:pt x="1564" y="2851"/>
                    <a:pt x="2009" y="2851"/>
                  </a:cubicBezTo>
                  <a:cubicBezTo>
                    <a:pt x="2289" y="2851"/>
                    <a:pt x="2550" y="2763"/>
                    <a:pt x="2751" y="2581"/>
                  </a:cubicBezTo>
                  <a:cubicBezTo>
                    <a:pt x="3273" y="2105"/>
                    <a:pt x="2351" y="1942"/>
                    <a:pt x="1735" y="1266"/>
                  </a:cubicBezTo>
                  <a:cubicBezTo>
                    <a:pt x="1236" y="717"/>
                    <a:pt x="1091" y="0"/>
                    <a:pt x="77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39"/>
            <p:cNvSpPr/>
            <p:nvPr/>
          </p:nvSpPr>
          <p:spPr>
            <a:xfrm>
              <a:off x="8455250" y="4158000"/>
              <a:ext cx="15000" cy="13325"/>
            </a:xfrm>
            <a:custGeom>
              <a:avLst/>
              <a:gdLst/>
              <a:ahLst/>
              <a:cxnLst/>
              <a:rect l="l" t="t" r="r" b="b"/>
              <a:pathLst>
                <a:path w="600" h="533" extrusionOk="0">
                  <a:moveTo>
                    <a:pt x="298" y="1"/>
                  </a:moveTo>
                  <a:cubicBezTo>
                    <a:pt x="188" y="1"/>
                    <a:pt x="86" y="68"/>
                    <a:pt x="49" y="177"/>
                  </a:cubicBezTo>
                  <a:cubicBezTo>
                    <a:pt x="1" y="316"/>
                    <a:pt x="73" y="469"/>
                    <a:pt x="211" y="517"/>
                  </a:cubicBezTo>
                  <a:cubicBezTo>
                    <a:pt x="240" y="528"/>
                    <a:pt x="271" y="533"/>
                    <a:pt x="300" y="533"/>
                  </a:cubicBezTo>
                  <a:cubicBezTo>
                    <a:pt x="410" y="533"/>
                    <a:pt x="512" y="465"/>
                    <a:pt x="551" y="354"/>
                  </a:cubicBezTo>
                  <a:cubicBezTo>
                    <a:pt x="599" y="216"/>
                    <a:pt x="528" y="63"/>
                    <a:pt x="388" y="16"/>
                  </a:cubicBezTo>
                  <a:cubicBezTo>
                    <a:pt x="358" y="5"/>
                    <a:pt x="328" y="1"/>
                    <a:pt x="298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39"/>
            <p:cNvSpPr/>
            <p:nvPr/>
          </p:nvSpPr>
          <p:spPr>
            <a:xfrm>
              <a:off x="8356525" y="3346425"/>
              <a:ext cx="468400" cy="780950"/>
            </a:xfrm>
            <a:custGeom>
              <a:avLst/>
              <a:gdLst/>
              <a:ahLst/>
              <a:cxnLst/>
              <a:rect l="l" t="t" r="r" b="b"/>
              <a:pathLst>
                <a:path w="18736" h="31238" extrusionOk="0">
                  <a:moveTo>
                    <a:pt x="9931" y="0"/>
                  </a:moveTo>
                  <a:lnTo>
                    <a:pt x="0" y="28129"/>
                  </a:lnTo>
                  <a:lnTo>
                    <a:pt x="8805" y="31237"/>
                  </a:lnTo>
                  <a:lnTo>
                    <a:pt x="18735" y="3108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39"/>
            <p:cNvSpPr/>
            <p:nvPr/>
          </p:nvSpPr>
          <p:spPr>
            <a:xfrm>
              <a:off x="8436325" y="3374575"/>
              <a:ext cx="308800" cy="724650"/>
            </a:xfrm>
            <a:custGeom>
              <a:avLst/>
              <a:gdLst/>
              <a:ahLst/>
              <a:cxnLst/>
              <a:rect l="l" t="t" r="r" b="b"/>
              <a:pathLst>
                <a:path w="12352" h="28986" extrusionOk="0">
                  <a:moveTo>
                    <a:pt x="9931" y="0"/>
                  </a:moveTo>
                  <a:lnTo>
                    <a:pt x="0" y="28131"/>
                  </a:lnTo>
                  <a:lnTo>
                    <a:pt x="2421" y="28985"/>
                  </a:lnTo>
                  <a:lnTo>
                    <a:pt x="12351" y="855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39"/>
            <p:cNvSpPr/>
            <p:nvPr/>
          </p:nvSpPr>
          <p:spPr>
            <a:xfrm>
              <a:off x="8596425" y="3242575"/>
              <a:ext cx="226875" cy="168800"/>
            </a:xfrm>
            <a:custGeom>
              <a:avLst/>
              <a:gdLst/>
              <a:ahLst/>
              <a:cxnLst/>
              <a:rect l="l" t="t" r="r" b="b"/>
              <a:pathLst>
                <a:path w="9075" h="6752" extrusionOk="0">
                  <a:moveTo>
                    <a:pt x="4158" y="333"/>
                  </a:moveTo>
                  <a:cubicBezTo>
                    <a:pt x="4208" y="355"/>
                    <a:pt x="4258" y="376"/>
                    <a:pt x="4311" y="393"/>
                  </a:cubicBezTo>
                  <a:lnTo>
                    <a:pt x="7526" y="1528"/>
                  </a:lnTo>
                  <a:lnTo>
                    <a:pt x="8752" y="5560"/>
                  </a:lnTo>
                  <a:lnTo>
                    <a:pt x="8458" y="6399"/>
                  </a:lnTo>
                  <a:lnTo>
                    <a:pt x="372" y="3544"/>
                  </a:lnTo>
                  <a:lnTo>
                    <a:pt x="668" y="2707"/>
                  </a:lnTo>
                  <a:lnTo>
                    <a:pt x="4158" y="333"/>
                  </a:lnTo>
                  <a:close/>
                  <a:moveTo>
                    <a:pt x="4145" y="0"/>
                  </a:moveTo>
                  <a:cubicBezTo>
                    <a:pt x="4115" y="0"/>
                    <a:pt x="4084" y="9"/>
                    <a:pt x="4058" y="28"/>
                  </a:cubicBezTo>
                  <a:lnTo>
                    <a:pt x="453" y="2478"/>
                  </a:lnTo>
                  <a:cubicBezTo>
                    <a:pt x="426" y="2497"/>
                    <a:pt x="405" y="2524"/>
                    <a:pt x="393" y="2554"/>
                  </a:cubicBezTo>
                  <a:lnTo>
                    <a:pt x="29" y="3587"/>
                  </a:lnTo>
                  <a:cubicBezTo>
                    <a:pt x="0" y="3667"/>
                    <a:pt x="43" y="3757"/>
                    <a:pt x="125" y="3786"/>
                  </a:cubicBezTo>
                  <a:lnTo>
                    <a:pt x="8500" y="6743"/>
                  </a:lnTo>
                  <a:cubicBezTo>
                    <a:pt x="8519" y="6749"/>
                    <a:pt x="8535" y="6752"/>
                    <a:pt x="8552" y="6752"/>
                  </a:cubicBezTo>
                  <a:cubicBezTo>
                    <a:pt x="8573" y="6752"/>
                    <a:pt x="8598" y="6746"/>
                    <a:pt x="8622" y="6733"/>
                  </a:cubicBezTo>
                  <a:cubicBezTo>
                    <a:pt x="8658" y="6716"/>
                    <a:pt x="8686" y="6686"/>
                    <a:pt x="8700" y="6646"/>
                  </a:cubicBezTo>
                  <a:lnTo>
                    <a:pt x="9065" y="5614"/>
                  </a:lnTo>
                  <a:cubicBezTo>
                    <a:pt x="9075" y="5583"/>
                    <a:pt x="9075" y="5550"/>
                    <a:pt x="9066" y="5517"/>
                  </a:cubicBezTo>
                  <a:lnTo>
                    <a:pt x="7802" y="1361"/>
                  </a:lnTo>
                  <a:cubicBezTo>
                    <a:pt x="7787" y="1314"/>
                    <a:pt x="7752" y="1275"/>
                    <a:pt x="7706" y="1259"/>
                  </a:cubicBezTo>
                  <a:lnTo>
                    <a:pt x="4417" y="99"/>
                  </a:lnTo>
                  <a:cubicBezTo>
                    <a:pt x="4344" y="73"/>
                    <a:pt x="4277" y="43"/>
                    <a:pt x="4208" y="13"/>
                  </a:cubicBezTo>
                  <a:cubicBezTo>
                    <a:pt x="4188" y="5"/>
                    <a:pt x="4167" y="0"/>
                    <a:pt x="414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39"/>
            <p:cNvSpPr/>
            <p:nvPr/>
          </p:nvSpPr>
          <p:spPr>
            <a:xfrm>
              <a:off x="8696050" y="3208575"/>
              <a:ext cx="95900" cy="73100"/>
            </a:xfrm>
            <a:custGeom>
              <a:avLst/>
              <a:gdLst/>
              <a:ahLst/>
              <a:cxnLst/>
              <a:rect l="l" t="t" r="r" b="b"/>
              <a:pathLst>
                <a:path w="3836" h="2924" extrusionOk="0">
                  <a:moveTo>
                    <a:pt x="2363" y="310"/>
                  </a:moveTo>
                  <a:cubicBezTo>
                    <a:pt x="2424" y="310"/>
                    <a:pt x="2486" y="320"/>
                    <a:pt x="2545" y="340"/>
                  </a:cubicBezTo>
                  <a:cubicBezTo>
                    <a:pt x="2681" y="389"/>
                    <a:pt x="2792" y="488"/>
                    <a:pt x="2845" y="596"/>
                  </a:cubicBezTo>
                  <a:lnTo>
                    <a:pt x="3430" y="2518"/>
                  </a:lnTo>
                  <a:lnTo>
                    <a:pt x="3430" y="2518"/>
                  </a:lnTo>
                  <a:lnTo>
                    <a:pt x="488" y="1481"/>
                  </a:lnTo>
                  <a:lnTo>
                    <a:pt x="2131" y="362"/>
                  </a:lnTo>
                  <a:cubicBezTo>
                    <a:pt x="2205" y="327"/>
                    <a:pt x="2284" y="310"/>
                    <a:pt x="2363" y="310"/>
                  </a:cubicBezTo>
                  <a:close/>
                  <a:moveTo>
                    <a:pt x="2373" y="1"/>
                  </a:moveTo>
                  <a:cubicBezTo>
                    <a:pt x="2242" y="1"/>
                    <a:pt x="2108" y="31"/>
                    <a:pt x="1978" y="95"/>
                  </a:cubicBezTo>
                  <a:lnTo>
                    <a:pt x="73" y="1388"/>
                  </a:lnTo>
                  <a:cubicBezTo>
                    <a:pt x="28" y="1419"/>
                    <a:pt x="0" y="1475"/>
                    <a:pt x="6" y="1531"/>
                  </a:cubicBezTo>
                  <a:cubicBezTo>
                    <a:pt x="12" y="1588"/>
                    <a:pt x="45" y="1635"/>
                    <a:pt x="98" y="1659"/>
                  </a:cubicBezTo>
                  <a:cubicBezTo>
                    <a:pt x="172" y="1693"/>
                    <a:pt x="249" y="1725"/>
                    <a:pt x="328" y="1753"/>
                  </a:cubicBezTo>
                  <a:lnTo>
                    <a:pt x="3615" y="2915"/>
                  </a:lnTo>
                  <a:cubicBezTo>
                    <a:pt x="3634" y="2919"/>
                    <a:pt x="3650" y="2924"/>
                    <a:pt x="3667" y="2924"/>
                  </a:cubicBezTo>
                  <a:cubicBezTo>
                    <a:pt x="3707" y="2924"/>
                    <a:pt x="3744" y="2908"/>
                    <a:pt x="3777" y="2879"/>
                  </a:cubicBezTo>
                  <a:cubicBezTo>
                    <a:pt x="3820" y="2839"/>
                    <a:pt x="3835" y="2777"/>
                    <a:pt x="3817" y="2722"/>
                  </a:cubicBezTo>
                  <a:lnTo>
                    <a:pt x="3135" y="483"/>
                  </a:lnTo>
                  <a:cubicBezTo>
                    <a:pt x="3037" y="278"/>
                    <a:pt x="2865" y="125"/>
                    <a:pt x="2649" y="47"/>
                  </a:cubicBezTo>
                  <a:cubicBezTo>
                    <a:pt x="2560" y="16"/>
                    <a:pt x="2467" y="1"/>
                    <a:pt x="2373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39"/>
            <p:cNvSpPr/>
            <p:nvPr/>
          </p:nvSpPr>
          <p:spPr>
            <a:xfrm>
              <a:off x="8326875" y="4032075"/>
              <a:ext cx="239875" cy="156700"/>
            </a:xfrm>
            <a:custGeom>
              <a:avLst/>
              <a:gdLst/>
              <a:ahLst/>
              <a:cxnLst/>
              <a:rect l="l" t="t" r="r" b="b"/>
              <a:pathLst>
                <a:path w="9595" h="6268" extrusionOk="0">
                  <a:moveTo>
                    <a:pt x="996" y="0"/>
                  </a:moveTo>
                  <a:cubicBezTo>
                    <a:pt x="932" y="0"/>
                    <a:pt x="872" y="40"/>
                    <a:pt x="849" y="103"/>
                  </a:cubicBezTo>
                  <a:cubicBezTo>
                    <a:pt x="0" y="2507"/>
                    <a:pt x="1265" y="5153"/>
                    <a:pt x="3670" y="6000"/>
                  </a:cubicBezTo>
                  <a:cubicBezTo>
                    <a:pt x="4173" y="6179"/>
                    <a:pt x="4694" y="6267"/>
                    <a:pt x="5213" y="6267"/>
                  </a:cubicBezTo>
                  <a:cubicBezTo>
                    <a:pt x="5893" y="6267"/>
                    <a:pt x="6570" y="6114"/>
                    <a:pt x="7202" y="5813"/>
                  </a:cubicBezTo>
                  <a:cubicBezTo>
                    <a:pt x="8316" y="5281"/>
                    <a:pt x="9156" y="4347"/>
                    <a:pt x="9566" y="3182"/>
                  </a:cubicBezTo>
                  <a:cubicBezTo>
                    <a:pt x="9595" y="3102"/>
                    <a:pt x="9552" y="3012"/>
                    <a:pt x="9472" y="2984"/>
                  </a:cubicBezTo>
                  <a:cubicBezTo>
                    <a:pt x="9455" y="2978"/>
                    <a:pt x="9438" y="2975"/>
                    <a:pt x="9421" y="2975"/>
                  </a:cubicBezTo>
                  <a:cubicBezTo>
                    <a:pt x="9357" y="2975"/>
                    <a:pt x="9296" y="3015"/>
                    <a:pt x="9274" y="3078"/>
                  </a:cubicBezTo>
                  <a:cubicBezTo>
                    <a:pt x="8889" y="4164"/>
                    <a:pt x="8108" y="5036"/>
                    <a:pt x="7067" y="5533"/>
                  </a:cubicBezTo>
                  <a:cubicBezTo>
                    <a:pt x="6479" y="5814"/>
                    <a:pt x="5847" y="5956"/>
                    <a:pt x="5212" y="5956"/>
                  </a:cubicBezTo>
                  <a:cubicBezTo>
                    <a:pt x="4728" y="5956"/>
                    <a:pt x="4242" y="5874"/>
                    <a:pt x="3773" y="5707"/>
                  </a:cubicBezTo>
                  <a:cubicBezTo>
                    <a:pt x="1529" y="4917"/>
                    <a:pt x="350" y="2448"/>
                    <a:pt x="1142" y="206"/>
                  </a:cubicBezTo>
                  <a:cubicBezTo>
                    <a:pt x="1171" y="126"/>
                    <a:pt x="1128" y="38"/>
                    <a:pt x="1048" y="9"/>
                  </a:cubicBezTo>
                  <a:cubicBezTo>
                    <a:pt x="1031" y="3"/>
                    <a:pt x="1013" y="0"/>
                    <a:pt x="99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39"/>
            <p:cNvSpPr/>
            <p:nvPr/>
          </p:nvSpPr>
          <p:spPr>
            <a:xfrm>
              <a:off x="8343950" y="3323600"/>
              <a:ext cx="476725" cy="788650"/>
            </a:xfrm>
            <a:custGeom>
              <a:avLst/>
              <a:gdLst/>
              <a:ahLst/>
              <a:cxnLst/>
              <a:rect l="l" t="t" r="r" b="b"/>
              <a:pathLst>
                <a:path w="19069" h="31546" extrusionOk="0">
                  <a:moveTo>
                    <a:pt x="10199" y="354"/>
                  </a:moveTo>
                  <a:lnTo>
                    <a:pt x="18711" y="3359"/>
                  </a:lnTo>
                  <a:lnTo>
                    <a:pt x="8883" y="31194"/>
                  </a:lnTo>
                  <a:lnTo>
                    <a:pt x="373" y="28191"/>
                  </a:lnTo>
                  <a:lnTo>
                    <a:pt x="10199" y="354"/>
                  </a:lnTo>
                  <a:close/>
                  <a:moveTo>
                    <a:pt x="10105" y="0"/>
                  </a:moveTo>
                  <a:cubicBezTo>
                    <a:pt x="10082" y="0"/>
                    <a:pt x="10059" y="5"/>
                    <a:pt x="10038" y="16"/>
                  </a:cubicBezTo>
                  <a:cubicBezTo>
                    <a:pt x="10002" y="33"/>
                    <a:pt x="9974" y="64"/>
                    <a:pt x="9959" y="103"/>
                  </a:cubicBezTo>
                  <a:lnTo>
                    <a:pt x="29" y="28231"/>
                  </a:lnTo>
                  <a:cubicBezTo>
                    <a:pt x="0" y="28312"/>
                    <a:pt x="43" y="28401"/>
                    <a:pt x="123" y="28429"/>
                  </a:cubicBezTo>
                  <a:lnTo>
                    <a:pt x="8926" y="31537"/>
                  </a:lnTo>
                  <a:cubicBezTo>
                    <a:pt x="8945" y="31543"/>
                    <a:pt x="8961" y="31546"/>
                    <a:pt x="8978" y="31546"/>
                  </a:cubicBezTo>
                  <a:cubicBezTo>
                    <a:pt x="9041" y="31546"/>
                    <a:pt x="9102" y="31507"/>
                    <a:pt x="9125" y="31441"/>
                  </a:cubicBezTo>
                  <a:lnTo>
                    <a:pt x="19055" y="3312"/>
                  </a:lnTo>
                  <a:cubicBezTo>
                    <a:pt x="19068" y="3275"/>
                    <a:pt x="19065" y="3232"/>
                    <a:pt x="19048" y="3195"/>
                  </a:cubicBezTo>
                  <a:cubicBezTo>
                    <a:pt x="19030" y="3159"/>
                    <a:pt x="19000" y="3131"/>
                    <a:pt x="18961" y="3116"/>
                  </a:cubicBezTo>
                  <a:lnTo>
                    <a:pt x="10157" y="9"/>
                  </a:lnTo>
                  <a:cubicBezTo>
                    <a:pt x="10140" y="3"/>
                    <a:pt x="10122" y="0"/>
                    <a:pt x="1010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39"/>
            <p:cNvSpPr/>
            <p:nvPr/>
          </p:nvSpPr>
          <p:spPr>
            <a:xfrm>
              <a:off x="8424150" y="3351825"/>
              <a:ext cx="316750" cy="732325"/>
            </a:xfrm>
            <a:custGeom>
              <a:avLst/>
              <a:gdLst/>
              <a:ahLst/>
              <a:cxnLst/>
              <a:rect l="l" t="t" r="r" b="b"/>
              <a:pathLst>
                <a:path w="12670" h="29293" extrusionOk="0">
                  <a:moveTo>
                    <a:pt x="10182" y="350"/>
                  </a:moveTo>
                  <a:lnTo>
                    <a:pt x="12311" y="1102"/>
                  </a:lnTo>
                  <a:lnTo>
                    <a:pt x="2483" y="28937"/>
                  </a:lnTo>
                  <a:lnTo>
                    <a:pt x="354" y="28186"/>
                  </a:lnTo>
                  <a:lnTo>
                    <a:pt x="10182" y="350"/>
                  </a:lnTo>
                  <a:close/>
                  <a:moveTo>
                    <a:pt x="10088" y="0"/>
                  </a:moveTo>
                  <a:cubicBezTo>
                    <a:pt x="10065" y="0"/>
                    <a:pt x="10042" y="5"/>
                    <a:pt x="10020" y="16"/>
                  </a:cubicBezTo>
                  <a:cubicBezTo>
                    <a:pt x="9985" y="33"/>
                    <a:pt x="9956" y="64"/>
                    <a:pt x="9942" y="103"/>
                  </a:cubicBezTo>
                  <a:lnTo>
                    <a:pt x="12" y="28231"/>
                  </a:lnTo>
                  <a:cubicBezTo>
                    <a:pt x="0" y="28271"/>
                    <a:pt x="2" y="28314"/>
                    <a:pt x="19" y="28351"/>
                  </a:cubicBezTo>
                  <a:cubicBezTo>
                    <a:pt x="37" y="28386"/>
                    <a:pt x="67" y="28415"/>
                    <a:pt x="107" y="28429"/>
                  </a:cubicBezTo>
                  <a:lnTo>
                    <a:pt x="2526" y="29284"/>
                  </a:lnTo>
                  <a:cubicBezTo>
                    <a:pt x="2545" y="29288"/>
                    <a:pt x="2561" y="29292"/>
                    <a:pt x="2579" y="29292"/>
                  </a:cubicBezTo>
                  <a:cubicBezTo>
                    <a:pt x="2643" y="29292"/>
                    <a:pt x="2702" y="29251"/>
                    <a:pt x="2726" y="29188"/>
                  </a:cubicBezTo>
                  <a:lnTo>
                    <a:pt x="12657" y="1060"/>
                  </a:lnTo>
                  <a:cubicBezTo>
                    <a:pt x="12670" y="1023"/>
                    <a:pt x="12668" y="980"/>
                    <a:pt x="12650" y="943"/>
                  </a:cubicBezTo>
                  <a:cubicBezTo>
                    <a:pt x="12632" y="907"/>
                    <a:pt x="12602" y="879"/>
                    <a:pt x="12562" y="864"/>
                  </a:cubicBezTo>
                  <a:lnTo>
                    <a:pt x="10141" y="8"/>
                  </a:lnTo>
                  <a:cubicBezTo>
                    <a:pt x="10123" y="3"/>
                    <a:pt x="10105" y="0"/>
                    <a:pt x="1008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30" name="Google Shape;1130;p39"/>
          <p:cNvGrpSpPr/>
          <p:nvPr/>
        </p:nvGrpSpPr>
        <p:grpSpPr>
          <a:xfrm>
            <a:off x="481370" y="2705143"/>
            <a:ext cx="497500" cy="460167"/>
            <a:chOff x="340400" y="2027350"/>
            <a:chExt cx="373125" cy="345125"/>
          </a:xfrm>
        </p:grpSpPr>
        <p:sp>
          <p:nvSpPr>
            <p:cNvPr id="1131" name="Google Shape;1131;p39"/>
            <p:cNvSpPr/>
            <p:nvPr/>
          </p:nvSpPr>
          <p:spPr>
            <a:xfrm>
              <a:off x="340400" y="2031750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132" name="Google Shape;1132;p39"/>
            <p:cNvSpPr/>
            <p:nvPr/>
          </p:nvSpPr>
          <p:spPr>
            <a:xfrm>
              <a:off x="358050" y="2027350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1133" name="Google Shape;1133;p39"/>
          <p:cNvGrpSpPr/>
          <p:nvPr/>
        </p:nvGrpSpPr>
        <p:grpSpPr>
          <a:xfrm>
            <a:off x="7934152" y="5345502"/>
            <a:ext cx="655133" cy="1065967"/>
            <a:chOff x="6865275" y="5874163"/>
            <a:chExt cx="491350" cy="799475"/>
          </a:xfrm>
        </p:grpSpPr>
        <p:sp>
          <p:nvSpPr>
            <p:cNvPr id="1134" name="Google Shape;1134;p39"/>
            <p:cNvSpPr/>
            <p:nvPr/>
          </p:nvSpPr>
          <p:spPr>
            <a:xfrm>
              <a:off x="6884025" y="5877463"/>
              <a:ext cx="472600" cy="791700"/>
            </a:xfrm>
            <a:custGeom>
              <a:avLst/>
              <a:gdLst/>
              <a:ahLst/>
              <a:cxnLst/>
              <a:rect l="l" t="t" r="r" b="b"/>
              <a:pathLst>
                <a:path w="18904" h="31668" extrusionOk="0">
                  <a:moveTo>
                    <a:pt x="11591" y="1"/>
                  </a:moveTo>
                  <a:lnTo>
                    <a:pt x="0" y="2953"/>
                  </a:lnTo>
                  <a:lnTo>
                    <a:pt x="7313" y="31668"/>
                  </a:lnTo>
                  <a:lnTo>
                    <a:pt x="18904" y="28716"/>
                  </a:lnTo>
                  <a:lnTo>
                    <a:pt x="115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39"/>
            <p:cNvSpPr/>
            <p:nvPr/>
          </p:nvSpPr>
          <p:spPr>
            <a:xfrm>
              <a:off x="6915025" y="5903638"/>
              <a:ext cx="413200" cy="735875"/>
            </a:xfrm>
            <a:custGeom>
              <a:avLst/>
              <a:gdLst/>
              <a:ahLst/>
              <a:cxnLst/>
              <a:rect l="l" t="t" r="r" b="b"/>
              <a:pathLst>
                <a:path w="16528" h="29435" extrusionOk="0">
                  <a:moveTo>
                    <a:pt x="9656" y="1"/>
                  </a:moveTo>
                  <a:lnTo>
                    <a:pt x="0" y="2461"/>
                  </a:lnTo>
                  <a:lnTo>
                    <a:pt x="0" y="5815"/>
                  </a:lnTo>
                  <a:lnTo>
                    <a:pt x="6016" y="29435"/>
                  </a:lnTo>
                  <a:lnTo>
                    <a:pt x="6870" y="29435"/>
                  </a:lnTo>
                  <a:lnTo>
                    <a:pt x="16528" y="26977"/>
                  </a:lnTo>
                  <a:lnTo>
                    <a:pt x="16528" y="23622"/>
                  </a:lnTo>
                  <a:lnTo>
                    <a:pt x="105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39"/>
            <p:cNvSpPr/>
            <p:nvPr/>
          </p:nvSpPr>
          <p:spPr>
            <a:xfrm>
              <a:off x="7037175" y="6478513"/>
              <a:ext cx="296200" cy="98850"/>
            </a:xfrm>
            <a:custGeom>
              <a:avLst/>
              <a:gdLst/>
              <a:ahLst/>
              <a:cxnLst/>
              <a:rect l="l" t="t" r="r" b="b"/>
              <a:pathLst>
                <a:path w="11848" h="3954" extrusionOk="0">
                  <a:moveTo>
                    <a:pt x="11592" y="0"/>
                  </a:moveTo>
                  <a:lnTo>
                    <a:pt x="1" y="2952"/>
                  </a:lnTo>
                  <a:lnTo>
                    <a:pt x="255" y="3954"/>
                  </a:lnTo>
                  <a:lnTo>
                    <a:pt x="11847" y="1002"/>
                  </a:lnTo>
                  <a:lnTo>
                    <a:pt x="115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39"/>
            <p:cNvSpPr/>
            <p:nvPr/>
          </p:nvSpPr>
          <p:spPr>
            <a:xfrm>
              <a:off x="7049725" y="6528088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3" y="0"/>
                  </a:moveTo>
                  <a:lnTo>
                    <a:pt x="1" y="2952"/>
                  </a:lnTo>
                  <a:lnTo>
                    <a:pt x="256" y="3952"/>
                  </a:lnTo>
                  <a:lnTo>
                    <a:pt x="11847" y="1000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39"/>
            <p:cNvSpPr/>
            <p:nvPr/>
          </p:nvSpPr>
          <p:spPr>
            <a:xfrm>
              <a:off x="6893350" y="5914513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1" y="0"/>
                  </a:moveTo>
                  <a:lnTo>
                    <a:pt x="0" y="2952"/>
                  </a:lnTo>
                  <a:lnTo>
                    <a:pt x="254" y="3952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39"/>
            <p:cNvSpPr/>
            <p:nvPr/>
          </p:nvSpPr>
          <p:spPr>
            <a:xfrm>
              <a:off x="6905850" y="5964313"/>
              <a:ext cx="296175" cy="98850"/>
            </a:xfrm>
            <a:custGeom>
              <a:avLst/>
              <a:gdLst/>
              <a:ahLst/>
              <a:cxnLst/>
              <a:rect l="l" t="t" r="r" b="b"/>
              <a:pathLst>
                <a:path w="11847" h="3954" extrusionOk="0">
                  <a:moveTo>
                    <a:pt x="11591" y="0"/>
                  </a:moveTo>
                  <a:lnTo>
                    <a:pt x="0" y="2953"/>
                  </a:lnTo>
                  <a:lnTo>
                    <a:pt x="256" y="3954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39"/>
            <p:cNvSpPr/>
            <p:nvPr/>
          </p:nvSpPr>
          <p:spPr>
            <a:xfrm>
              <a:off x="6865275" y="5874163"/>
              <a:ext cx="480675" cy="799475"/>
            </a:xfrm>
            <a:custGeom>
              <a:avLst/>
              <a:gdLst/>
              <a:ahLst/>
              <a:cxnLst/>
              <a:rect l="l" t="t" r="r" b="b"/>
              <a:pathLst>
                <a:path w="19227" h="31979" extrusionOk="0">
                  <a:moveTo>
                    <a:pt x="11638" y="344"/>
                  </a:moveTo>
                  <a:lnTo>
                    <a:pt x="18875" y="28761"/>
                  </a:lnTo>
                  <a:lnTo>
                    <a:pt x="7584" y="31635"/>
                  </a:lnTo>
                  <a:lnTo>
                    <a:pt x="347" y="3220"/>
                  </a:lnTo>
                  <a:lnTo>
                    <a:pt x="11638" y="344"/>
                  </a:lnTo>
                  <a:close/>
                  <a:moveTo>
                    <a:pt x="11751" y="1"/>
                  </a:moveTo>
                  <a:cubicBezTo>
                    <a:pt x="11738" y="1"/>
                    <a:pt x="11725" y="2"/>
                    <a:pt x="11712" y="5"/>
                  </a:cubicBezTo>
                  <a:lnTo>
                    <a:pt x="123" y="2957"/>
                  </a:lnTo>
                  <a:cubicBezTo>
                    <a:pt x="83" y="2967"/>
                    <a:pt x="50" y="2993"/>
                    <a:pt x="29" y="3029"/>
                  </a:cubicBezTo>
                  <a:cubicBezTo>
                    <a:pt x="7" y="3065"/>
                    <a:pt x="0" y="3107"/>
                    <a:pt x="10" y="3146"/>
                  </a:cubicBezTo>
                  <a:lnTo>
                    <a:pt x="7324" y="31863"/>
                  </a:lnTo>
                  <a:cubicBezTo>
                    <a:pt x="7341" y="31933"/>
                    <a:pt x="7404" y="31978"/>
                    <a:pt x="7474" y="31978"/>
                  </a:cubicBezTo>
                  <a:cubicBezTo>
                    <a:pt x="7487" y="31978"/>
                    <a:pt x="7499" y="31977"/>
                    <a:pt x="7513" y="31975"/>
                  </a:cubicBezTo>
                  <a:lnTo>
                    <a:pt x="19103" y="29023"/>
                  </a:lnTo>
                  <a:cubicBezTo>
                    <a:pt x="19142" y="29012"/>
                    <a:pt x="19176" y="28988"/>
                    <a:pt x="19198" y="28952"/>
                  </a:cubicBezTo>
                  <a:cubicBezTo>
                    <a:pt x="19219" y="28916"/>
                    <a:pt x="19226" y="28872"/>
                    <a:pt x="19215" y="28833"/>
                  </a:cubicBezTo>
                  <a:lnTo>
                    <a:pt x="11902" y="118"/>
                  </a:lnTo>
                  <a:cubicBezTo>
                    <a:pt x="11884" y="47"/>
                    <a:pt x="11822" y="1"/>
                    <a:pt x="11751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39"/>
            <p:cNvSpPr/>
            <p:nvPr/>
          </p:nvSpPr>
          <p:spPr>
            <a:xfrm>
              <a:off x="7018325" y="6475213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5"/>
                  </a:moveTo>
                  <a:lnTo>
                    <a:pt x="11818" y="1042"/>
                  </a:lnTo>
                  <a:lnTo>
                    <a:pt x="529" y="3918"/>
                  </a:lnTo>
                  <a:lnTo>
                    <a:pt x="351" y="3220"/>
                  </a:lnTo>
                  <a:lnTo>
                    <a:pt x="11640" y="345"/>
                  </a:lnTo>
                  <a:close/>
                  <a:moveTo>
                    <a:pt x="11751" y="0"/>
                  </a:moveTo>
                  <a:cubicBezTo>
                    <a:pt x="11739" y="0"/>
                    <a:pt x="11726" y="2"/>
                    <a:pt x="11713" y="5"/>
                  </a:cubicBezTo>
                  <a:lnTo>
                    <a:pt x="123" y="2957"/>
                  </a:lnTo>
                  <a:cubicBezTo>
                    <a:pt x="83" y="2968"/>
                    <a:pt x="51" y="2993"/>
                    <a:pt x="29" y="3028"/>
                  </a:cubicBezTo>
                  <a:cubicBezTo>
                    <a:pt x="8" y="3064"/>
                    <a:pt x="1" y="3107"/>
                    <a:pt x="11" y="3147"/>
                  </a:cubicBezTo>
                  <a:lnTo>
                    <a:pt x="266" y="4147"/>
                  </a:lnTo>
                  <a:cubicBezTo>
                    <a:pt x="283" y="4217"/>
                    <a:pt x="346" y="4263"/>
                    <a:pt x="416" y="4263"/>
                  </a:cubicBezTo>
                  <a:cubicBezTo>
                    <a:pt x="429" y="4263"/>
                    <a:pt x="441" y="4261"/>
                    <a:pt x="455" y="4260"/>
                  </a:cubicBezTo>
                  <a:lnTo>
                    <a:pt x="12046" y="1307"/>
                  </a:lnTo>
                  <a:cubicBezTo>
                    <a:pt x="12084" y="1297"/>
                    <a:pt x="12118" y="1271"/>
                    <a:pt x="12140" y="1235"/>
                  </a:cubicBezTo>
                  <a:cubicBezTo>
                    <a:pt x="12161" y="1199"/>
                    <a:pt x="12168" y="1157"/>
                    <a:pt x="12157" y="1118"/>
                  </a:cubicBezTo>
                  <a:lnTo>
                    <a:pt x="11903" y="118"/>
                  </a:lnTo>
                  <a:cubicBezTo>
                    <a:pt x="11885" y="46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39"/>
            <p:cNvSpPr/>
            <p:nvPr/>
          </p:nvSpPr>
          <p:spPr>
            <a:xfrm>
              <a:off x="7030925" y="6524813"/>
              <a:ext cx="304275" cy="106600"/>
            </a:xfrm>
            <a:custGeom>
              <a:avLst/>
              <a:gdLst/>
              <a:ahLst/>
              <a:cxnLst/>
              <a:rect l="l" t="t" r="r" b="b"/>
              <a:pathLst>
                <a:path w="12171" h="4264" extrusionOk="0">
                  <a:moveTo>
                    <a:pt x="11642" y="344"/>
                  </a:moveTo>
                  <a:lnTo>
                    <a:pt x="11820" y="1043"/>
                  </a:lnTo>
                  <a:lnTo>
                    <a:pt x="530" y="3919"/>
                  </a:lnTo>
                  <a:lnTo>
                    <a:pt x="351" y="3220"/>
                  </a:lnTo>
                  <a:lnTo>
                    <a:pt x="11642" y="344"/>
                  </a:lnTo>
                  <a:close/>
                  <a:moveTo>
                    <a:pt x="11754" y="1"/>
                  </a:moveTo>
                  <a:cubicBezTo>
                    <a:pt x="11741" y="1"/>
                    <a:pt x="11728" y="2"/>
                    <a:pt x="11714" y="6"/>
                  </a:cubicBezTo>
                  <a:lnTo>
                    <a:pt x="125" y="2957"/>
                  </a:lnTo>
                  <a:cubicBezTo>
                    <a:pt x="85" y="2969"/>
                    <a:pt x="51" y="2993"/>
                    <a:pt x="30" y="3029"/>
                  </a:cubicBezTo>
                  <a:cubicBezTo>
                    <a:pt x="8" y="3065"/>
                    <a:pt x="1" y="3107"/>
                    <a:pt x="12" y="3148"/>
                  </a:cubicBezTo>
                  <a:lnTo>
                    <a:pt x="268" y="4148"/>
                  </a:lnTo>
                  <a:cubicBezTo>
                    <a:pt x="285" y="4216"/>
                    <a:pt x="348" y="4263"/>
                    <a:pt x="418" y="4263"/>
                  </a:cubicBezTo>
                  <a:cubicBezTo>
                    <a:pt x="430" y="4263"/>
                    <a:pt x="442" y="4262"/>
                    <a:pt x="457" y="4259"/>
                  </a:cubicBezTo>
                  <a:lnTo>
                    <a:pt x="12046" y="1307"/>
                  </a:lnTo>
                  <a:cubicBezTo>
                    <a:pt x="12086" y="1297"/>
                    <a:pt x="12120" y="1271"/>
                    <a:pt x="12142" y="1236"/>
                  </a:cubicBezTo>
                  <a:cubicBezTo>
                    <a:pt x="12163" y="1200"/>
                    <a:pt x="12170" y="1157"/>
                    <a:pt x="12159" y="1119"/>
                  </a:cubicBezTo>
                  <a:lnTo>
                    <a:pt x="11903" y="118"/>
                  </a:lnTo>
                  <a:cubicBezTo>
                    <a:pt x="11885" y="47"/>
                    <a:pt x="11824" y="1"/>
                    <a:pt x="1175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39"/>
            <p:cNvSpPr/>
            <p:nvPr/>
          </p:nvSpPr>
          <p:spPr>
            <a:xfrm>
              <a:off x="6874400" y="5911313"/>
              <a:ext cx="304525" cy="106600"/>
            </a:xfrm>
            <a:custGeom>
              <a:avLst/>
              <a:gdLst/>
              <a:ahLst/>
              <a:cxnLst/>
              <a:rect l="l" t="t" r="r" b="b"/>
              <a:pathLst>
                <a:path w="12181" h="4264" extrusionOk="0">
                  <a:moveTo>
                    <a:pt x="11651" y="344"/>
                  </a:moveTo>
                  <a:lnTo>
                    <a:pt x="11830" y="1043"/>
                  </a:lnTo>
                  <a:lnTo>
                    <a:pt x="539" y="3919"/>
                  </a:lnTo>
                  <a:lnTo>
                    <a:pt x="361" y="3220"/>
                  </a:lnTo>
                  <a:lnTo>
                    <a:pt x="11651" y="344"/>
                  </a:lnTo>
                  <a:close/>
                  <a:moveTo>
                    <a:pt x="11764" y="0"/>
                  </a:moveTo>
                  <a:cubicBezTo>
                    <a:pt x="11751" y="0"/>
                    <a:pt x="11738" y="2"/>
                    <a:pt x="11724" y="5"/>
                  </a:cubicBezTo>
                  <a:lnTo>
                    <a:pt x="135" y="2957"/>
                  </a:lnTo>
                  <a:cubicBezTo>
                    <a:pt x="51" y="2979"/>
                    <a:pt x="1" y="3063"/>
                    <a:pt x="22" y="3147"/>
                  </a:cubicBezTo>
                  <a:lnTo>
                    <a:pt x="278" y="4148"/>
                  </a:lnTo>
                  <a:cubicBezTo>
                    <a:pt x="288" y="4186"/>
                    <a:pt x="314" y="4220"/>
                    <a:pt x="349" y="4242"/>
                  </a:cubicBezTo>
                  <a:cubicBezTo>
                    <a:pt x="372" y="4256"/>
                    <a:pt x="401" y="4263"/>
                    <a:pt x="428" y="4263"/>
                  </a:cubicBezTo>
                  <a:cubicBezTo>
                    <a:pt x="439" y="4263"/>
                    <a:pt x="454" y="4262"/>
                    <a:pt x="467" y="4259"/>
                  </a:cubicBezTo>
                  <a:lnTo>
                    <a:pt x="12056" y="1307"/>
                  </a:lnTo>
                  <a:cubicBezTo>
                    <a:pt x="12096" y="1297"/>
                    <a:pt x="12130" y="1271"/>
                    <a:pt x="12152" y="1236"/>
                  </a:cubicBezTo>
                  <a:cubicBezTo>
                    <a:pt x="12173" y="1200"/>
                    <a:pt x="12180" y="1157"/>
                    <a:pt x="12169" y="1118"/>
                  </a:cubicBezTo>
                  <a:lnTo>
                    <a:pt x="11913" y="118"/>
                  </a:lnTo>
                  <a:cubicBezTo>
                    <a:pt x="11895" y="47"/>
                    <a:pt x="11834" y="0"/>
                    <a:pt x="11764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39"/>
            <p:cNvSpPr/>
            <p:nvPr/>
          </p:nvSpPr>
          <p:spPr>
            <a:xfrm>
              <a:off x="6887300" y="5960888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4"/>
                  </a:moveTo>
                  <a:lnTo>
                    <a:pt x="11818" y="1043"/>
                  </a:lnTo>
                  <a:lnTo>
                    <a:pt x="529" y="3918"/>
                  </a:lnTo>
                  <a:lnTo>
                    <a:pt x="351" y="3219"/>
                  </a:lnTo>
                  <a:lnTo>
                    <a:pt x="11640" y="344"/>
                  </a:lnTo>
                  <a:close/>
                  <a:moveTo>
                    <a:pt x="11751" y="0"/>
                  </a:moveTo>
                  <a:cubicBezTo>
                    <a:pt x="11739" y="0"/>
                    <a:pt x="11727" y="1"/>
                    <a:pt x="11714" y="4"/>
                  </a:cubicBezTo>
                  <a:lnTo>
                    <a:pt x="123" y="2958"/>
                  </a:lnTo>
                  <a:cubicBezTo>
                    <a:pt x="85" y="2968"/>
                    <a:pt x="51" y="2993"/>
                    <a:pt x="29" y="3029"/>
                  </a:cubicBezTo>
                  <a:cubicBezTo>
                    <a:pt x="8" y="3065"/>
                    <a:pt x="1" y="3108"/>
                    <a:pt x="12" y="3146"/>
                  </a:cubicBezTo>
                  <a:lnTo>
                    <a:pt x="266" y="4146"/>
                  </a:lnTo>
                  <a:cubicBezTo>
                    <a:pt x="285" y="4216"/>
                    <a:pt x="348" y="4262"/>
                    <a:pt x="416" y="4262"/>
                  </a:cubicBezTo>
                  <a:cubicBezTo>
                    <a:pt x="429" y="4262"/>
                    <a:pt x="442" y="4261"/>
                    <a:pt x="456" y="4259"/>
                  </a:cubicBezTo>
                  <a:lnTo>
                    <a:pt x="12046" y="1307"/>
                  </a:lnTo>
                  <a:cubicBezTo>
                    <a:pt x="12086" y="1296"/>
                    <a:pt x="12119" y="1272"/>
                    <a:pt x="12140" y="1236"/>
                  </a:cubicBezTo>
                  <a:cubicBezTo>
                    <a:pt x="12161" y="1200"/>
                    <a:pt x="12169" y="1157"/>
                    <a:pt x="12159" y="1117"/>
                  </a:cubicBezTo>
                  <a:lnTo>
                    <a:pt x="11903" y="117"/>
                  </a:lnTo>
                  <a:cubicBezTo>
                    <a:pt x="11884" y="45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2" name="Google Shape;1422;p39"/>
          <p:cNvGrpSpPr/>
          <p:nvPr/>
        </p:nvGrpSpPr>
        <p:grpSpPr>
          <a:xfrm>
            <a:off x="2659956" y="1832203"/>
            <a:ext cx="1085867" cy="1457333"/>
            <a:chOff x="6580775" y="3542238"/>
            <a:chExt cx="814400" cy="1093000"/>
          </a:xfrm>
        </p:grpSpPr>
        <p:sp>
          <p:nvSpPr>
            <p:cNvPr id="1423" name="Google Shape;1423;p39"/>
            <p:cNvSpPr/>
            <p:nvPr/>
          </p:nvSpPr>
          <p:spPr>
            <a:xfrm>
              <a:off x="6625475" y="41623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24" name="Google Shape;1424;p39"/>
            <p:cNvSpPr/>
            <p:nvPr/>
          </p:nvSpPr>
          <p:spPr>
            <a:xfrm>
              <a:off x="6600450" y="42222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25" name="Google Shape;1425;p39"/>
            <p:cNvSpPr/>
            <p:nvPr/>
          </p:nvSpPr>
          <p:spPr>
            <a:xfrm>
              <a:off x="7172725" y="40188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26" name="Google Shape;1426;p39"/>
            <p:cNvSpPr/>
            <p:nvPr/>
          </p:nvSpPr>
          <p:spPr>
            <a:xfrm>
              <a:off x="7124550" y="39737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27" name="Google Shape;1427;p39"/>
            <p:cNvSpPr/>
            <p:nvPr/>
          </p:nvSpPr>
          <p:spPr>
            <a:xfrm>
              <a:off x="7130850" y="41917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28" name="Google Shape;1428;p39"/>
            <p:cNvSpPr/>
            <p:nvPr/>
          </p:nvSpPr>
          <p:spPr>
            <a:xfrm>
              <a:off x="7146675" y="36881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29" name="Google Shape;1429;p39"/>
            <p:cNvSpPr/>
            <p:nvPr/>
          </p:nvSpPr>
          <p:spPr>
            <a:xfrm>
              <a:off x="7103550" y="37368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0" name="Google Shape;1430;p39"/>
            <p:cNvSpPr/>
            <p:nvPr/>
          </p:nvSpPr>
          <p:spPr>
            <a:xfrm>
              <a:off x="7067900" y="37909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1" name="Google Shape;1431;p39"/>
            <p:cNvSpPr/>
            <p:nvPr/>
          </p:nvSpPr>
          <p:spPr>
            <a:xfrm>
              <a:off x="7063675" y="39486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2" name="Google Shape;1432;p39"/>
            <p:cNvSpPr/>
            <p:nvPr/>
          </p:nvSpPr>
          <p:spPr>
            <a:xfrm>
              <a:off x="7072850" y="41652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3" name="Google Shape;1433;p39"/>
            <p:cNvSpPr/>
            <p:nvPr/>
          </p:nvSpPr>
          <p:spPr>
            <a:xfrm>
              <a:off x="7362650" y="35422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4" name="Google Shape;1434;p39"/>
            <p:cNvSpPr/>
            <p:nvPr/>
          </p:nvSpPr>
          <p:spPr>
            <a:xfrm>
              <a:off x="7304175" y="35724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5" name="Google Shape;1435;p39"/>
            <p:cNvSpPr/>
            <p:nvPr/>
          </p:nvSpPr>
          <p:spPr>
            <a:xfrm>
              <a:off x="7185600" y="41442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6" name="Google Shape;1436;p39"/>
            <p:cNvSpPr/>
            <p:nvPr/>
          </p:nvSpPr>
          <p:spPr>
            <a:xfrm>
              <a:off x="7199975" y="40788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7" name="Google Shape;1437;p39"/>
            <p:cNvSpPr/>
            <p:nvPr/>
          </p:nvSpPr>
          <p:spPr>
            <a:xfrm>
              <a:off x="7195200" y="36447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8" name="Google Shape;1438;p39"/>
            <p:cNvSpPr/>
            <p:nvPr/>
          </p:nvSpPr>
          <p:spPr>
            <a:xfrm>
              <a:off x="7248050" y="36064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9" name="Google Shape;1439;p39"/>
            <p:cNvSpPr/>
            <p:nvPr/>
          </p:nvSpPr>
          <p:spPr>
            <a:xfrm>
              <a:off x="6580775" y="43517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0" name="Google Shape;1440;p39"/>
            <p:cNvSpPr/>
            <p:nvPr/>
          </p:nvSpPr>
          <p:spPr>
            <a:xfrm>
              <a:off x="6613375" y="45464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1" name="Google Shape;1441;p39"/>
            <p:cNvSpPr/>
            <p:nvPr/>
          </p:nvSpPr>
          <p:spPr>
            <a:xfrm>
              <a:off x="6585600" y="42858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2" name="Google Shape;1442;p39"/>
            <p:cNvSpPr/>
            <p:nvPr/>
          </p:nvSpPr>
          <p:spPr>
            <a:xfrm>
              <a:off x="6593150" y="44833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3" name="Google Shape;1443;p39"/>
            <p:cNvSpPr/>
            <p:nvPr/>
          </p:nvSpPr>
          <p:spPr>
            <a:xfrm>
              <a:off x="6582500" y="44179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4" name="Google Shape;1444;p39"/>
            <p:cNvSpPr/>
            <p:nvPr/>
          </p:nvSpPr>
          <p:spPr>
            <a:xfrm>
              <a:off x="6643125" y="46056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5" name="Google Shape;1445;p39"/>
            <p:cNvSpPr/>
            <p:nvPr/>
          </p:nvSpPr>
          <p:spPr>
            <a:xfrm>
              <a:off x="6807675" y="39839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6" name="Google Shape;1446;p39"/>
            <p:cNvSpPr/>
            <p:nvPr/>
          </p:nvSpPr>
          <p:spPr>
            <a:xfrm>
              <a:off x="6868000" y="39594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7" name="Google Shape;1447;p39"/>
            <p:cNvSpPr/>
            <p:nvPr/>
          </p:nvSpPr>
          <p:spPr>
            <a:xfrm>
              <a:off x="6702800" y="40589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8" name="Google Shape;1448;p39"/>
            <p:cNvSpPr/>
            <p:nvPr/>
          </p:nvSpPr>
          <p:spPr>
            <a:xfrm>
              <a:off x="6660000" y="41075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9" name="Google Shape;1449;p39"/>
            <p:cNvSpPr/>
            <p:nvPr/>
          </p:nvSpPr>
          <p:spPr>
            <a:xfrm>
              <a:off x="6752250" y="40174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50" name="Google Shape;1450;p39"/>
            <p:cNvSpPr/>
            <p:nvPr/>
          </p:nvSpPr>
          <p:spPr>
            <a:xfrm>
              <a:off x="7041150" y="38501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7038000" y="41091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7022025" y="40449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6998375" y="39132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6932425" y="39448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55" name="Google Shape;1455;p39"/>
            <p:cNvSpPr/>
            <p:nvPr/>
          </p:nvSpPr>
          <p:spPr>
            <a:xfrm>
              <a:off x="7019225" y="39788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344" name="Google Shape;6400;p38"/>
          <p:cNvGrpSpPr/>
          <p:nvPr/>
        </p:nvGrpSpPr>
        <p:grpSpPr>
          <a:xfrm rot="21296139">
            <a:off x="370192" y="5374071"/>
            <a:ext cx="1007685" cy="1240732"/>
            <a:chOff x="324405" y="613681"/>
            <a:chExt cx="763648" cy="940258"/>
          </a:xfrm>
        </p:grpSpPr>
        <p:grpSp>
          <p:nvGrpSpPr>
            <p:cNvPr id="356" name="Google Shape;6401;p38"/>
            <p:cNvGrpSpPr/>
            <p:nvPr/>
          </p:nvGrpSpPr>
          <p:grpSpPr>
            <a:xfrm rot="4394298">
              <a:off x="285310" y="751208"/>
              <a:ext cx="841826" cy="763636"/>
              <a:chOff x="7230959" y="2323599"/>
              <a:chExt cx="720404" cy="653491"/>
            </a:xfrm>
          </p:grpSpPr>
          <p:sp>
            <p:nvSpPr>
              <p:cNvPr id="364" name="Google Shape;6402;p38"/>
              <p:cNvSpPr/>
              <p:nvPr/>
            </p:nvSpPr>
            <p:spPr>
              <a:xfrm rot="-3909266">
                <a:off x="7296670" y="2359459"/>
                <a:ext cx="589737" cy="565035"/>
              </a:xfrm>
              <a:custGeom>
                <a:avLst/>
                <a:gdLst/>
                <a:ahLst/>
                <a:cxnLst/>
                <a:rect l="l" t="t" r="r" b="b"/>
                <a:pathLst>
                  <a:path w="23588" h="22600" extrusionOk="0">
                    <a:moveTo>
                      <a:pt x="3956" y="1"/>
                    </a:moveTo>
                    <a:cubicBezTo>
                      <a:pt x="2490" y="1"/>
                      <a:pt x="1215" y="1033"/>
                      <a:pt x="942" y="2505"/>
                    </a:cubicBezTo>
                    <a:cubicBezTo>
                      <a:pt x="0" y="8006"/>
                      <a:pt x="1794" y="13629"/>
                      <a:pt x="5745" y="17581"/>
                    </a:cubicBezTo>
                    <a:cubicBezTo>
                      <a:pt x="9002" y="20813"/>
                      <a:pt x="13375" y="22600"/>
                      <a:pt x="17893" y="22600"/>
                    </a:cubicBezTo>
                    <a:cubicBezTo>
                      <a:pt x="18855" y="22600"/>
                      <a:pt x="19824" y="22518"/>
                      <a:pt x="20791" y="22353"/>
                    </a:cubicBezTo>
                    <a:cubicBezTo>
                      <a:pt x="22463" y="22079"/>
                      <a:pt x="23587" y="20499"/>
                      <a:pt x="23314" y="18827"/>
                    </a:cubicBezTo>
                    <a:cubicBezTo>
                      <a:pt x="23043" y="17367"/>
                      <a:pt x="21762" y="16315"/>
                      <a:pt x="20327" y="16315"/>
                    </a:cubicBezTo>
                    <a:cubicBezTo>
                      <a:pt x="20149" y="16315"/>
                      <a:pt x="19969" y="16331"/>
                      <a:pt x="19788" y="16365"/>
                    </a:cubicBezTo>
                    <a:cubicBezTo>
                      <a:pt x="19137" y="16477"/>
                      <a:pt x="18494" y="16531"/>
                      <a:pt x="17863" y="16531"/>
                    </a:cubicBezTo>
                    <a:cubicBezTo>
                      <a:pt x="11149" y="16531"/>
                      <a:pt x="5763" y="10428"/>
                      <a:pt x="6930" y="3538"/>
                    </a:cubicBezTo>
                    <a:cubicBezTo>
                      <a:pt x="7204" y="1897"/>
                      <a:pt x="6110" y="316"/>
                      <a:pt x="4468" y="43"/>
                    </a:cubicBezTo>
                    <a:cubicBezTo>
                      <a:pt x="4296" y="14"/>
                      <a:pt x="4125" y="1"/>
                      <a:pt x="3956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5" name="Google Shape;6403;p38"/>
              <p:cNvSpPr/>
              <p:nvPr/>
            </p:nvSpPr>
            <p:spPr>
              <a:xfrm rot="-3909266">
                <a:off x="7259430" y="2347551"/>
                <a:ext cx="653491" cy="605588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4222" extrusionOk="0">
                    <a:moveTo>
                      <a:pt x="5621" y="1607"/>
                    </a:moveTo>
                    <a:cubicBezTo>
                      <a:pt x="5742" y="1607"/>
                      <a:pt x="5864" y="1607"/>
                      <a:pt x="5985" y="1637"/>
                    </a:cubicBezTo>
                    <a:cubicBezTo>
                      <a:pt x="7232" y="1850"/>
                      <a:pt x="8052" y="3005"/>
                      <a:pt x="7870" y="4251"/>
                    </a:cubicBezTo>
                    <a:cubicBezTo>
                      <a:pt x="6592" y="11639"/>
                      <a:pt x="12344" y="18138"/>
                      <a:pt x="19514" y="18138"/>
                    </a:cubicBezTo>
                    <a:cubicBezTo>
                      <a:pt x="20191" y="18138"/>
                      <a:pt x="20881" y="18080"/>
                      <a:pt x="21578" y="17959"/>
                    </a:cubicBezTo>
                    <a:cubicBezTo>
                      <a:pt x="21722" y="17931"/>
                      <a:pt x="21865" y="17918"/>
                      <a:pt x="22006" y="17918"/>
                    </a:cubicBezTo>
                    <a:cubicBezTo>
                      <a:pt x="23085" y="17918"/>
                      <a:pt x="24035" y="18711"/>
                      <a:pt x="24223" y="19814"/>
                    </a:cubicBezTo>
                    <a:cubicBezTo>
                      <a:pt x="24436" y="21090"/>
                      <a:pt x="23584" y="22276"/>
                      <a:pt x="22338" y="22458"/>
                    </a:cubicBezTo>
                    <a:cubicBezTo>
                      <a:pt x="21404" y="22620"/>
                      <a:pt x="20465" y="22700"/>
                      <a:pt x="19533" y="22700"/>
                    </a:cubicBezTo>
                    <a:cubicBezTo>
                      <a:pt x="15218" y="22700"/>
                      <a:pt x="11030" y="20998"/>
                      <a:pt x="7931" y="17899"/>
                    </a:cubicBezTo>
                    <a:cubicBezTo>
                      <a:pt x="4162" y="14130"/>
                      <a:pt x="2459" y="8750"/>
                      <a:pt x="3371" y="3491"/>
                    </a:cubicBezTo>
                    <a:cubicBezTo>
                      <a:pt x="3554" y="2397"/>
                      <a:pt x="4496" y="1607"/>
                      <a:pt x="5621" y="1607"/>
                    </a:cubicBezTo>
                    <a:close/>
                    <a:moveTo>
                      <a:pt x="5613" y="1"/>
                    </a:moveTo>
                    <a:cubicBezTo>
                      <a:pt x="3771" y="1"/>
                      <a:pt x="2154" y="1368"/>
                      <a:pt x="1882" y="3248"/>
                    </a:cubicBezTo>
                    <a:cubicBezTo>
                      <a:pt x="0" y="14204"/>
                      <a:pt x="8422" y="24221"/>
                      <a:pt x="19522" y="24221"/>
                    </a:cubicBezTo>
                    <a:cubicBezTo>
                      <a:pt x="19539" y="24221"/>
                      <a:pt x="19555" y="24221"/>
                      <a:pt x="19572" y="24221"/>
                    </a:cubicBezTo>
                    <a:cubicBezTo>
                      <a:pt x="20575" y="24221"/>
                      <a:pt x="21609" y="24130"/>
                      <a:pt x="22581" y="23978"/>
                    </a:cubicBezTo>
                    <a:cubicBezTo>
                      <a:pt x="24709" y="23643"/>
                      <a:pt x="26138" y="21668"/>
                      <a:pt x="25803" y="19570"/>
                    </a:cubicBezTo>
                    <a:cubicBezTo>
                      <a:pt x="25480" y="17713"/>
                      <a:pt x="23845" y="16403"/>
                      <a:pt x="22018" y="16403"/>
                    </a:cubicBezTo>
                    <a:cubicBezTo>
                      <a:pt x="21783" y="16403"/>
                      <a:pt x="21544" y="16425"/>
                      <a:pt x="21305" y="16470"/>
                    </a:cubicBezTo>
                    <a:cubicBezTo>
                      <a:pt x="20699" y="16575"/>
                      <a:pt x="20100" y="16625"/>
                      <a:pt x="19512" y="16625"/>
                    </a:cubicBezTo>
                    <a:cubicBezTo>
                      <a:pt x="13279" y="16625"/>
                      <a:pt x="8248" y="10968"/>
                      <a:pt x="9359" y="4525"/>
                    </a:cubicBezTo>
                    <a:cubicBezTo>
                      <a:pt x="9754" y="2427"/>
                      <a:pt x="8356" y="421"/>
                      <a:pt x="6259" y="56"/>
                    </a:cubicBezTo>
                    <a:cubicBezTo>
                      <a:pt x="6042" y="19"/>
                      <a:pt x="5826" y="1"/>
                      <a:pt x="5613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6" name="Google Shape;6404;p38"/>
              <p:cNvSpPr/>
              <p:nvPr/>
            </p:nvSpPr>
            <p:spPr>
              <a:xfrm rot="-3909266">
                <a:off x="7792751" y="2459304"/>
                <a:ext cx="144409" cy="137984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9" extrusionOk="0">
                    <a:moveTo>
                      <a:pt x="2765" y="1"/>
                    </a:moveTo>
                    <a:cubicBezTo>
                      <a:pt x="1347" y="1"/>
                      <a:pt x="1" y="1095"/>
                      <a:pt x="1" y="2759"/>
                    </a:cubicBezTo>
                    <a:cubicBezTo>
                      <a:pt x="1" y="4423"/>
                      <a:pt x="1347" y="5518"/>
                      <a:pt x="2765" y="5518"/>
                    </a:cubicBezTo>
                    <a:cubicBezTo>
                      <a:pt x="3445" y="5518"/>
                      <a:pt x="4141" y="5266"/>
                      <a:pt x="4712" y="4705"/>
                    </a:cubicBezTo>
                    <a:cubicBezTo>
                      <a:pt x="5776" y="3641"/>
                      <a:pt x="5776" y="1878"/>
                      <a:pt x="4712" y="814"/>
                    </a:cubicBezTo>
                    <a:cubicBezTo>
                      <a:pt x="4141" y="252"/>
                      <a:pt x="3445" y="1"/>
                      <a:pt x="2765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7" name="Google Shape;6405;p38"/>
              <p:cNvSpPr/>
              <p:nvPr/>
            </p:nvSpPr>
            <p:spPr>
              <a:xfrm rot="-3909266">
                <a:off x="7741112" y="2443745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997" y="1560"/>
                    </a:moveTo>
                    <a:cubicBezTo>
                      <a:pt x="5502" y="1560"/>
                      <a:pt x="5953" y="1770"/>
                      <a:pt x="6323" y="2140"/>
                    </a:cubicBezTo>
                    <a:cubicBezTo>
                      <a:pt x="7667" y="3457"/>
                      <a:pt x="6567" y="5551"/>
                      <a:pt x="4924" y="5551"/>
                    </a:cubicBezTo>
                    <a:cubicBezTo>
                      <a:pt x="4671" y="5551"/>
                      <a:pt x="4406" y="5502"/>
                      <a:pt x="4134" y="5392"/>
                    </a:cubicBezTo>
                    <a:cubicBezTo>
                      <a:pt x="2128" y="4541"/>
                      <a:pt x="2736" y="1563"/>
                      <a:pt x="4894" y="1563"/>
                    </a:cubicBezTo>
                    <a:cubicBezTo>
                      <a:pt x="4929" y="1561"/>
                      <a:pt x="4963" y="1560"/>
                      <a:pt x="4997" y="1560"/>
                    </a:cubicBezTo>
                    <a:close/>
                    <a:moveTo>
                      <a:pt x="4953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1" y="1745"/>
                      <a:pt x="1064" y="7064"/>
                      <a:pt x="4894" y="7064"/>
                    </a:cubicBezTo>
                    <a:cubicBezTo>
                      <a:pt x="5837" y="7064"/>
                      <a:pt x="6718" y="6699"/>
                      <a:pt x="7387" y="6031"/>
                    </a:cubicBezTo>
                    <a:cubicBezTo>
                      <a:pt x="9754" y="3664"/>
                      <a:pt x="7820" y="0"/>
                      <a:pt x="4953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8" name="Google Shape;6406;p38"/>
              <p:cNvSpPr/>
              <p:nvPr/>
            </p:nvSpPr>
            <p:spPr>
              <a:xfrm rot="-3909266">
                <a:off x="7248971" y="2658859"/>
                <a:ext cx="144409" cy="137959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8" extrusionOk="0">
                    <a:moveTo>
                      <a:pt x="2755" y="0"/>
                    </a:moveTo>
                    <a:cubicBezTo>
                      <a:pt x="1347" y="0"/>
                      <a:pt x="0" y="1095"/>
                      <a:pt x="0" y="2759"/>
                    </a:cubicBezTo>
                    <a:cubicBezTo>
                      <a:pt x="0" y="4423"/>
                      <a:pt x="1347" y="5518"/>
                      <a:pt x="2755" y="5518"/>
                    </a:cubicBezTo>
                    <a:cubicBezTo>
                      <a:pt x="3430" y="5518"/>
                      <a:pt x="4120" y="5266"/>
                      <a:pt x="4681" y="4704"/>
                    </a:cubicBezTo>
                    <a:cubicBezTo>
                      <a:pt x="5776" y="3641"/>
                      <a:pt x="5776" y="1878"/>
                      <a:pt x="4681" y="814"/>
                    </a:cubicBezTo>
                    <a:cubicBezTo>
                      <a:pt x="4120" y="252"/>
                      <a:pt x="3430" y="0"/>
                      <a:pt x="2755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9" name="Google Shape;6407;p38"/>
              <p:cNvSpPr/>
              <p:nvPr/>
            </p:nvSpPr>
            <p:spPr>
              <a:xfrm rot="-3909266">
                <a:off x="7197344" y="2643292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894" y="1532"/>
                    </a:moveTo>
                    <a:cubicBezTo>
                      <a:pt x="6687" y="1532"/>
                      <a:pt x="7599" y="3690"/>
                      <a:pt x="6323" y="4967"/>
                    </a:cubicBezTo>
                    <a:cubicBezTo>
                      <a:pt x="5918" y="5348"/>
                      <a:pt x="5415" y="5528"/>
                      <a:pt x="4920" y="5528"/>
                    </a:cubicBezTo>
                    <a:cubicBezTo>
                      <a:pt x="4152" y="5528"/>
                      <a:pt x="3403" y="5093"/>
                      <a:pt x="3070" y="4298"/>
                    </a:cubicBezTo>
                    <a:cubicBezTo>
                      <a:pt x="2523" y="2991"/>
                      <a:pt x="3496" y="1562"/>
                      <a:pt x="4894" y="1532"/>
                    </a:cubicBezTo>
                    <a:close/>
                    <a:moveTo>
                      <a:pt x="4952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0" y="1745"/>
                      <a:pt x="1064" y="7064"/>
                      <a:pt x="4894" y="7064"/>
                    </a:cubicBezTo>
                    <a:cubicBezTo>
                      <a:pt x="5836" y="7064"/>
                      <a:pt x="6718" y="6669"/>
                      <a:pt x="7386" y="6031"/>
                    </a:cubicBezTo>
                    <a:cubicBezTo>
                      <a:pt x="9753" y="3664"/>
                      <a:pt x="7820" y="0"/>
                      <a:pt x="4952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</p:grpSp>
        <p:grpSp>
          <p:nvGrpSpPr>
            <p:cNvPr id="357" name="Google Shape;6408;p38"/>
            <p:cNvGrpSpPr/>
            <p:nvPr/>
          </p:nvGrpSpPr>
          <p:grpSpPr>
            <a:xfrm rot="4394298">
              <a:off x="285322" y="652776"/>
              <a:ext cx="841826" cy="763636"/>
              <a:chOff x="7230959" y="2323599"/>
              <a:chExt cx="720404" cy="653491"/>
            </a:xfrm>
          </p:grpSpPr>
          <p:sp>
            <p:nvSpPr>
              <p:cNvPr id="358" name="Google Shape;6409;p38"/>
              <p:cNvSpPr/>
              <p:nvPr/>
            </p:nvSpPr>
            <p:spPr>
              <a:xfrm rot="-3909266">
                <a:off x="7296670" y="2359459"/>
                <a:ext cx="589737" cy="565035"/>
              </a:xfrm>
              <a:custGeom>
                <a:avLst/>
                <a:gdLst/>
                <a:ahLst/>
                <a:cxnLst/>
                <a:rect l="l" t="t" r="r" b="b"/>
                <a:pathLst>
                  <a:path w="23588" h="22600" extrusionOk="0">
                    <a:moveTo>
                      <a:pt x="3956" y="1"/>
                    </a:moveTo>
                    <a:cubicBezTo>
                      <a:pt x="2490" y="1"/>
                      <a:pt x="1215" y="1033"/>
                      <a:pt x="942" y="2505"/>
                    </a:cubicBezTo>
                    <a:cubicBezTo>
                      <a:pt x="0" y="8006"/>
                      <a:pt x="1794" y="13629"/>
                      <a:pt x="5745" y="17581"/>
                    </a:cubicBezTo>
                    <a:cubicBezTo>
                      <a:pt x="9002" y="20813"/>
                      <a:pt x="13375" y="22600"/>
                      <a:pt x="17893" y="22600"/>
                    </a:cubicBezTo>
                    <a:cubicBezTo>
                      <a:pt x="18855" y="22600"/>
                      <a:pt x="19824" y="22518"/>
                      <a:pt x="20791" y="22353"/>
                    </a:cubicBezTo>
                    <a:cubicBezTo>
                      <a:pt x="22463" y="22079"/>
                      <a:pt x="23587" y="20499"/>
                      <a:pt x="23314" y="18827"/>
                    </a:cubicBezTo>
                    <a:cubicBezTo>
                      <a:pt x="23043" y="17367"/>
                      <a:pt x="21762" y="16315"/>
                      <a:pt x="20327" y="16315"/>
                    </a:cubicBezTo>
                    <a:cubicBezTo>
                      <a:pt x="20149" y="16315"/>
                      <a:pt x="19969" y="16331"/>
                      <a:pt x="19788" y="16365"/>
                    </a:cubicBezTo>
                    <a:cubicBezTo>
                      <a:pt x="19137" y="16477"/>
                      <a:pt x="18494" y="16531"/>
                      <a:pt x="17863" y="16531"/>
                    </a:cubicBezTo>
                    <a:cubicBezTo>
                      <a:pt x="11149" y="16531"/>
                      <a:pt x="5763" y="10428"/>
                      <a:pt x="6930" y="3538"/>
                    </a:cubicBezTo>
                    <a:cubicBezTo>
                      <a:pt x="7204" y="1897"/>
                      <a:pt x="6110" y="316"/>
                      <a:pt x="4468" y="43"/>
                    </a:cubicBezTo>
                    <a:cubicBezTo>
                      <a:pt x="4296" y="14"/>
                      <a:pt x="4125" y="1"/>
                      <a:pt x="39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59" name="Google Shape;6410;p38"/>
              <p:cNvSpPr/>
              <p:nvPr/>
            </p:nvSpPr>
            <p:spPr>
              <a:xfrm rot="-3909266">
                <a:off x="7259430" y="2347551"/>
                <a:ext cx="653491" cy="605588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4222" extrusionOk="0">
                    <a:moveTo>
                      <a:pt x="5621" y="1607"/>
                    </a:moveTo>
                    <a:cubicBezTo>
                      <a:pt x="5742" y="1607"/>
                      <a:pt x="5864" y="1607"/>
                      <a:pt x="5985" y="1637"/>
                    </a:cubicBezTo>
                    <a:cubicBezTo>
                      <a:pt x="7232" y="1850"/>
                      <a:pt x="8052" y="3005"/>
                      <a:pt x="7870" y="4251"/>
                    </a:cubicBezTo>
                    <a:cubicBezTo>
                      <a:pt x="6592" y="11639"/>
                      <a:pt x="12344" y="18138"/>
                      <a:pt x="19514" y="18138"/>
                    </a:cubicBezTo>
                    <a:cubicBezTo>
                      <a:pt x="20191" y="18138"/>
                      <a:pt x="20881" y="18080"/>
                      <a:pt x="21578" y="17959"/>
                    </a:cubicBezTo>
                    <a:cubicBezTo>
                      <a:pt x="21722" y="17931"/>
                      <a:pt x="21865" y="17918"/>
                      <a:pt x="22006" y="17918"/>
                    </a:cubicBezTo>
                    <a:cubicBezTo>
                      <a:pt x="23085" y="17918"/>
                      <a:pt x="24035" y="18711"/>
                      <a:pt x="24223" y="19814"/>
                    </a:cubicBezTo>
                    <a:cubicBezTo>
                      <a:pt x="24436" y="21090"/>
                      <a:pt x="23584" y="22276"/>
                      <a:pt x="22338" y="22458"/>
                    </a:cubicBezTo>
                    <a:cubicBezTo>
                      <a:pt x="21404" y="22620"/>
                      <a:pt x="20465" y="22700"/>
                      <a:pt x="19533" y="22700"/>
                    </a:cubicBezTo>
                    <a:cubicBezTo>
                      <a:pt x="15218" y="22700"/>
                      <a:pt x="11030" y="20998"/>
                      <a:pt x="7931" y="17899"/>
                    </a:cubicBezTo>
                    <a:cubicBezTo>
                      <a:pt x="4162" y="14130"/>
                      <a:pt x="2459" y="8750"/>
                      <a:pt x="3371" y="3491"/>
                    </a:cubicBezTo>
                    <a:cubicBezTo>
                      <a:pt x="3554" y="2397"/>
                      <a:pt x="4496" y="1607"/>
                      <a:pt x="5621" y="1607"/>
                    </a:cubicBezTo>
                    <a:close/>
                    <a:moveTo>
                      <a:pt x="5613" y="1"/>
                    </a:moveTo>
                    <a:cubicBezTo>
                      <a:pt x="3771" y="1"/>
                      <a:pt x="2154" y="1368"/>
                      <a:pt x="1882" y="3248"/>
                    </a:cubicBezTo>
                    <a:cubicBezTo>
                      <a:pt x="0" y="14204"/>
                      <a:pt x="8422" y="24221"/>
                      <a:pt x="19522" y="24221"/>
                    </a:cubicBezTo>
                    <a:cubicBezTo>
                      <a:pt x="19539" y="24221"/>
                      <a:pt x="19555" y="24221"/>
                      <a:pt x="19572" y="24221"/>
                    </a:cubicBezTo>
                    <a:cubicBezTo>
                      <a:pt x="20575" y="24221"/>
                      <a:pt x="21609" y="24130"/>
                      <a:pt x="22581" y="23978"/>
                    </a:cubicBezTo>
                    <a:cubicBezTo>
                      <a:pt x="24709" y="23643"/>
                      <a:pt x="26138" y="21668"/>
                      <a:pt x="25803" y="19570"/>
                    </a:cubicBezTo>
                    <a:cubicBezTo>
                      <a:pt x="25480" y="17713"/>
                      <a:pt x="23845" y="16403"/>
                      <a:pt x="22018" y="16403"/>
                    </a:cubicBezTo>
                    <a:cubicBezTo>
                      <a:pt x="21783" y="16403"/>
                      <a:pt x="21544" y="16425"/>
                      <a:pt x="21305" y="16470"/>
                    </a:cubicBezTo>
                    <a:cubicBezTo>
                      <a:pt x="20699" y="16575"/>
                      <a:pt x="20100" y="16625"/>
                      <a:pt x="19512" y="16625"/>
                    </a:cubicBezTo>
                    <a:cubicBezTo>
                      <a:pt x="13279" y="16625"/>
                      <a:pt x="8248" y="10968"/>
                      <a:pt x="9359" y="4525"/>
                    </a:cubicBezTo>
                    <a:cubicBezTo>
                      <a:pt x="9754" y="2427"/>
                      <a:pt x="8356" y="421"/>
                      <a:pt x="6259" y="56"/>
                    </a:cubicBezTo>
                    <a:cubicBezTo>
                      <a:pt x="6042" y="19"/>
                      <a:pt x="5826" y="1"/>
                      <a:pt x="5613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0" name="Google Shape;6411;p38"/>
              <p:cNvSpPr/>
              <p:nvPr/>
            </p:nvSpPr>
            <p:spPr>
              <a:xfrm rot="-3909266">
                <a:off x="7792751" y="2459304"/>
                <a:ext cx="144409" cy="137984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9" extrusionOk="0">
                    <a:moveTo>
                      <a:pt x="2765" y="1"/>
                    </a:moveTo>
                    <a:cubicBezTo>
                      <a:pt x="1347" y="1"/>
                      <a:pt x="1" y="1095"/>
                      <a:pt x="1" y="2759"/>
                    </a:cubicBezTo>
                    <a:cubicBezTo>
                      <a:pt x="1" y="4423"/>
                      <a:pt x="1347" y="5518"/>
                      <a:pt x="2765" y="5518"/>
                    </a:cubicBezTo>
                    <a:cubicBezTo>
                      <a:pt x="3445" y="5518"/>
                      <a:pt x="4141" y="5266"/>
                      <a:pt x="4712" y="4705"/>
                    </a:cubicBezTo>
                    <a:cubicBezTo>
                      <a:pt x="5776" y="3641"/>
                      <a:pt x="5776" y="1878"/>
                      <a:pt x="4712" y="814"/>
                    </a:cubicBezTo>
                    <a:cubicBezTo>
                      <a:pt x="4141" y="252"/>
                      <a:pt x="3445" y="1"/>
                      <a:pt x="2765" y="1"/>
                    </a:cubicBezTo>
                    <a:close/>
                  </a:path>
                </a:pathLst>
              </a:custGeom>
              <a:solidFill>
                <a:srgbClr val="F6F3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1" name="Google Shape;6412;p38"/>
              <p:cNvSpPr/>
              <p:nvPr/>
            </p:nvSpPr>
            <p:spPr>
              <a:xfrm rot="-3909266">
                <a:off x="7741112" y="2443745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997" y="1560"/>
                    </a:moveTo>
                    <a:cubicBezTo>
                      <a:pt x="5502" y="1560"/>
                      <a:pt x="5953" y="1770"/>
                      <a:pt x="6323" y="2140"/>
                    </a:cubicBezTo>
                    <a:cubicBezTo>
                      <a:pt x="7667" y="3457"/>
                      <a:pt x="6567" y="5551"/>
                      <a:pt x="4924" y="5551"/>
                    </a:cubicBezTo>
                    <a:cubicBezTo>
                      <a:pt x="4671" y="5551"/>
                      <a:pt x="4406" y="5502"/>
                      <a:pt x="4134" y="5392"/>
                    </a:cubicBezTo>
                    <a:cubicBezTo>
                      <a:pt x="2128" y="4541"/>
                      <a:pt x="2736" y="1563"/>
                      <a:pt x="4894" y="1563"/>
                    </a:cubicBezTo>
                    <a:cubicBezTo>
                      <a:pt x="4929" y="1561"/>
                      <a:pt x="4963" y="1560"/>
                      <a:pt x="4997" y="1560"/>
                    </a:cubicBezTo>
                    <a:close/>
                    <a:moveTo>
                      <a:pt x="4953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1" y="1745"/>
                      <a:pt x="1064" y="7064"/>
                      <a:pt x="4894" y="7064"/>
                    </a:cubicBezTo>
                    <a:cubicBezTo>
                      <a:pt x="5837" y="7064"/>
                      <a:pt x="6718" y="6699"/>
                      <a:pt x="7387" y="6031"/>
                    </a:cubicBezTo>
                    <a:cubicBezTo>
                      <a:pt x="9754" y="3664"/>
                      <a:pt x="7820" y="0"/>
                      <a:pt x="4953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2" name="Google Shape;6413;p38"/>
              <p:cNvSpPr/>
              <p:nvPr/>
            </p:nvSpPr>
            <p:spPr>
              <a:xfrm rot="-3909266">
                <a:off x="7248971" y="2658859"/>
                <a:ext cx="144409" cy="137959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8" extrusionOk="0">
                    <a:moveTo>
                      <a:pt x="2755" y="0"/>
                    </a:moveTo>
                    <a:cubicBezTo>
                      <a:pt x="1347" y="0"/>
                      <a:pt x="0" y="1095"/>
                      <a:pt x="0" y="2759"/>
                    </a:cubicBezTo>
                    <a:cubicBezTo>
                      <a:pt x="0" y="4423"/>
                      <a:pt x="1347" y="5518"/>
                      <a:pt x="2755" y="5518"/>
                    </a:cubicBezTo>
                    <a:cubicBezTo>
                      <a:pt x="3430" y="5518"/>
                      <a:pt x="4120" y="5266"/>
                      <a:pt x="4681" y="4704"/>
                    </a:cubicBezTo>
                    <a:cubicBezTo>
                      <a:pt x="5776" y="3641"/>
                      <a:pt x="5776" y="1878"/>
                      <a:pt x="4681" y="814"/>
                    </a:cubicBezTo>
                    <a:cubicBezTo>
                      <a:pt x="4120" y="252"/>
                      <a:pt x="3430" y="0"/>
                      <a:pt x="2755" y="0"/>
                    </a:cubicBezTo>
                    <a:close/>
                  </a:path>
                </a:pathLst>
              </a:custGeom>
              <a:solidFill>
                <a:srgbClr val="F6F3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3" name="Google Shape;6414;p38"/>
              <p:cNvSpPr/>
              <p:nvPr/>
            </p:nvSpPr>
            <p:spPr>
              <a:xfrm rot="-3909266">
                <a:off x="7197344" y="2643292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894" y="1532"/>
                    </a:moveTo>
                    <a:cubicBezTo>
                      <a:pt x="6687" y="1532"/>
                      <a:pt x="7599" y="3690"/>
                      <a:pt x="6323" y="4967"/>
                    </a:cubicBezTo>
                    <a:cubicBezTo>
                      <a:pt x="5918" y="5348"/>
                      <a:pt x="5415" y="5528"/>
                      <a:pt x="4920" y="5528"/>
                    </a:cubicBezTo>
                    <a:cubicBezTo>
                      <a:pt x="4152" y="5528"/>
                      <a:pt x="3403" y="5093"/>
                      <a:pt x="3070" y="4298"/>
                    </a:cubicBezTo>
                    <a:cubicBezTo>
                      <a:pt x="2523" y="2991"/>
                      <a:pt x="3496" y="1562"/>
                      <a:pt x="4894" y="1532"/>
                    </a:cubicBezTo>
                    <a:close/>
                    <a:moveTo>
                      <a:pt x="4952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0" y="1745"/>
                      <a:pt x="1064" y="7064"/>
                      <a:pt x="4894" y="7064"/>
                    </a:cubicBezTo>
                    <a:cubicBezTo>
                      <a:pt x="5836" y="7064"/>
                      <a:pt x="6718" y="6669"/>
                      <a:pt x="7386" y="6031"/>
                    </a:cubicBezTo>
                    <a:cubicBezTo>
                      <a:pt x="9753" y="3664"/>
                      <a:pt x="7820" y="0"/>
                      <a:pt x="4952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</p:grpSp>
      </p:grpSp>
      <p:grpSp>
        <p:nvGrpSpPr>
          <p:cNvPr id="346" name="Google Shape;6418;p38"/>
          <p:cNvGrpSpPr/>
          <p:nvPr/>
        </p:nvGrpSpPr>
        <p:grpSpPr>
          <a:xfrm rot="1831166">
            <a:off x="4968795" y="-80833"/>
            <a:ext cx="1203936" cy="1306353"/>
            <a:chOff x="7619057" y="2160675"/>
            <a:chExt cx="833266" cy="904151"/>
          </a:xfrm>
        </p:grpSpPr>
        <p:sp>
          <p:nvSpPr>
            <p:cNvPr id="352" name="Google Shape;6419;p38"/>
            <p:cNvSpPr/>
            <p:nvPr/>
          </p:nvSpPr>
          <p:spPr>
            <a:xfrm rot="-5811408">
              <a:off x="7636334" y="2248837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rgbClr val="452666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/>
            </a:p>
          </p:txBody>
        </p:sp>
        <p:sp>
          <p:nvSpPr>
            <p:cNvPr id="353" name="Google Shape;6420;p38"/>
            <p:cNvSpPr/>
            <p:nvPr/>
          </p:nvSpPr>
          <p:spPr>
            <a:xfrm rot="15788592">
              <a:off x="7553737" y="2225995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/>
            </a:p>
          </p:txBody>
        </p:sp>
      </p:grpSp>
      <p:grpSp>
        <p:nvGrpSpPr>
          <p:cNvPr id="347" name="Google Shape;6421;p38"/>
          <p:cNvGrpSpPr/>
          <p:nvPr/>
        </p:nvGrpSpPr>
        <p:grpSpPr>
          <a:xfrm>
            <a:off x="444261" y="3880484"/>
            <a:ext cx="932819" cy="670024"/>
            <a:chOff x="790675" y="1570875"/>
            <a:chExt cx="502524" cy="360952"/>
          </a:xfrm>
        </p:grpSpPr>
        <p:sp>
          <p:nvSpPr>
            <p:cNvPr id="348" name="Google Shape;6422;p38"/>
            <p:cNvSpPr/>
            <p:nvPr/>
          </p:nvSpPr>
          <p:spPr>
            <a:xfrm>
              <a:off x="790675" y="1619975"/>
              <a:ext cx="463249" cy="123232"/>
            </a:xfrm>
            <a:custGeom>
              <a:avLst/>
              <a:gdLst/>
              <a:ahLst/>
              <a:cxnLst/>
              <a:rect l="l" t="t" r="r" b="b"/>
              <a:pathLst>
                <a:path w="8210" h="2184" extrusionOk="0">
                  <a:moveTo>
                    <a:pt x="1387" y="0"/>
                  </a:moveTo>
                  <a:cubicBezTo>
                    <a:pt x="0" y="68"/>
                    <a:pt x="0" y="2115"/>
                    <a:pt x="1387" y="2183"/>
                  </a:cubicBezTo>
                  <a:lnTo>
                    <a:pt x="6822" y="2183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>
                <a:latin typeface="#9Slide04 SFU Fenice" panose="00000400000000000000" pitchFamily="2" charset="0"/>
              </a:endParaRPr>
            </a:p>
          </p:txBody>
        </p:sp>
        <p:sp>
          <p:nvSpPr>
            <p:cNvPr id="349" name="Google Shape;6423;p38"/>
            <p:cNvSpPr/>
            <p:nvPr/>
          </p:nvSpPr>
          <p:spPr>
            <a:xfrm>
              <a:off x="790675" y="1807297"/>
              <a:ext cx="463249" cy="124530"/>
            </a:xfrm>
            <a:custGeom>
              <a:avLst/>
              <a:gdLst/>
              <a:ahLst/>
              <a:cxnLst/>
              <a:rect l="l" t="t" r="r" b="b"/>
              <a:pathLst>
                <a:path w="8210" h="2207" extrusionOk="0">
                  <a:moveTo>
                    <a:pt x="1387" y="0"/>
                  </a:moveTo>
                  <a:cubicBezTo>
                    <a:pt x="0" y="68"/>
                    <a:pt x="0" y="2115"/>
                    <a:pt x="1387" y="2206"/>
                  </a:cubicBezTo>
                  <a:lnTo>
                    <a:pt x="6822" y="2206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>
                <a:latin typeface="#9Slide04 SFU Fenice" panose="00000400000000000000" pitchFamily="2" charset="0"/>
              </a:endParaRPr>
            </a:p>
          </p:txBody>
        </p:sp>
        <p:sp>
          <p:nvSpPr>
            <p:cNvPr id="350" name="Google Shape;6424;p38"/>
            <p:cNvSpPr/>
            <p:nvPr/>
          </p:nvSpPr>
          <p:spPr>
            <a:xfrm>
              <a:off x="829950" y="1570875"/>
              <a:ext cx="463249" cy="123232"/>
            </a:xfrm>
            <a:custGeom>
              <a:avLst/>
              <a:gdLst/>
              <a:ahLst/>
              <a:cxnLst/>
              <a:rect l="l" t="t" r="r" b="b"/>
              <a:pathLst>
                <a:path w="8210" h="2184" extrusionOk="0">
                  <a:moveTo>
                    <a:pt x="1387" y="0"/>
                  </a:moveTo>
                  <a:cubicBezTo>
                    <a:pt x="0" y="68"/>
                    <a:pt x="0" y="2115"/>
                    <a:pt x="1387" y="2183"/>
                  </a:cubicBezTo>
                  <a:lnTo>
                    <a:pt x="6822" y="2183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>
                <a:latin typeface="#9Slide04 SFU Fenice" panose="00000400000000000000" pitchFamily="2" charset="0"/>
              </a:endParaRPr>
            </a:p>
          </p:txBody>
        </p:sp>
        <p:sp>
          <p:nvSpPr>
            <p:cNvPr id="351" name="Google Shape;6425;p38"/>
            <p:cNvSpPr/>
            <p:nvPr/>
          </p:nvSpPr>
          <p:spPr>
            <a:xfrm>
              <a:off x="829950" y="1758197"/>
              <a:ext cx="463249" cy="124530"/>
            </a:xfrm>
            <a:custGeom>
              <a:avLst/>
              <a:gdLst/>
              <a:ahLst/>
              <a:cxnLst/>
              <a:rect l="l" t="t" r="r" b="b"/>
              <a:pathLst>
                <a:path w="8210" h="2207" extrusionOk="0">
                  <a:moveTo>
                    <a:pt x="1387" y="0"/>
                  </a:moveTo>
                  <a:cubicBezTo>
                    <a:pt x="0" y="68"/>
                    <a:pt x="0" y="2115"/>
                    <a:pt x="1387" y="2206"/>
                  </a:cubicBezTo>
                  <a:lnTo>
                    <a:pt x="6822" y="2206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>
                <a:latin typeface="#9Slide04 SFU Fenice" panose="00000400000000000000" pitchFamily="2" charset="0"/>
              </a:endParaRPr>
            </a:p>
          </p:txBody>
        </p:sp>
      </p:grpSp>
      <p:grpSp>
        <p:nvGrpSpPr>
          <p:cNvPr id="370" name="Google Shape;6391;p38"/>
          <p:cNvGrpSpPr/>
          <p:nvPr/>
        </p:nvGrpSpPr>
        <p:grpSpPr>
          <a:xfrm>
            <a:off x="5290852" y="5198166"/>
            <a:ext cx="2230133" cy="205167"/>
            <a:chOff x="817275" y="3888700"/>
            <a:chExt cx="1672600" cy="153875"/>
          </a:xfrm>
        </p:grpSpPr>
        <p:sp>
          <p:nvSpPr>
            <p:cNvPr id="371" name="Google Shape;6392;p38"/>
            <p:cNvSpPr/>
            <p:nvPr/>
          </p:nvSpPr>
          <p:spPr>
            <a:xfrm>
              <a:off x="817275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34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38" y="6154"/>
                  </a:cubicBezTo>
                  <a:cubicBezTo>
                    <a:pt x="1160" y="6154"/>
                    <a:pt x="1410" y="6084"/>
                    <a:pt x="1672" y="5935"/>
                  </a:cubicBezTo>
                  <a:lnTo>
                    <a:pt x="4955" y="4020"/>
                  </a:lnTo>
                  <a:cubicBezTo>
                    <a:pt x="5867" y="3503"/>
                    <a:pt x="5867" y="2652"/>
                    <a:pt x="4955" y="2135"/>
                  </a:cubicBezTo>
                  <a:lnTo>
                    <a:pt x="1672" y="221"/>
                  </a:lnTo>
                  <a:cubicBezTo>
                    <a:pt x="1409" y="71"/>
                    <a:pt x="1158" y="1"/>
                    <a:pt x="93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372" name="Google Shape;6393;p38"/>
            <p:cNvSpPr/>
            <p:nvPr/>
          </p:nvSpPr>
          <p:spPr>
            <a:xfrm>
              <a:off x="1035350" y="3888700"/>
              <a:ext cx="145925" cy="153875"/>
            </a:xfrm>
            <a:custGeom>
              <a:avLst/>
              <a:gdLst/>
              <a:ahLst/>
              <a:cxnLst/>
              <a:rect l="l" t="t" r="r" b="b"/>
              <a:pathLst>
                <a:path w="5837" h="6155" extrusionOk="0">
                  <a:moveTo>
                    <a:pt x="924" y="1"/>
                  </a:moveTo>
                  <a:cubicBezTo>
                    <a:pt x="385" y="1"/>
                    <a:pt x="1" y="428"/>
                    <a:pt x="1" y="1163"/>
                  </a:cubicBezTo>
                  <a:lnTo>
                    <a:pt x="1" y="4962"/>
                  </a:lnTo>
                  <a:cubicBezTo>
                    <a:pt x="1" y="5720"/>
                    <a:pt x="371" y="6154"/>
                    <a:pt x="914" y="6154"/>
                  </a:cubicBezTo>
                  <a:cubicBezTo>
                    <a:pt x="1133" y="6154"/>
                    <a:pt x="1380" y="6084"/>
                    <a:pt x="1642" y="5935"/>
                  </a:cubicBezTo>
                  <a:lnTo>
                    <a:pt x="4925" y="4020"/>
                  </a:lnTo>
                  <a:cubicBezTo>
                    <a:pt x="5837" y="3503"/>
                    <a:pt x="5837" y="2652"/>
                    <a:pt x="4925" y="2135"/>
                  </a:cubicBezTo>
                  <a:lnTo>
                    <a:pt x="1642" y="221"/>
                  </a:lnTo>
                  <a:cubicBezTo>
                    <a:pt x="1388" y="71"/>
                    <a:pt x="1143" y="1"/>
                    <a:pt x="92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373" name="Google Shape;6394;p38"/>
            <p:cNvSpPr/>
            <p:nvPr/>
          </p:nvSpPr>
          <p:spPr>
            <a:xfrm>
              <a:off x="12527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374" name="Google Shape;6395;p38"/>
            <p:cNvSpPr/>
            <p:nvPr/>
          </p:nvSpPr>
          <p:spPr>
            <a:xfrm>
              <a:off x="14708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375" name="Google Shape;6396;p38"/>
            <p:cNvSpPr/>
            <p:nvPr/>
          </p:nvSpPr>
          <p:spPr>
            <a:xfrm>
              <a:off x="16889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376" name="Google Shape;6397;p38"/>
            <p:cNvSpPr/>
            <p:nvPr/>
          </p:nvSpPr>
          <p:spPr>
            <a:xfrm>
              <a:off x="19070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377" name="Google Shape;6398;p38"/>
            <p:cNvSpPr/>
            <p:nvPr/>
          </p:nvSpPr>
          <p:spPr>
            <a:xfrm>
              <a:off x="23432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378" name="Google Shape;6399;p38"/>
            <p:cNvSpPr/>
            <p:nvPr/>
          </p:nvSpPr>
          <p:spPr>
            <a:xfrm>
              <a:off x="21251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219124" y="-129881"/>
            <a:ext cx="3567355" cy="4313165"/>
            <a:chOff x="5432822" y="-257660"/>
            <a:chExt cx="2022395" cy="2545037"/>
          </a:xfrm>
        </p:grpSpPr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2822" y="-257660"/>
              <a:ext cx="2022395" cy="2545037"/>
            </a:xfrm>
            <a:prstGeom prst="rect">
              <a:avLst/>
            </a:prstGeom>
          </p:spPr>
        </p:pic>
        <p:grpSp>
          <p:nvGrpSpPr>
            <p:cNvPr id="384" name="Google Shape;6421;p38"/>
            <p:cNvGrpSpPr/>
            <p:nvPr/>
          </p:nvGrpSpPr>
          <p:grpSpPr>
            <a:xfrm>
              <a:off x="5764630" y="1171508"/>
              <a:ext cx="699614" cy="239921"/>
              <a:chOff x="790675" y="1570875"/>
              <a:chExt cx="502524" cy="172332"/>
            </a:xfrm>
          </p:grpSpPr>
          <p:sp>
            <p:nvSpPr>
              <p:cNvPr id="385" name="Google Shape;6422;p38"/>
              <p:cNvSpPr/>
              <p:nvPr/>
            </p:nvSpPr>
            <p:spPr>
              <a:xfrm>
                <a:off x="790675" y="1619975"/>
                <a:ext cx="463249" cy="123232"/>
              </a:xfrm>
              <a:custGeom>
                <a:avLst/>
                <a:gdLst/>
                <a:ahLst/>
                <a:cxnLst/>
                <a:rect l="l" t="t" r="r" b="b"/>
                <a:pathLst>
                  <a:path w="8210" h="2184" extrusionOk="0">
                    <a:moveTo>
                      <a:pt x="1387" y="0"/>
                    </a:moveTo>
                    <a:cubicBezTo>
                      <a:pt x="0" y="68"/>
                      <a:pt x="0" y="2115"/>
                      <a:pt x="1387" y="2183"/>
                    </a:cubicBezTo>
                    <a:lnTo>
                      <a:pt x="6822" y="2183"/>
                    </a:lnTo>
                    <a:cubicBezTo>
                      <a:pt x="8209" y="2115"/>
                      <a:pt x="8209" y="68"/>
                      <a:pt x="6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87" name="Google Shape;6424;p38"/>
              <p:cNvSpPr/>
              <p:nvPr/>
            </p:nvSpPr>
            <p:spPr>
              <a:xfrm>
                <a:off x="829950" y="1570875"/>
                <a:ext cx="463249" cy="123232"/>
              </a:xfrm>
              <a:custGeom>
                <a:avLst/>
                <a:gdLst/>
                <a:ahLst/>
                <a:cxnLst/>
                <a:rect l="l" t="t" r="r" b="b"/>
                <a:pathLst>
                  <a:path w="8210" h="2184" extrusionOk="0">
                    <a:moveTo>
                      <a:pt x="1387" y="0"/>
                    </a:moveTo>
                    <a:cubicBezTo>
                      <a:pt x="0" y="68"/>
                      <a:pt x="0" y="2115"/>
                      <a:pt x="1387" y="2183"/>
                    </a:cubicBezTo>
                    <a:lnTo>
                      <a:pt x="6822" y="2183"/>
                    </a:lnTo>
                    <a:cubicBezTo>
                      <a:pt x="8209" y="2115"/>
                      <a:pt x="8209" y="68"/>
                      <a:pt x="6822" y="0"/>
                    </a:cubicBez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38100" cap="flat" cmpd="sng">
                <a:solidFill>
                  <a:srgbClr val="0070C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</p:grpSp>
      </p:grpSp>
      <p:pic>
        <p:nvPicPr>
          <p:cNvPr id="170" name="Picture 2" descr="Bee phim Hoạt hình Clip nghệ thuật - mật ong png tải về - Miễn phí trong  suốt Nghệ Thuật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778" r="90000">
                        <a14:foregroundMark x1="57778" y1="33000" x2="61111" y2="38400"/>
                        <a14:foregroundMark x1="64889" y1="35800" x2="69222" y2="38400"/>
                        <a14:foregroundMark x1="65667" y1="41600" x2="65667" y2="39600"/>
                        <a14:foregroundMark x1="58444" y1="40000" x2="57778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648" y="4476331"/>
            <a:ext cx="2726171" cy="151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C78C07-4B87-D4BD-E822-CE4335C676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1781" y="2017660"/>
            <a:ext cx="7486537" cy="267027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553" y="397899"/>
            <a:ext cx="2059309" cy="2943633"/>
          </a:xfrm>
          <a:prstGeom prst="rect">
            <a:avLst/>
          </a:prstGeom>
        </p:spPr>
      </p:pic>
      <p:grpSp>
        <p:nvGrpSpPr>
          <p:cNvPr id="2955" name="Google Shape;2955;p49"/>
          <p:cNvGrpSpPr/>
          <p:nvPr/>
        </p:nvGrpSpPr>
        <p:grpSpPr>
          <a:xfrm>
            <a:off x="626486" y="4921969"/>
            <a:ext cx="497500" cy="460167"/>
            <a:chOff x="469863" y="3691475"/>
            <a:chExt cx="373125" cy="345125"/>
          </a:xfrm>
        </p:grpSpPr>
        <p:sp>
          <p:nvSpPr>
            <p:cNvPr id="2956" name="Google Shape;2956;p49"/>
            <p:cNvSpPr/>
            <p:nvPr/>
          </p:nvSpPr>
          <p:spPr>
            <a:xfrm>
              <a:off x="469863" y="36958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7" name="Google Shape;2957;p49"/>
            <p:cNvSpPr/>
            <p:nvPr/>
          </p:nvSpPr>
          <p:spPr>
            <a:xfrm>
              <a:off x="487513" y="36914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58" name="Google Shape;2958;p49"/>
          <p:cNvGrpSpPr/>
          <p:nvPr/>
        </p:nvGrpSpPr>
        <p:grpSpPr>
          <a:xfrm>
            <a:off x="11231986" y="1224502"/>
            <a:ext cx="497500" cy="460167"/>
            <a:chOff x="8271588" y="765975"/>
            <a:chExt cx="373125" cy="345125"/>
          </a:xfrm>
        </p:grpSpPr>
        <p:sp>
          <p:nvSpPr>
            <p:cNvPr id="2959" name="Google Shape;2959;p49"/>
            <p:cNvSpPr/>
            <p:nvPr/>
          </p:nvSpPr>
          <p:spPr>
            <a:xfrm>
              <a:off x="8271588" y="7703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0" name="Google Shape;2960;p49"/>
            <p:cNvSpPr/>
            <p:nvPr/>
          </p:nvSpPr>
          <p:spPr>
            <a:xfrm>
              <a:off x="8289238" y="7659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5" name="Google Shape;2921;p49"/>
          <p:cNvGrpSpPr/>
          <p:nvPr/>
        </p:nvGrpSpPr>
        <p:grpSpPr>
          <a:xfrm>
            <a:off x="6318121" y="4933827"/>
            <a:ext cx="1085867" cy="1457333"/>
            <a:chOff x="7559750" y="1690838"/>
            <a:chExt cx="814400" cy="1093000"/>
          </a:xfrm>
        </p:grpSpPr>
        <p:sp>
          <p:nvSpPr>
            <p:cNvPr id="246" name="Google Shape;2922;p49"/>
            <p:cNvSpPr/>
            <p:nvPr/>
          </p:nvSpPr>
          <p:spPr>
            <a:xfrm>
              <a:off x="7604450" y="23109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923;p49"/>
            <p:cNvSpPr/>
            <p:nvPr/>
          </p:nvSpPr>
          <p:spPr>
            <a:xfrm>
              <a:off x="7579425" y="23708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924;p49"/>
            <p:cNvSpPr/>
            <p:nvPr/>
          </p:nvSpPr>
          <p:spPr>
            <a:xfrm>
              <a:off x="8151700" y="21674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925;p49"/>
            <p:cNvSpPr/>
            <p:nvPr/>
          </p:nvSpPr>
          <p:spPr>
            <a:xfrm>
              <a:off x="8103525" y="21223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926;p49"/>
            <p:cNvSpPr/>
            <p:nvPr/>
          </p:nvSpPr>
          <p:spPr>
            <a:xfrm>
              <a:off x="8109825" y="23403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927;p49"/>
            <p:cNvSpPr/>
            <p:nvPr/>
          </p:nvSpPr>
          <p:spPr>
            <a:xfrm>
              <a:off x="8125650" y="18367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928;p49"/>
            <p:cNvSpPr/>
            <p:nvPr/>
          </p:nvSpPr>
          <p:spPr>
            <a:xfrm>
              <a:off x="8082525" y="18854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929;p49"/>
            <p:cNvSpPr/>
            <p:nvPr/>
          </p:nvSpPr>
          <p:spPr>
            <a:xfrm>
              <a:off x="8046875" y="19395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930;p49"/>
            <p:cNvSpPr/>
            <p:nvPr/>
          </p:nvSpPr>
          <p:spPr>
            <a:xfrm>
              <a:off x="8042650" y="20972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931;p49"/>
            <p:cNvSpPr/>
            <p:nvPr/>
          </p:nvSpPr>
          <p:spPr>
            <a:xfrm>
              <a:off x="8051825" y="23138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932;p49"/>
            <p:cNvSpPr/>
            <p:nvPr/>
          </p:nvSpPr>
          <p:spPr>
            <a:xfrm>
              <a:off x="8341625" y="16908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933;p49"/>
            <p:cNvSpPr/>
            <p:nvPr/>
          </p:nvSpPr>
          <p:spPr>
            <a:xfrm>
              <a:off x="8283150" y="17210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934;p49"/>
            <p:cNvSpPr/>
            <p:nvPr/>
          </p:nvSpPr>
          <p:spPr>
            <a:xfrm>
              <a:off x="8164575" y="22928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935;p49"/>
            <p:cNvSpPr/>
            <p:nvPr/>
          </p:nvSpPr>
          <p:spPr>
            <a:xfrm>
              <a:off x="8178950" y="22274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936;p49"/>
            <p:cNvSpPr/>
            <p:nvPr/>
          </p:nvSpPr>
          <p:spPr>
            <a:xfrm>
              <a:off x="8174175" y="17933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937;p49"/>
            <p:cNvSpPr/>
            <p:nvPr/>
          </p:nvSpPr>
          <p:spPr>
            <a:xfrm>
              <a:off x="8227025" y="17550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938;p49"/>
            <p:cNvSpPr/>
            <p:nvPr/>
          </p:nvSpPr>
          <p:spPr>
            <a:xfrm>
              <a:off x="7559750" y="25003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939;p49"/>
            <p:cNvSpPr/>
            <p:nvPr/>
          </p:nvSpPr>
          <p:spPr>
            <a:xfrm>
              <a:off x="7592350" y="26950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940;p49"/>
            <p:cNvSpPr/>
            <p:nvPr/>
          </p:nvSpPr>
          <p:spPr>
            <a:xfrm>
              <a:off x="7564575" y="24344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941;p49"/>
            <p:cNvSpPr/>
            <p:nvPr/>
          </p:nvSpPr>
          <p:spPr>
            <a:xfrm>
              <a:off x="7572125" y="26319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942;p49"/>
            <p:cNvSpPr/>
            <p:nvPr/>
          </p:nvSpPr>
          <p:spPr>
            <a:xfrm>
              <a:off x="7561475" y="25665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943;p49"/>
            <p:cNvSpPr/>
            <p:nvPr/>
          </p:nvSpPr>
          <p:spPr>
            <a:xfrm>
              <a:off x="7622100" y="27542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944;p49"/>
            <p:cNvSpPr/>
            <p:nvPr/>
          </p:nvSpPr>
          <p:spPr>
            <a:xfrm>
              <a:off x="7786650" y="21325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945;p49"/>
            <p:cNvSpPr/>
            <p:nvPr/>
          </p:nvSpPr>
          <p:spPr>
            <a:xfrm>
              <a:off x="7846975" y="21080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946;p49"/>
            <p:cNvSpPr/>
            <p:nvPr/>
          </p:nvSpPr>
          <p:spPr>
            <a:xfrm>
              <a:off x="7681775" y="22075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947;p49"/>
            <p:cNvSpPr/>
            <p:nvPr/>
          </p:nvSpPr>
          <p:spPr>
            <a:xfrm>
              <a:off x="7638975" y="22561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2948;p49"/>
            <p:cNvSpPr/>
            <p:nvPr/>
          </p:nvSpPr>
          <p:spPr>
            <a:xfrm>
              <a:off x="7731225" y="21660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2949;p49"/>
            <p:cNvSpPr/>
            <p:nvPr/>
          </p:nvSpPr>
          <p:spPr>
            <a:xfrm>
              <a:off x="8020125" y="19987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950;p49"/>
            <p:cNvSpPr/>
            <p:nvPr/>
          </p:nvSpPr>
          <p:spPr>
            <a:xfrm>
              <a:off x="8016975" y="22577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951;p49"/>
            <p:cNvSpPr/>
            <p:nvPr/>
          </p:nvSpPr>
          <p:spPr>
            <a:xfrm>
              <a:off x="8001000" y="21935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952;p49"/>
            <p:cNvSpPr/>
            <p:nvPr/>
          </p:nvSpPr>
          <p:spPr>
            <a:xfrm>
              <a:off x="7977350" y="20618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953;p49"/>
            <p:cNvSpPr/>
            <p:nvPr/>
          </p:nvSpPr>
          <p:spPr>
            <a:xfrm>
              <a:off x="7911400" y="20934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954;p49"/>
            <p:cNvSpPr/>
            <p:nvPr/>
          </p:nvSpPr>
          <p:spPr>
            <a:xfrm>
              <a:off x="7998200" y="21274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Hexagon 1"/>
          <p:cNvSpPr/>
          <p:nvPr/>
        </p:nvSpPr>
        <p:spPr>
          <a:xfrm>
            <a:off x="4027587" y="1296939"/>
            <a:ext cx="4550296" cy="3900380"/>
          </a:xfrm>
          <a:prstGeom prst="hexag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buClr>
                <a:srgbClr val="000000"/>
              </a:buClr>
            </a:pPr>
            <a:endParaRPr lang="en-US" sz="1867" kern="0">
              <a:solidFill>
                <a:srgbClr val="72B5CA"/>
              </a:solidFill>
              <a:latin typeface="Arial"/>
              <a:sym typeface="Arial"/>
            </a:endParaRPr>
          </a:p>
        </p:txBody>
      </p:sp>
      <p:pic>
        <p:nvPicPr>
          <p:cNvPr id="56" name="Picture 2" descr="Bee phim Hoạt hình Clip nghệ thuật - mật ong png tải về - Miễn phí trong  suốt Nghệ Thuật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778" r="90000">
                        <a14:foregroundMark x1="57778" y1="33000" x2="61111" y2="38400"/>
                        <a14:foregroundMark x1="64889" y1="35800" x2="69222" y2="38400"/>
                        <a14:foregroundMark x1="65667" y1="41600" x2="65667" y2="39600"/>
                        <a14:foregroundMark x1="58444" y1="40000" x2="57778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95" y="4144443"/>
            <a:ext cx="4912975" cy="272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740" y="3170625"/>
            <a:ext cx="6041624" cy="64410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8A09C4-E9E9-2792-7ACA-AC54CFA060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1384" y="1959591"/>
            <a:ext cx="4828450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4149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18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:a16="http://schemas.microsoft.com/office/drawing/2014/main" id="{6FF6D11D-E97C-4819-8529-D971F3A6528A}"/>
              </a:ext>
            </a:extLst>
          </p:cNvPr>
          <p:cNvSpPr txBox="1"/>
          <p:nvPr/>
        </p:nvSpPr>
        <p:spPr>
          <a:xfrm>
            <a:off x="3905811" y="945115"/>
            <a:ext cx="424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altLang="zh-CN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/>
                <a:ea typeface="宋体" panose="02010600030101010101" pitchFamily="2" charset="-122"/>
                <a:cs typeface="+mn-ea"/>
                <a:sym typeface="+mn-lt"/>
              </a:rPr>
              <a:t> </a:t>
            </a:r>
            <a:endParaRPr lang="zh-CN" altLang="en-US" sz="2800" dirty="0">
              <a:solidFill>
                <a:prstClr val="black">
                  <a:lumMod val="75000"/>
                  <a:lumOff val="25000"/>
                </a:prstClr>
              </a:solidFill>
              <a:latin typeface="微软雅黑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6349028E-5F7F-4AA8-8FA0-B9CEE2910C8A}"/>
              </a:ext>
            </a:extLst>
          </p:cNvPr>
          <p:cNvSpPr/>
          <p:nvPr/>
        </p:nvSpPr>
        <p:spPr>
          <a:xfrm>
            <a:off x="641356" y="697465"/>
            <a:ext cx="548640" cy="52322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98CC24-5ACE-4429-87B6-E06972290549}"/>
              </a:ext>
            </a:extLst>
          </p:cNvPr>
          <p:cNvSpPr txBox="1"/>
          <p:nvPr/>
        </p:nvSpPr>
        <p:spPr>
          <a:xfrm>
            <a:off x="1218506" y="635926"/>
            <a:ext cx="10407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3200" b="1" dirty="0" err="1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0A82C6-91FF-EDE7-84BB-937183EF3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049" y="1938337"/>
            <a:ext cx="10136255" cy="216693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740312-1637-42E3-40FD-65880AD512BD}"/>
              </a:ext>
            </a:extLst>
          </p:cNvPr>
          <p:cNvSpPr/>
          <p:nvPr/>
        </p:nvSpPr>
        <p:spPr>
          <a:xfrm>
            <a:off x="2695575" y="3143250"/>
            <a:ext cx="647700" cy="590550"/>
          </a:xfrm>
          <a:prstGeom prst="roundRect">
            <a:avLst/>
          </a:prstGeom>
          <a:solidFill>
            <a:srgbClr val="FFFFFF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16F7654-1879-8B7C-1AFB-65434E20264A}"/>
              </a:ext>
            </a:extLst>
          </p:cNvPr>
          <p:cNvSpPr/>
          <p:nvPr/>
        </p:nvSpPr>
        <p:spPr>
          <a:xfrm>
            <a:off x="3857625" y="2343150"/>
            <a:ext cx="647700" cy="590550"/>
          </a:xfrm>
          <a:prstGeom prst="roundRect">
            <a:avLst/>
          </a:prstGeom>
          <a:solidFill>
            <a:srgbClr val="FFFFFF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A4DEAA0-2A2E-08BE-EA31-30369154EFB2}"/>
              </a:ext>
            </a:extLst>
          </p:cNvPr>
          <p:cNvSpPr/>
          <p:nvPr/>
        </p:nvSpPr>
        <p:spPr>
          <a:xfrm>
            <a:off x="7915275" y="3133725"/>
            <a:ext cx="647700" cy="590550"/>
          </a:xfrm>
          <a:prstGeom prst="roundRect">
            <a:avLst/>
          </a:prstGeom>
          <a:solidFill>
            <a:srgbClr val="FFFFFF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C1791CA-6E93-0F81-8F0E-CDBCC7366B0D}"/>
              </a:ext>
            </a:extLst>
          </p:cNvPr>
          <p:cNvSpPr/>
          <p:nvPr/>
        </p:nvSpPr>
        <p:spPr>
          <a:xfrm>
            <a:off x="9134475" y="2352675"/>
            <a:ext cx="647700" cy="590550"/>
          </a:xfrm>
          <a:prstGeom prst="roundRect">
            <a:avLst/>
          </a:prstGeom>
          <a:solidFill>
            <a:srgbClr val="FFFFFF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2A7D019-AC24-FD8C-F175-3121BC5ACB5B}"/>
              </a:ext>
            </a:extLst>
          </p:cNvPr>
          <p:cNvSpPr/>
          <p:nvPr/>
        </p:nvSpPr>
        <p:spPr>
          <a:xfrm>
            <a:off x="10296525" y="3095625"/>
            <a:ext cx="800100" cy="590550"/>
          </a:xfrm>
          <a:prstGeom prst="roundRect">
            <a:avLst/>
          </a:prstGeom>
          <a:solidFill>
            <a:srgbClr val="FFFFFF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60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6" grpId="0" animBg="1"/>
      <p:bldP spid="7" grpId="0" animBg="1"/>
      <p:bldP spid="9" grpId="0" animBg="1"/>
      <p:bldP spid="10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18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:a16="http://schemas.microsoft.com/office/drawing/2014/main" id="{6FF6D11D-E97C-4819-8529-D971F3A6528A}"/>
              </a:ext>
            </a:extLst>
          </p:cNvPr>
          <p:cNvSpPr txBox="1"/>
          <p:nvPr/>
        </p:nvSpPr>
        <p:spPr>
          <a:xfrm>
            <a:off x="3905811" y="945115"/>
            <a:ext cx="424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/>
                <a:ea typeface="宋体" panose="02010600030101010101" pitchFamily="2" charset="-122"/>
                <a:cs typeface="+mn-ea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6349028E-5F7F-4AA8-8FA0-B9CEE2910C8A}"/>
              </a:ext>
            </a:extLst>
          </p:cNvPr>
          <p:cNvSpPr/>
          <p:nvPr/>
        </p:nvSpPr>
        <p:spPr>
          <a:xfrm>
            <a:off x="641356" y="849865"/>
            <a:ext cx="548640" cy="52322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198CC24-5ACE-4429-87B6-E06972290549}"/>
                  </a:ext>
                </a:extLst>
              </p:cNvPr>
              <p:cNvSpPr txBox="1"/>
              <p:nvPr/>
            </p:nvSpPr>
            <p:spPr>
              <a:xfrm>
                <a:off x="1218506" y="635926"/>
                <a:ext cx="10407187" cy="892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377"/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b)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Rút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gọn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các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phân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𝟒𝟎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𝟖𝟏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198CC24-5ACE-4429-87B6-E069722905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8506" y="635926"/>
                <a:ext cx="10407187" cy="892745"/>
              </a:xfrm>
              <a:prstGeom prst="rect">
                <a:avLst/>
              </a:prstGeom>
              <a:blipFill>
                <a:blip r:embed="rId3"/>
                <a:stretch>
                  <a:fillRect l="-1816" b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2A3F28C-77DF-A4BB-02E9-D0A29A96F4D4}"/>
                  </a:ext>
                </a:extLst>
              </p:cNvPr>
              <p:cNvSpPr txBox="1"/>
              <p:nvPr/>
            </p:nvSpPr>
            <p:spPr>
              <a:xfrm>
                <a:off x="4000500" y="1895475"/>
                <a:ext cx="4448175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𝟒𝟎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𝟒𝟎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2A3F28C-77DF-A4BB-02E9-D0A29A96F4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0500" y="1895475"/>
                <a:ext cx="4448175" cy="1080424"/>
              </a:xfrm>
              <a:prstGeom prst="rect">
                <a:avLst/>
              </a:prstGeom>
              <a:blipFill>
                <a:blip r:embed="rId4"/>
                <a:stretch>
                  <a:fillRect b="-11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E5D207-C27E-5E7F-E3D8-2D4D3EF7023C}"/>
                  </a:ext>
                </a:extLst>
              </p:cNvPr>
              <p:cNvSpPr txBox="1"/>
              <p:nvPr/>
            </p:nvSpPr>
            <p:spPr>
              <a:xfrm>
                <a:off x="4029075" y="3305175"/>
                <a:ext cx="4448175" cy="1113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𝟖𝟏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𝟔𝟑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𝟖𝟏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E5D207-C27E-5E7F-E3D8-2D4D3EF702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9075" y="3305175"/>
                <a:ext cx="4448175" cy="1113190"/>
              </a:xfrm>
              <a:prstGeom prst="rect">
                <a:avLst/>
              </a:prstGeom>
              <a:blipFill>
                <a:blip r:embed="rId5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C67E33-CB0B-0123-6F3F-47733A3B2845}"/>
                  </a:ext>
                </a:extLst>
              </p:cNvPr>
              <p:cNvSpPr txBox="1"/>
              <p:nvPr/>
            </p:nvSpPr>
            <p:spPr>
              <a:xfrm>
                <a:off x="4038600" y="4905375"/>
                <a:ext cx="4448175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𝟔𝟎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𝟔𝟎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C67E33-CB0B-0123-6F3F-47733A3B28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4905375"/>
                <a:ext cx="4448175" cy="1112997"/>
              </a:xfrm>
              <a:prstGeom prst="rect">
                <a:avLst/>
              </a:prstGeom>
              <a:blipFill>
                <a:blip r:embed="rId6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23841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" grpId="0"/>
      <p:bldP spid="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18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:a16="http://schemas.microsoft.com/office/drawing/2014/main" id="{6FF6D11D-E97C-4819-8529-D971F3A6528A}"/>
              </a:ext>
            </a:extLst>
          </p:cNvPr>
          <p:cNvSpPr txBox="1"/>
          <p:nvPr/>
        </p:nvSpPr>
        <p:spPr>
          <a:xfrm>
            <a:off x="3905811" y="945115"/>
            <a:ext cx="424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6349028E-5F7F-4AA8-8FA0-B9CEE2910C8A}"/>
              </a:ext>
            </a:extLst>
          </p:cNvPr>
          <p:cNvSpPr/>
          <p:nvPr/>
        </p:nvSpPr>
        <p:spPr>
          <a:xfrm>
            <a:off x="641356" y="697465"/>
            <a:ext cx="548640" cy="52322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98CC24-5ACE-4429-87B6-E06972290549}"/>
              </a:ext>
            </a:extLst>
          </p:cNvPr>
          <p:cNvSpPr txBox="1"/>
          <p:nvPr/>
        </p:nvSpPr>
        <p:spPr>
          <a:xfrm>
            <a:off x="1218506" y="635926"/>
            <a:ext cx="10407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7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trả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lời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32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5E3DCB2-D198-6DBB-B94A-1F60F6AC0B6C}"/>
                  </a:ext>
                </a:extLst>
              </p:cNvPr>
              <p:cNvSpPr txBox="1"/>
              <p:nvPr/>
            </p:nvSpPr>
            <p:spPr>
              <a:xfrm>
                <a:off x="1056581" y="1283626"/>
                <a:ext cx="10407187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377"/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a)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Đã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tô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màu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ngôi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sao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của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hình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nào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dưới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đây</a:t>
                </a:r>
                <a:endPara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5E3DCB2-D198-6DBB-B94A-1F60F6AC0B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581" y="1283626"/>
                <a:ext cx="10407187" cy="892552"/>
              </a:xfrm>
              <a:prstGeom prst="rect">
                <a:avLst/>
              </a:prstGeom>
              <a:blipFill>
                <a:blip r:embed="rId4"/>
                <a:stretch>
                  <a:fillRect l="-1756" r="-761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2048A949-111A-DF55-3314-D7CC443489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4037" y="2662237"/>
            <a:ext cx="8205788" cy="334394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909A31E-7848-A18F-C7CB-5306ECBC5721}"/>
              </a:ext>
            </a:extLst>
          </p:cNvPr>
          <p:cNvSpPr/>
          <p:nvPr/>
        </p:nvSpPr>
        <p:spPr>
          <a:xfrm>
            <a:off x="6524625" y="2238374"/>
            <a:ext cx="3848100" cy="21240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1950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5" grpId="0"/>
      <p:bldP spid="2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18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:a16="http://schemas.microsoft.com/office/drawing/2014/main" id="{6FF6D11D-E97C-4819-8529-D971F3A6528A}"/>
              </a:ext>
            </a:extLst>
          </p:cNvPr>
          <p:cNvSpPr txBox="1"/>
          <p:nvPr/>
        </p:nvSpPr>
        <p:spPr>
          <a:xfrm>
            <a:off x="3905811" y="945115"/>
            <a:ext cx="424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/>
                <a:ea typeface="宋体" panose="02010600030101010101" pitchFamily="2" charset="-122"/>
                <a:cs typeface="+mn-ea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6349028E-5F7F-4AA8-8FA0-B9CEE2910C8A}"/>
              </a:ext>
            </a:extLst>
          </p:cNvPr>
          <p:cNvSpPr/>
          <p:nvPr/>
        </p:nvSpPr>
        <p:spPr>
          <a:xfrm>
            <a:off x="641356" y="849865"/>
            <a:ext cx="548640" cy="52322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198CC24-5ACE-4429-87B6-E06972290549}"/>
                  </a:ext>
                </a:extLst>
              </p:cNvPr>
              <p:cNvSpPr txBox="1"/>
              <p:nvPr/>
            </p:nvSpPr>
            <p:spPr>
              <a:xfrm>
                <a:off x="1218506" y="635926"/>
                <a:ext cx="10407187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377"/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b)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Phân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số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𝟔𝟎</m:t>
                        </m:r>
                      </m:den>
                    </m:f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US" sz="3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bằng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phân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số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nào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dưới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đây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198CC24-5ACE-4429-87B6-E069722905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8506" y="635926"/>
                <a:ext cx="10407187" cy="892552"/>
              </a:xfrm>
              <a:prstGeom prst="rect">
                <a:avLst/>
              </a:prstGeom>
              <a:blipFill>
                <a:blip r:embed="rId4"/>
                <a:stretch>
                  <a:fillRect l="-1816" b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138C143-562A-3008-79D5-D5BD4714FF97}"/>
                  </a:ext>
                </a:extLst>
              </p:cNvPr>
              <p:cNvSpPr txBox="1"/>
              <p:nvPr/>
            </p:nvSpPr>
            <p:spPr>
              <a:xfrm>
                <a:off x="1275656" y="1807501"/>
                <a:ext cx="1591369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377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A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138C143-562A-3008-79D5-D5BD4714FF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5656" y="1807501"/>
                <a:ext cx="1591369" cy="1070358"/>
              </a:xfrm>
              <a:prstGeom prst="rect">
                <a:avLst/>
              </a:prstGeom>
              <a:blipFill>
                <a:blip r:embed="rId5"/>
                <a:stretch>
                  <a:fillRect l="-15326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872D6D3-584D-D855-2EB9-34CEE47F6813}"/>
                  </a:ext>
                </a:extLst>
              </p:cNvPr>
              <p:cNvSpPr txBox="1"/>
              <p:nvPr/>
            </p:nvSpPr>
            <p:spPr>
              <a:xfrm>
                <a:off x="3637856" y="1836076"/>
                <a:ext cx="1591369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377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B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872D6D3-584D-D855-2EB9-34CEE47F68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7856" y="1836076"/>
                <a:ext cx="1591369" cy="1070358"/>
              </a:xfrm>
              <a:prstGeom prst="rect">
                <a:avLst/>
              </a:prstGeom>
              <a:blipFill>
                <a:blip r:embed="rId6"/>
                <a:stretch>
                  <a:fillRect l="-15709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6F826BA-90F1-B5C0-E799-F79732A67F14}"/>
                  </a:ext>
                </a:extLst>
              </p:cNvPr>
              <p:cNvSpPr txBox="1"/>
              <p:nvPr/>
            </p:nvSpPr>
            <p:spPr>
              <a:xfrm>
                <a:off x="6000056" y="1836076"/>
                <a:ext cx="1591369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377"/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6F826BA-90F1-B5C0-E799-F79732A67F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0056" y="1836076"/>
                <a:ext cx="1591369" cy="1112997"/>
              </a:xfrm>
              <a:prstGeom prst="rect">
                <a:avLst/>
              </a:prstGeom>
              <a:blipFill>
                <a:blip r:embed="rId7"/>
                <a:stretch>
                  <a:fillRect l="-15326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75E460F-BD73-F2B4-3957-9B6C051ABFD2}"/>
                  </a:ext>
                </a:extLst>
              </p:cNvPr>
              <p:cNvSpPr txBox="1"/>
              <p:nvPr/>
            </p:nvSpPr>
            <p:spPr>
              <a:xfrm>
                <a:off x="8352731" y="1836076"/>
                <a:ext cx="1591369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377"/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D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75E460F-BD73-F2B4-3957-9B6C051AB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2731" y="1836076"/>
                <a:ext cx="1591369" cy="1080424"/>
              </a:xfrm>
              <a:prstGeom prst="rect">
                <a:avLst/>
              </a:prstGeom>
              <a:blipFill>
                <a:blip r:embed="rId8"/>
                <a:stretch>
                  <a:fillRect l="-15326" b="-107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D9CB6E-77FC-EF1B-5557-AA32C34E7AD3}"/>
                  </a:ext>
                </a:extLst>
              </p:cNvPr>
              <p:cNvSpPr txBox="1"/>
              <p:nvPr/>
            </p:nvSpPr>
            <p:spPr>
              <a:xfrm>
                <a:off x="3447356" y="3626776"/>
                <a:ext cx="5953819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377"/>
                <a:r>
                  <a:rPr kumimoji="0" lang="en-US" sz="4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T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ó:</m:t>
                    </m:r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4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5 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5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6 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5</m:t>
                        </m:r>
                      </m:den>
                    </m:f>
                    <m:r>
                      <a:rPr lang="en-US" sz="4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endParaRPr kumimoji="0" lang="en-US" sz="44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D9CB6E-77FC-EF1B-5557-AA32C34E7A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7356" y="3626776"/>
                <a:ext cx="5953819" cy="1080424"/>
              </a:xfrm>
              <a:prstGeom prst="rect">
                <a:avLst/>
              </a:prstGeom>
              <a:blipFill>
                <a:blip r:embed="rId9"/>
                <a:stretch>
                  <a:fillRect l="-4201" b="-10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9">
            <a:extLst>
              <a:ext uri="{FF2B5EF4-FFF2-40B4-BE49-F238E27FC236}">
                <a16:creationId xmlns:a16="http://schemas.microsoft.com/office/drawing/2014/main" id="{F2194B48-CC1A-506C-B919-DBFE48A9870F}"/>
              </a:ext>
            </a:extLst>
          </p:cNvPr>
          <p:cNvSpPr/>
          <p:nvPr/>
        </p:nvSpPr>
        <p:spPr>
          <a:xfrm>
            <a:off x="5962650" y="2114549"/>
            <a:ext cx="657225" cy="57150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3132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5" grpId="0"/>
      <p:bldP spid="4" grpId="0"/>
      <p:bldP spid="6" grpId="0"/>
      <p:bldP spid="7" grpId="0"/>
      <p:bldP spid="8" grpId="0"/>
      <p:bldP spid="9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18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:a16="http://schemas.microsoft.com/office/drawing/2014/main" id="{6FF6D11D-E97C-4819-8529-D971F3A6528A}"/>
              </a:ext>
            </a:extLst>
          </p:cNvPr>
          <p:cNvSpPr txBox="1"/>
          <p:nvPr/>
        </p:nvSpPr>
        <p:spPr>
          <a:xfrm>
            <a:off x="3905811" y="945115"/>
            <a:ext cx="424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/>
                <a:ea typeface="宋体" panose="02010600030101010101" pitchFamily="2" charset="-122"/>
                <a:cs typeface="+mn-ea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6349028E-5F7F-4AA8-8FA0-B9CEE2910C8A}"/>
              </a:ext>
            </a:extLst>
          </p:cNvPr>
          <p:cNvSpPr/>
          <p:nvPr/>
        </p:nvSpPr>
        <p:spPr>
          <a:xfrm>
            <a:off x="612781" y="706990"/>
            <a:ext cx="548640" cy="52322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98CC24-5ACE-4429-87B6-E06972290549}"/>
              </a:ext>
            </a:extLst>
          </p:cNvPr>
          <p:cNvSpPr txBox="1"/>
          <p:nvPr/>
        </p:nvSpPr>
        <p:spPr>
          <a:xfrm>
            <a:off x="1218506" y="635926"/>
            <a:ext cx="10407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A09CD91-D53B-5836-2900-8546C460F1E0}"/>
                  </a:ext>
                </a:extLst>
              </p:cNvPr>
              <p:cNvSpPr txBox="1"/>
              <p:nvPr/>
            </p:nvSpPr>
            <p:spPr>
              <a:xfrm>
                <a:off x="3048001" y="1638300"/>
                <a:ext cx="4276724" cy="1188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500"/>
                  </a:spcAft>
                </a:pPr>
                <a:r>
                  <a:rPr lang="en-US" sz="4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6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12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6 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12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7</m:t>
                        </m:r>
                      </m:den>
                    </m:f>
                  </m:oMath>
                </a14:m>
                <a:endParaRPr lang="vi-VN" sz="4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A09CD91-D53B-5836-2900-8546C460F1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1" y="1638300"/>
                <a:ext cx="4276724" cy="1188082"/>
              </a:xfrm>
              <a:prstGeom prst="rect">
                <a:avLst/>
              </a:prstGeom>
              <a:blipFill>
                <a:blip r:embed="rId3"/>
                <a:stretch>
                  <a:fillRect l="-5698" b="-10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3A511EC-6A9B-2D3D-E05C-C4F3D1A0B4FF}"/>
                  </a:ext>
                </a:extLst>
              </p:cNvPr>
              <p:cNvSpPr txBox="1"/>
              <p:nvPr/>
            </p:nvSpPr>
            <p:spPr>
              <a:xfrm>
                <a:off x="3048001" y="3781425"/>
                <a:ext cx="4276724" cy="11955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500"/>
                  </a:spcAft>
                </a:pPr>
                <a:r>
                  <a:rPr lang="en-US" sz="4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8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15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15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9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16</m:t>
                        </m:r>
                      </m:den>
                    </m:f>
                  </m:oMath>
                </a14:m>
                <a:endParaRPr lang="vi-VN" sz="4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3A511EC-6A9B-2D3D-E05C-C4F3D1A0B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1" y="3781425"/>
                <a:ext cx="4276724" cy="1195584"/>
              </a:xfrm>
              <a:prstGeom prst="rect">
                <a:avLst/>
              </a:prstGeom>
              <a:blipFill>
                <a:blip r:embed="rId4"/>
                <a:stretch>
                  <a:fillRect l="-5698" b="-96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DE03DF3-A489-020A-AB0E-A945F38878E3}"/>
                  </a:ext>
                </a:extLst>
              </p:cNvPr>
              <p:cNvSpPr txBox="1"/>
              <p:nvPr/>
            </p:nvSpPr>
            <p:spPr>
              <a:xfrm>
                <a:off x="6117431" y="1533932"/>
                <a:ext cx="1293019" cy="14228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DE03DF3-A489-020A-AB0E-A945F38878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7431" y="1533932"/>
                <a:ext cx="1293019" cy="14228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51A27BC-19EE-6D0D-627D-39CB4EC369B8}"/>
                  </a:ext>
                </a:extLst>
              </p:cNvPr>
              <p:cNvSpPr txBox="1"/>
              <p:nvPr/>
            </p:nvSpPr>
            <p:spPr>
              <a:xfrm>
                <a:off x="6365081" y="3677057"/>
                <a:ext cx="1293019" cy="13608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𝟏𝟔</m:t>
                          </m:r>
                        </m:den>
                      </m:f>
                    </m:oMath>
                  </m:oMathPara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51A27BC-19EE-6D0D-627D-39CB4EC369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5081" y="3677057"/>
                <a:ext cx="1293019" cy="1360822"/>
              </a:xfrm>
              <a:prstGeom prst="rect">
                <a:avLst/>
              </a:prstGeom>
              <a:blipFill>
                <a:blip r:embed="rId6"/>
                <a:stretch>
                  <a:fillRect r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EAA0D60-3F67-CF5B-5F9B-BAF28E4DC827}"/>
                  </a:ext>
                </a:extLst>
              </p:cNvPr>
              <p:cNvSpPr txBox="1"/>
              <p:nvPr/>
            </p:nvSpPr>
            <p:spPr>
              <a:xfrm>
                <a:off x="7641431" y="3677057"/>
                <a:ext cx="1293019" cy="13599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𝟏𝟔</m:t>
                          </m:r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EAA0D60-3F67-CF5B-5F9B-BAF28E4DC8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1431" y="3677057"/>
                <a:ext cx="1293019" cy="1359988"/>
              </a:xfrm>
              <a:prstGeom prst="rect">
                <a:avLst/>
              </a:prstGeom>
              <a:blipFill>
                <a:blip r:embed="rId7"/>
                <a:stretch>
                  <a:fillRect r="-66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0EFDA5-CDC6-0B40-CEE9-A05185BD16C8}"/>
                  </a:ext>
                </a:extLst>
              </p:cNvPr>
              <p:cNvSpPr txBox="1"/>
              <p:nvPr/>
            </p:nvSpPr>
            <p:spPr>
              <a:xfrm>
                <a:off x="9784556" y="3677057"/>
                <a:ext cx="1293019" cy="13644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0EFDA5-CDC6-0B40-CEE9-A05185BD16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4556" y="3677057"/>
                <a:ext cx="1293019" cy="136441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24380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6" grpId="0"/>
      <p:bldP spid="7" grpId="0"/>
      <p:bldP spid="9" grpId="0"/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18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:a16="http://schemas.microsoft.com/office/drawing/2014/main" id="{6FF6D11D-E97C-4819-8529-D971F3A6528A}"/>
              </a:ext>
            </a:extLst>
          </p:cNvPr>
          <p:cNvSpPr txBox="1"/>
          <p:nvPr/>
        </p:nvSpPr>
        <p:spPr>
          <a:xfrm>
            <a:off x="3905811" y="945115"/>
            <a:ext cx="424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/>
                <a:ea typeface="宋体" panose="02010600030101010101" pitchFamily="2" charset="-122"/>
                <a:cs typeface="+mn-ea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98CC24-5ACE-4429-87B6-E06972290549}"/>
              </a:ext>
            </a:extLst>
          </p:cNvPr>
          <p:cNvSpPr txBox="1"/>
          <p:nvPr/>
        </p:nvSpPr>
        <p:spPr>
          <a:xfrm>
            <a:off x="2675832" y="788326"/>
            <a:ext cx="2248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7B8543-FA6F-DA4C-DB2B-782335B8C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12" y="661987"/>
            <a:ext cx="1838325" cy="7905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B351A7-687A-EB89-665F-48C053F8077B}"/>
              </a:ext>
            </a:extLst>
          </p:cNvPr>
          <p:cNvSpPr txBox="1"/>
          <p:nvPr/>
        </p:nvSpPr>
        <p:spPr>
          <a:xfrm>
            <a:off x="789881" y="1731301"/>
            <a:ext cx="1078299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 defTabSz="914377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 theo nhóm.</a:t>
            </a:r>
          </a:p>
          <a:p>
            <a:pPr marL="457200" lvl="0" indent="-457200" algn="just" defTabSz="914377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Người chơi bắt đầu từ ô XUẤT PHÁT. Khi đến lượt, người chơi gieo xúc xắc. Đếm số chấm ở mặt trên xúc xắc rồi di chuyển số ô bằng số chấm đó. Nêu phân số chỉ phần đã tô màu của hình tại ô đi đến rồi hái một bông hoa ghi phân số bằng phân số đó.</a:t>
            </a:r>
          </a:p>
          <a:p>
            <a:pPr marL="457200" lvl="0" indent="-457200" algn="just" defTabSz="914377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 chơi kết thúc khi hái được tất cả 5 bông hoa.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8D90C5-B172-A2AE-E9FC-35C61EC049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362" y="642937"/>
            <a:ext cx="1590675" cy="1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5720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E181C34-08E8-64FE-8BB0-34740CA91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700" y="485775"/>
            <a:ext cx="5905500" cy="58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4454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14;p39"/>
          <p:cNvSpPr txBox="1">
            <a:spLocks/>
          </p:cNvSpPr>
          <p:nvPr/>
        </p:nvSpPr>
        <p:spPr>
          <a:xfrm>
            <a:off x="3535519" y="829904"/>
            <a:ext cx="7445231" cy="2153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hiana"/>
              <a:buNone/>
              <a:defRPr sz="9600" b="0" i="0" u="none" strike="noStrike" cap="none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1219140"/>
            <a:r>
              <a:rPr lang="en-US" b="1" kern="0" dirty="0" err="1">
                <a:solidFill>
                  <a:srgbClr val="00B050"/>
                </a:solidFill>
                <a:latin typeface="Arial"/>
              </a:rPr>
              <a:t>Dặn</a:t>
            </a:r>
            <a:r>
              <a:rPr lang="en-US" b="1" kern="0" dirty="0">
                <a:solidFill>
                  <a:srgbClr val="00B050"/>
                </a:solidFill>
                <a:latin typeface="Arial"/>
              </a:rPr>
              <a:t> </a:t>
            </a:r>
            <a:r>
              <a:rPr lang="en-US" b="1" kern="0" dirty="0" err="1">
                <a:solidFill>
                  <a:srgbClr val="00B050"/>
                </a:solidFill>
                <a:latin typeface="Arial"/>
              </a:rPr>
              <a:t>dò</a:t>
            </a:r>
            <a:endParaRPr lang="en-US" b="1" kern="0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112" name="Google Shape;1114;p39"/>
          <p:cNvSpPr txBox="1">
            <a:spLocks/>
          </p:cNvSpPr>
          <p:nvPr/>
        </p:nvSpPr>
        <p:spPr>
          <a:xfrm>
            <a:off x="2027704" y="3278998"/>
            <a:ext cx="9864845" cy="2153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hiana"/>
              <a:buNone/>
              <a:defRPr sz="9600" b="0" i="0" u="none" strike="noStrike" cap="none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1142942" indent="-1142942" defTabSz="1219140">
              <a:lnSpc>
                <a:spcPct val="150000"/>
              </a:lnSpc>
              <a:buFontTx/>
              <a:buChar char="-"/>
            </a:pP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Hoàn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thành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các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bài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tập</a:t>
            </a:r>
            <a:endParaRPr lang="en-US" sz="5333" b="1" kern="0" dirty="0">
              <a:solidFill>
                <a:srgbClr val="0070C0"/>
              </a:solidFill>
              <a:latin typeface="Arial"/>
            </a:endParaRPr>
          </a:p>
          <a:p>
            <a:pPr marL="1142942" indent="-1142942" defTabSz="1219140">
              <a:lnSpc>
                <a:spcPct val="150000"/>
              </a:lnSpc>
              <a:buFontTx/>
              <a:buChar char="-"/>
            </a:pP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Chuẩn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bị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bài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tiếp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theo</a:t>
            </a:r>
            <a:endParaRPr lang="en-US" sz="5333" b="1" kern="0" dirty="0">
              <a:solidFill>
                <a:srgbClr val="0070C0"/>
              </a:solidFill>
              <a:latin typeface="Arial"/>
            </a:endParaRPr>
          </a:p>
        </p:txBody>
      </p:sp>
      <p:pic>
        <p:nvPicPr>
          <p:cNvPr id="113" name="Picture 1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8" b="100000" l="1183" r="97929">
                        <a14:foregroundMark x1="38166" y1="42012" x2="45562" y2="38757"/>
                        <a14:foregroundMark x1="54438" y1="38757" x2="60947" y2="39941"/>
                        <a14:foregroundMark x1="42604" y1="47337" x2="52959" y2="47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711" y="3506533"/>
            <a:ext cx="4166083" cy="416608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14;p39"/>
          <p:cNvSpPr txBox="1">
            <a:spLocks/>
          </p:cNvSpPr>
          <p:nvPr/>
        </p:nvSpPr>
        <p:spPr>
          <a:xfrm>
            <a:off x="2680083" y="2726710"/>
            <a:ext cx="7445231" cy="2153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hiana"/>
              <a:buNone/>
              <a:defRPr sz="9600" b="0" i="0" u="none" strike="noStrike" cap="none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1219140"/>
            <a:r>
              <a:rPr lang="en-US" sz="11733" b="1" kern="0" dirty="0" err="1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Chúc</a:t>
            </a:r>
            <a:r>
              <a:rPr lang="en-US" sz="11733" b="1" kern="0" dirty="0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 </a:t>
            </a:r>
            <a:r>
              <a:rPr lang="en-US" sz="11733" b="1" kern="0" dirty="0" err="1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các</a:t>
            </a:r>
            <a:r>
              <a:rPr lang="en-US" sz="11733" b="1" kern="0" dirty="0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 </a:t>
            </a:r>
            <a:r>
              <a:rPr lang="en-US" sz="11733" b="1" kern="0" dirty="0" err="1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em</a:t>
            </a:r>
            <a:endParaRPr lang="en-US" sz="11733" b="1" kern="0" dirty="0">
              <a:solidFill>
                <a:srgbClr val="FF657D">
                  <a:lumMod val="75000"/>
                </a:srgbClr>
              </a:solidFill>
              <a:effectLst>
                <a:glow rad="101600">
                  <a:srgbClr val="FAC539">
                    <a:satMod val="175000"/>
                    <a:alpha val="40000"/>
                  </a:srgbClr>
                </a:glow>
              </a:effectLst>
              <a:latin typeface="UTM Staccato " panose="02040603050506020204" pitchFamily="18" charset="0"/>
            </a:endParaRPr>
          </a:p>
          <a:p>
            <a:pPr defTabSz="1219140"/>
            <a:r>
              <a:rPr lang="en-US" sz="11733" b="1" kern="0" dirty="0" err="1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học</a:t>
            </a:r>
            <a:r>
              <a:rPr lang="en-US" sz="11733" b="1" kern="0" dirty="0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 </a:t>
            </a:r>
            <a:r>
              <a:rPr lang="en-US" sz="11733" b="1" kern="0" dirty="0" err="1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tốt</a:t>
            </a:r>
            <a:endParaRPr lang="en-US" sz="11733" kern="0" dirty="0">
              <a:solidFill>
                <a:srgbClr val="FF657D">
                  <a:lumMod val="75000"/>
                </a:srgbClr>
              </a:solidFill>
              <a:effectLst>
                <a:glow rad="101600">
                  <a:srgbClr val="FAC539">
                    <a:satMod val="175000"/>
                    <a:alpha val="40000"/>
                  </a:srgbClr>
                </a:glow>
              </a:effectLst>
              <a:latin typeface="UTM Staccato " panose="02040603050506020204" pitchFamily="18" charset="0"/>
            </a:endParaRPr>
          </a:p>
        </p:txBody>
      </p:sp>
      <p:pic>
        <p:nvPicPr>
          <p:cNvPr id="111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1" r="72269" b="-7056"/>
          <a:stretch>
            <a:fillRect/>
          </a:stretch>
        </p:blipFill>
        <p:spPr bwMode="auto">
          <a:xfrm>
            <a:off x="2" y="2555595"/>
            <a:ext cx="3098585" cy="893917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12245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783" y="250292"/>
            <a:ext cx="2219136" cy="2377646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9" name="Picture 48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40764" r="14591" b="49107"/>
          <a:stretch/>
        </p:blipFill>
        <p:spPr bwMode="auto">
          <a:xfrm>
            <a:off x="1429296" y="1219366"/>
            <a:ext cx="1410144" cy="219749"/>
          </a:xfrm>
          <a:custGeom>
            <a:avLst/>
            <a:gdLst>
              <a:gd name="connsiteX0" fmla="*/ 0 w 6686372"/>
              <a:gd name="connsiteY0" fmla="*/ 0 h 1041966"/>
              <a:gd name="connsiteX1" fmla="*/ 6686372 w 6686372"/>
              <a:gd name="connsiteY1" fmla="*/ 0 h 1041966"/>
              <a:gd name="connsiteX2" fmla="*/ 6686372 w 6686372"/>
              <a:gd name="connsiteY2" fmla="*/ 1041966 h 1041966"/>
              <a:gd name="connsiteX3" fmla="*/ 0 w 6686372"/>
              <a:gd name="connsiteY3" fmla="*/ 1041966 h 104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1041966">
                <a:moveTo>
                  <a:pt x="0" y="0"/>
                </a:moveTo>
                <a:lnTo>
                  <a:pt x="6686372" y="0"/>
                </a:lnTo>
                <a:lnTo>
                  <a:pt x="6686372" y="1041966"/>
                </a:lnTo>
                <a:lnTo>
                  <a:pt x="0" y="104196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50893" r="14591" b="40218"/>
          <a:stretch/>
        </p:blipFill>
        <p:spPr bwMode="auto">
          <a:xfrm>
            <a:off x="1429296" y="1439116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59782" r="14591" b="31330"/>
          <a:stretch/>
        </p:blipFill>
        <p:spPr bwMode="auto">
          <a:xfrm>
            <a:off x="1429296" y="1631961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68670" r="14591" b="22441"/>
          <a:stretch/>
        </p:blipFill>
        <p:spPr bwMode="auto">
          <a:xfrm>
            <a:off x="1429296" y="1824806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77559" r="14591" b="13552"/>
          <a:stretch/>
        </p:blipFill>
        <p:spPr bwMode="auto">
          <a:xfrm>
            <a:off x="1429296" y="2017652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89"/>
          <a:stretch/>
        </p:blipFill>
        <p:spPr>
          <a:xfrm>
            <a:off x="9795134" y="3903064"/>
            <a:ext cx="1492184" cy="304443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52" y="3764764"/>
            <a:ext cx="2511770" cy="334699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9"/>
          <a:srcRect l="5985" b="5165"/>
          <a:stretch/>
        </p:blipFill>
        <p:spPr>
          <a:xfrm>
            <a:off x="2586942" y="3501541"/>
            <a:ext cx="2607889" cy="368870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73805" y="3764764"/>
            <a:ext cx="1731414" cy="327993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73985" y="4306584"/>
            <a:ext cx="2865368" cy="288365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08183" y="640953"/>
            <a:ext cx="843364" cy="11568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09971" y="640196"/>
            <a:ext cx="841321" cy="115834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09716" y="640196"/>
            <a:ext cx="841321" cy="1158340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09461" y="640196"/>
            <a:ext cx="841321" cy="115834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09205" y="640196"/>
            <a:ext cx="841321" cy="1158340"/>
          </a:xfrm>
          <a:prstGeom prst="rect">
            <a:avLst/>
          </a:prstGeom>
        </p:spPr>
      </p:pic>
      <p:pic>
        <p:nvPicPr>
          <p:cNvPr id="1028" name="Picture 4" descr="Káº¿t quáº£ hÃ¬nh áº£nh cho cute bee cartoon gif"/>
          <p:cNvPicPr>
            <a:picLocks noChangeAspect="1" noChangeArrowheads="1" noCrop="1"/>
          </p:cNvPicPr>
          <p:nvPr/>
        </p:nvPicPr>
        <p:blipFill>
          <a:blip r:embed="rId14">
            <a:clrChange>
              <a:clrFrom>
                <a:srgbClr val="EBFDE3"/>
              </a:clrFrom>
              <a:clrTo>
                <a:srgbClr val="EBFD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973" y="-347871"/>
            <a:ext cx="3564206" cy="385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B57234-1542-4E9A-99E1-F6F9B7CFA61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08183" y="1417143"/>
            <a:ext cx="6053853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0652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9986" y="2518458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8"/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72439" y="2591231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8"/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6920" y="2913760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8"/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29217" y="2253785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8"/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377" y="2429561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8179" y="25701"/>
            <a:ext cx="2219136" cy="2377646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9" name="Picture 48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40764" r="14591" b="49107"/>
          <a:stretch/>
        </p:blipFill>
        <p:spPr bwMode="auto">
          <a:xfrm>
            <a:off x="5506692" y="994775"/>
            <a:ext cx="1410144" cy="219749"/>
          </a:xfrm>
          <a:custGeom>
            <a:avLst/>
            <a:gdLst>
              <a:gd name="connsiteX0" fmla="*/ 0 w 6686372"/>
              <a:gd name="connsiteY0" fmla="*/ 0 h 1041966"/>
              <a:gd name="connsiteX1" fmla="*/ 6686372 w 6686372"/>
              <a:gd name="connsiteY1" fmla="*/ 0 h 1041966"/>
              <a:gd name="connsiteX2" fmla="*/ 6686372 w 6686372"/>
              <a:gd name="connsiteY2" fmla="*/ 1041966 h 1041966"/>
              <a:gd name="connsiteX3" fmla="*/ 0 w 6686372"/>
              <a:gd name="connsiteY3" fmla="*/ 1041966 h 104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1041966">
                <a:moveTo>
                  <a:pt x="0" y="0"/>
                </a:moveTo>
                <a:lnTo>
                  <a:pt x="6686372" y="0"/>
                </a:lnTo>
                <a:lnTo>
                  <a:pt x="6686372" y="1041966"/>
                </a:lnTo>
                <a:lnTo>
                  <a:pt x="0" y="104196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50893" r="14591" b="40218"/>
          <a:stretch/>
        </p:blipFill>
        <p:spPr bwMode="auto">
          <a:xfrm>
            <a:off x="5506692" y="1214525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59782" r="14591" b="31330"/>
          <a:stretch/>
        </p:blipFill>
        <p:spPr bwMode="auto">
          <a:xfrm>
            <a:off x="5506692" y="1407370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68670" r="14591" b="22441"/>
          <a:stretch/>
        </p:blipFill>
        <p:spPr bwMode="auto">
          <a:xfrm>
            <a:off x="5506692" y="1600215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77559" r="14591" b="13552"/>
          <a:stretch/>
        </p:blipFill>
        <p:spPr bwMode="auto">
          <a:xfrm>
            <a:off x="5506692" y="1793061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89"/>
          <a:stretch/>
        </p:blipFill>
        <p:spPr>
          <a:xfrm>
            <a:off x="9795134" y="3903064"/>
            <a:ext cx="1492184" cy="304443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452" y="3764764"/>
            <a:ext cx="2511770" cy="334699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4"/>
          <a:srcRect l="5985" b="5165"/>
          <a:stretch/>
        </p:blipFill>
        <p:spPr>
          <a:xfrm>
            <a:off x="2586942" y="3501541"/>
            <a:ext cx="2607889" cy="368870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73805" y="3764764"/>
            <a:ext cx="1731414" cy="327993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3" name="16 NK PowerSkills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73985" y="4306584"/>
            <a:ext cx="2865368" cy="288365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79" name="15 NK PowerSkills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282" y="5608839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0" name="14 NK PowerSkills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15314" y="5608839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1" name="13 NK PowerSkills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97035" y="5594996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2" name="12 NK PowerSkills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80046" y="5608838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3" name="11 NK PowerSkills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1834" y="5622680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4" name="Ghé thăm Fb.com/nkpowerskills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14090" y="2264940"/>
            <a:ext cx="658425" cy="670618"/>
          </a:xfrm>
          <a:prstGeom prst="rect">
            <a:avLst/>
          </a:prstGeom>
        </p:spPr>
      </p:pic>
      <p:pic>
        <p:nvPicPr>
          <p:cNvPr id="85" name="Ghé thăm Fb.com/nkpowerskills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29445" y="2170879"/>
            <a:ext cx="658425" cy="670618"/>
          </a:xfrm>
          <a:prstGeom prst="rect">
            <a:avLst/>
          </a:prstGeom>
        </p:spPr>
      </p:pic>
      <p:pic>
        <p:nvPicPr>
          <p:cNvPr id="86" name="Ghé thăm Fb.com/nkpowerskills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57137" y="2250009"/>
            <a:ext cx="675043" cy="670618"/>
          </a:xfrm>
          <a:prstGeom prst="rect">
            <a:avLst/>
          </a:prstGeom>
        </p:spPr>
      </p:pic>
      <p:pic>
        <p:nvPicPr>
          <p:cNvPr id="87" name="Ghé thăm Fb.com/nkpowerskills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926016" y="2250009"/>
            <a:ext cx="658425" cy="670618"/>
          </a:xfrm>
          <a:prstGeom prst="rect">
            <a:avLst/>
          </a:prstGeom>
        </p:spPr>
      </p:pic>
      <p:pic>
        <p:nvPicPr>
          <p:cNvPr id="88" name="10 NK PowerSkills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138778" y="2242080"/>
            <a:ext cx="664522" cy="670618"/>
          </a:xfrm>
          <a:prstGeom prst="rect">
            <a:avLst/>
          </a:prstGeom>
        </p:spPr>
      </p:pic>
      <p:sp>
        <p:nvSpPr>
          <p:cNvPr id="89" name="Oval 88">
            <a:hlinkClick r:id="rId20" action="ppaction://hlinksldjump"/>
          </p:cNvPr>
          <p:cNvSpPr/>
          <p:nvPr/>
        </p:nvSpPr>
        <p:spPr>
          <a:xfrm>
            <a:off x="10004397" y="3271420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90" name="Oval 89">
            <a:hlinkClick r:id="rId21" action="ppaction://hlinksldjump"/>
          </p:cNvPr>
          <p:cNvSpPr/>
          <p:nvPr/>
        </p:nvSpPr>
        <p:spPr>
          <a:xfrm>
            <a:off x="8112803" y="3214938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91" name="Oval 90">
            <a:hlinkClick r:id="rId22" action="ppaction://hlinksldjump"/>
          </p:cNvPr>
          <p:cNvSpPr/>
          <p:nvPr/>
        </p:nvSpPr>
        <p:spPr>
          <a:xfrm>
            <a:off x="6225655" y="319835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92" name="Oval 91">
            <a:hlinkClick r:id="rId23" action="ppaction://hlinksldjump"/>
          </p:cNvPr>
          <p:cNvSpPr/>
          <p:nvPr/>
        </p:nvSpPr>
        <p:spPr>
          <a:xfrm>
            <a:off x="3327170" y="3142313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93" name="Oval 92">
            <a:hlinkClick r:id="rId24" action="ppaction://hlinksldjump"/>
          </p:cNvPr>
          <p:cNvSpPr/>
          <p:nvPr/>
        </p:nvSpPr>
        <p:spPr>
          <a:xfrm>
            <a:off x="1257815" y="3165960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55" name="09 NK PowerSkills"/>
          <p:cNvPicPr>
            <a:picLocks noChangeAspect="1"/>
          </p:cNvPicPr>
          <p:nvPr/>
        </p:nvPicPr>
        <p:blipFill>
          <a:blip r:embed="rId25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85579" y="416362"/>
            <a:ext cx="843364" cy="1156826"/>
          </a:xfrm>
          <a:prstGeom prst="rect">
            <a:avLst/>
          </a:prstGeom>
        </p:spPr>
      </p:pic>
      <p:pic>
        <p:nvPicPr>
          <p:cNvPr id="57" name="08 NK PowerSkills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187367" y="415605"/>
            <a:ext cx="841321" cy="1158340"/>
          </a:xfrm>
          <a:prstGeom prst="rect">
            <a:avLst/>
          </a:prstGeom>
        </p:spPr>
      </p:pic>
      <p:pic>
        <p:nvPicPr>
          <p:cNvPr id="64" name="07 NK PowerSkills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187112" y="415605"/>
            <a:ext cx="841321" cy="1158340"/>
          </a:xfrm>
          <a:prstGeom prst="rect">
            <a:avLst/>
          </a:prstGeom>
        </p:spPr>
      </p:pic>
      <p:pic>
        <p:nvPicPr>
          <p:cNvPr id="72" name="06 NK PowerSkills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186857" y="415605"/>
            <a:ext cx="841321" cy="1158340"/>
          </a:xfrm>
          <a:prstGeom prst="rect">
            <a:avLst/>
          </a:prstGeom>
        </p:spPr>
      </p:pic>
      <p:pic>
        <p:nvPicPr>
          <p:cNvPr id="73" name="05 NK PowerSkills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186601" y="415605"/>
            <a:ext cx="841321" cy="1158340"/>
          </a:xfrm>
          <a:prstGeom prst="rect">
            <a:avLst/>
          </a:prstGeom>
        </p:spPr>
      </p:pic>
      <p:pic>
        <p:nvPicPr>
          <p:cNvPr id="1028" name="04 NK PowerSkills" descr="Káº¿t quáº£ hÃ¬nh áº£nh cho cute bee cartoon gif"/>
          <p:cNvPicPr>
            <a:picLocks noChangeAspect="1" noChangeArrowheads="1" noCrop="1"/>
          </p:cNvPicPr>
          <p:nvPr/>
        </p:nvPicPr>
        <p:blipFill>
          <a:blip r:embed="rId27">
            <a:clrChange>
              <a:clrFrom>
                <a:srgbClr val="EBFDE3"/>
              </a:clrFrom>
              <a:clrTo>
                <a:srgbClr val="EBFD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602" y="149687"/>
            <a:ext cx="2292382" cy="247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03 NK PowerSkills"/>
          <p:cNvPicPr>
            <a:picLocks noChangeArrowheads="1"/>
          </p:cNvPicPr>
          <p:nvPr/>
        </p:nvPicPr>
        <p:blipFill>
          <a:blip r:embed="rId28">
            <a:clrChange>
              <a:clrFrom>
                <a:srgbClr val="FFD8D6"/>
              </a:clrFrom>
              <a:clrTo>
                <a:srgbClr val="FFD8D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8757524" y="-317954"/>
            <a:ext cx="3528529" cy="353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Rectangle 114"/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rgbClr val="C7FFE8"/>
          </a:solidFill>
          <a:ln>
            <a:solidFill>
              <a:srgbClr val="C7FF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6" name="02 NK PowerSkills" descr="Káº¿t quáº£ hÃ¬nh áº£nh cho feliz bee gif"/>
          <p:cNvPicPr>
            <a:picLocks noChangeAspect="1" noChangeArrowheads="1" noCrop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326" y="285612"/>
            <a:ext cx="7518398" cy="751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01 NK PowerSkills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309" y="2853075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hlinkClick r:id="rId31" action="ppaction://hlinksldjump"/>
            <a:extLst>
              <a:ext uri="{FF2B5EF4-FFF2-40B4-BE49-F238E27FC236}">
                <a16:creationId xmlns:a16="http://schemas.microsoft.com/office/drawing/2014/main" id="{AA47707E-3392-32CA-7E18-5AC3ECD21E34}"/>
              </a:ext>
            </a:extLst>
          </p:cNvPr>
          <p:cNvSpPr/>
          <p:nvPr/>
        </p:nvSpPr>
        <p:spPr>
          <a:xfrm>
            <a:off x="255181" y="138223"/>
            <a:ext cx="1148317" cy="4465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49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3.7037E-6 L -6.04167E-6 3.7037E-6 C -0.00326 0.02662 -0.00652 0.05347 -0.00964 0.08033 C -0.0142 0.12037 -0.00717 0.06783 -0.01316 0.10347 C -0.0142 0.10949 -0.01394 0.11482 -0.0155 0.12037 C -0.01615 0.12269 -0.0172 0.12477 -0.01798 0.12685 C -0.01837 0.13287 -0.01837 0.14514 -0.02032 0.15208 C -0.02097 0.1544 -0.02188 0.15648 -0.02266 0.15857 C -0.02306 0.16065 -0.02332 0.16296 -0.02384 0.16482 C -0.02449 0.16713 -0.02553 0.16898 -0.02631 0.1713 C -0.02722 0.17384 -0.02787 0.17685 -0.02865 0.17963 C -0.02891 0.18195 -0.03217 0.21551 -0.03217 0.22199 C -0.03217 0.23889 -0.03165 0.25579 -0.031 0.27269 C -0.03087 0.27778 -0.03035 0.28264 -0.02983 0.2875 C -0.02957 0.28982 -0.02865 0.29398 -0.02865 0.29398 " pathEditMode="relative" ptsTypes="AAAAAAAAAAAAAAA">
                                      <p:cBhvr>
                                        <p:cTn id="11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5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0"/>
                            </p:stCondLst>
                            <p:childTnLst>
                              <p:par>
                                <p:cTn id="1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65 0.29422 L -0.02865 0.29422 C -0.02787 0.2801 -0.02696 0.26597 -0.02631 0.25185 C -0.02605 0.2456 -0.02514 0.21135 -0.02397 0.20093 C -0.02344 0.19653 -0.02227 0.1926 -0.02162 0.1882 C -0.01719 0.16111 -0.02136 0.18102 -0.0168 0.16065 C -0.01407 0.13218 -0.01654 0.14306 -0.01199 0.12685 C -0.0116 0.12269 -0.0112 0.11852 -0.01081 0.11412 C -0.01042 0.11065 -0.0099 0.10718 -0.00964 0.10371 C -0.00912 0.09653 -0.00886 0.08959 -0.00847 0.08241 C -0.00808 0.06065 -0.00795 0.03866 -0.0073 0.0169 C -0.00704 0.0088 -0.00548 0.01065 -0.00248 0.00625 C -0.00118 0.0044 0.00116 2.22222E-6 0.00116 2.22222E-6 " pathEditMode="relative" ptsTypes="AAAAAAAAAAAAA">
                                      <p:cBhvr>
                                        <p:cTn id="13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4.07407E-6 L -5E-6 4.07407E-6 C -0.00795 0.02037 -0.0142 0.04329 -0.02384 0.06134 C -0.02488 0.0632 -0.05522 0.12176 -0.06316 0.13102 C -0.06681 0.13542 -0.07032 0.13935 -0.07384 0.14375 C -0.07553 0.14583 -0.07696 0.14815 -0.07866 0.15023 C -0.08178 0.15394 -0.08517 0.15671 -0.08816 0.16065 C -0.09311 0.16736 -0.09714 0.17616 -0.10248 0.18195 C -0.10444 0.18403 -0.10652 0.18588 -0.10834 0.1882 C -0.11485 0.19583 -0.12097 0.20417 -0.12748 0.21157 C -0.13061 0.21505 -0.13399 0.21806 -0.13699 0.22222 C -0.14155 0.22801 -0.14662 0.23333 -0.15001 0.2412 L -0.15834 0.26019 C -0.15964 0.26296 -0.16082 0.26574 -0.16199 0.26875 L -0.16668 0.28148 " pathEditMode="relative" ptsTypes="AAAAAAAAAAAAAAA">
                                      <p:cBhvr>
                                        <p:cTn id="13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000"/>
                            </p:stCondLst>
                            <p:childTnLst>
                              <p:par>
                                <p:cTn id="1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0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5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0"/>
                            </p:stCondLst>
                            <p:childTnLst>
                              <p:par>
                                <p:cTn id="15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4.07407E-6 L -5E-6 4.07407E-6 C -0.00287 0.00556 -0.00548 0.01157 -0.00834 0.0169 C -0.0103 0.02037 -0.01889 0.02986 -0.02032 0.03171 C -0.02241 0.03426 -0.0241 0.03773 -0.02631 0.04005 C -0.02853 0.04259 -0.03113 0.04398 -0.03334 0.04653 C -0.03582 0.04907 -0.03816 0.05232 -0.0405 0.05486 C -0.04324 0.05787 -0.04623 0.06019 -0.04884 0.06343 C -0.05379 0.06945 -0.05834 0.07616 -0.06316 0.08241 C -0.06589 0.08611 -0.06876 0.08935 -0.07149 0.09306 C -0.07462 0.09722 -0.07748 0.10255 -0.081 0.10579 C -0.08256 0.10718 -0.08425 0.1081 -0.08582 0.10995 C -0.0879 0.1125 -0.08959 0.11574 -0.09168 0.11829 C -0.09519 0.12292 -0.10248 0.13102 -0.10248 0.13102 C -0.10366 0.1338 -0.10444 0.13727 -0.106 0.13958 C -0.1073 0.14167 -0.10951 0.14144 -0.11069 0.14375 C -0.11238 0.14676 -0.1129 0.15116 -0.11433 0.1544 C -0.13087 0.1912 -0.11069 0.13866 -0.12384 0.17755 C -0.12761 0.18889 -0.1267 0.1831 -0.131 0.19236 C -0.13191 0.19445 -0.13256 0.19676 -0.13334 0.19884 C -0.13451 0.20162 -0.13569 0.2044 -0.13699 0.20718 C -0.14024 0.22454 -0.13451 0.19769 -0.14532 0.22639 C -0.14741 0.23195 -0.14806 0.23472 -0.15118 0.23912 C -0.15353 0.24213 -0.15639 0.24398 -0.15834 0.24745 L -0.16186 0.25394 " pathEditMode="relative" ptsTypes="AAAAAAAAAAAAAAAAAAAAAAAAA">
                                      <p:cBhvr>
                                        <p:cTn id="158" dur="2000" spd="-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375E-6 7.40741E-6 L -9.375E-6 7.40741E-6 C -0.00326 0.00209 -0.00639 0.00441 -0.00964 0.00626 C -0.0112 0.00718 -0.0129 0.00718 -0.01433 0.00834 C -0.02761 0.01783 -0.01524 0.01297 -0.02865 0.01691 C -0.03568 0.02177 -0.0379 0.02385 -0.04649 0.02732 C -0.05079 0.02917 -0.05521 0.03033 -0.05964 0.03172 C -0.06394 0.0345 -0.06823 0.03774 -0.07266 0.04005 C -0.07579 0.04191 -0.07917 0.0426 -0.08217 0.04445 C -0.08503 0.04607 -0.08764 0.04908 -0.0905 0.0507 C -0.09402 0.05255 -0.09766 0.05325 -0.10131 0.05487 C -0.10964 0.05857 -0.09935 0.05533 -0.10964 0.06135 C -0.11146 0.06251 -0.11355 0.06274 -0.1155 0.06343 C -0.12435 0.07501 -0.11615 0.06598 -0.12514 0.07177 C -0.13152 0.07616 -0.12891 0.07779 -0.13698 0.08033 C -0.14128 0.08172 -0.14571 0.08172 -0.15014 0.08241 C -0.16055 0.08982 -0.15391 0.08566 -0.17032 0.09306 L -0.17032 0.09306 C -0.17266 0.09445 -0.17514 0.09561 -0.17748 0.09723 C -0.17917 0.09839 -0.1806 0.10047 -0.18217 0.1014 C -0.18373 0.10255 -0.18542 0.10279 -0.18698 0.10371 C -0.18933 0.10487 -0.19167 0.10672 -0.19415 0.10788 C -0.19649 0.1088 -0.19896 0.10904 -0.20131 0.10996 C -0.21915 0.11737 -0.20001 0.11181 -0.21797 0.11621 C -0.21915 0.11714 -0.22032 0.11783 -0.22149 0.11853 C -0.22331 0.11945 -0.228 0.12107 -0.22982 0.12269 C -0.23112 0.12385 -0.23217 0.1257 -0.23347 0.12686 C -0.24063 0.13334 -0.24063 0.13149 -0.24649 0.13751 C -0.24779 0.13866 -0.24883 0.14052 -0.25014 0.14167 C -0.25118 0.14283 -0.25248 0.14306 -0.25365 0.14376 C -0.25834 0.147 -0.26172 0.15001 -0.2668 0.15232 C -0.26993 0.15371 -0.27318 0.15464 -0.27631 0.15649 C -0.27865 0.15788 -0.28099 0.15973 -0.28347 0.16089 C -0.29493 0.16598 -0.28972 0.1639 -0.29883 0.16714 C -0.30521 0.18404 -0.29688 0.16366 -0.30482 0.17779 C -0.31277 0.19191 -0.30131 0.17709 -0.31081 0.1882 C -0.3112 0.19052 -0.3112 0.19283 -0.31198 0.19468 C -0.3129 0.19654 -0.31485 0.19677 -0.3155 0.19885 C -0.31693 0.20255 -0.31654 0.20788 -0.31797 0.21158 L -0.32032 0.21783 C -0.32318 0.2382 -0.31941 0.21297 -0.32383 0.23704 C -0.32435 0.23982 -0.32474 0.2426 -0.32514 0.24538 C -0.32553 0.24954 -0.32553 0.25417 -0.32631 0.25811 C -0.3267 0.26066 -0.328 0.26228 -0.32865 0.26459 C -0.3336 0.28195 -0.3254 0.25904 -0.33217 0.27709 C -0.33269 0.2801 -0.33295 0.28288 -0.33347 0.28566 C -0.33438 0.29167 -0.33529 0.29376 -0.33581 0.30047 C -0.33594 0.30255 -0.33581 0.30464 -0.33581 0.30695 " pathEditMode="relative" ptsTypes="AAAAAAAAAAAAAAAAAAAAAAAAAAAAAAAAAAAAAAAAAAAAAAAA">
                                      <p:cBhvr>
                                        <p:cTn id="16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"/>
                            </p:stCondLst>
                            <p:childTnLst>
                              <p:par>
                                <p:cTn id="1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4000"/>
                            </p:stCondLst>
                            <p:childTnLst>
                              <p:par>
                                <p:cTn id="1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500"/>
                            </p:stCondLst>
                            <p:childTnLst>
                              <p:par>
                                <p:cTn id="1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0"/>
                            </p:stCondLst>
                            <p:childTnLst>
                              <p:par>
                                <p:cTn id="18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581 0.30695 L -0.33581 0.30695 C -0.31433 0.25996 -0.33686 0.30394 -0.31212 0.26875 C -0.30522 0.25903 -0.29402 0.24283 -0.28829 0.23704 C -0.28269 0.23125 -0.27748 0.22454 -0.27162 0.21991 C -0.26602 0.21574 -0.26068 0.21065 -0.25495 0.20741 C -0.25248 0.20579 -0.25014 0.20487 -0.24779 0.20301 C -0.2349 0.19352 -0.24584 0.19908 -0.23581 0.19468 C -0.23425 0.19329 -0.23256 0.19213 -0.23113 0.19028 C -0.22943 0.18843 -0.228 0.18565 -0.22631 0.18403 C -0.22527 0.18287 -0.22397 0.18287 -0.22279 0.18195 C -0.2211 0.18056 -0.21954 0.17917 -0.21798 0.17755 C -0.20951 0.16922 -0.21498 0.17269 -0.2073 0.16922 L -0.19779 0.16065 C -0.19272 0.15625 -0.19259 0.15579 -0.18699 0.15232 C -0.18464 0.1507 -0.17982 0.14792 -0.17982 0.14792 C -0.17943 0.14584 -0.17956 0.14329 -0.17865 0.14167 C -0.17774 0.14005 -0.17631 0.14051 -0.17514 0.13959 C -0.16316 0.12894 -0.18139 0.14213 -0.1668 0.13102 C -0.16563 0.1301 -0.16433 0.1301 -0.16316 0.12894 C -0.14936 0.11551 -0.15873 0.12014 -0.14779 0.11621 C -0.14454 0.11274 -0.1418 0.10764 -0.13816 0.10556 C -0.13699 0.10487 -0.13581 0.1044 -0.13464 0.10348 C -0.13061 0.10024 -0.12266 0.09306 -0.12266 0.09306 C -0.12188 0.09074 -0.12136 0.08843 -0.12032 0.08658 C -0.11928 0.08473 -0.11798 0.0838 -0.1168 0.08241 C -0.11511 0.08033 -0.11368 0.07778 -0.11199 0.07593 C -0.11055 0.07431 -0.10873 0.07338 -0.1073 0.07176 C -0.09897 0.0625 -0.10587 0.06737 -0.09897 0.0632 C -0.09727 0.06112 -0.09597 0.05857 -0.09415 0.05695 C -0.07878 0.04329 -0.09884 0.06598 -0.08581 0.0507 C -0.08503 0.04838 -0.08451 0.04584 -0.08347 0.04422 C -0.07696 0.03426 -0.07683 0.03588 -0.06915 0.03357 C -0.06055 0.02616 -0.06719 0.03079 -0.05365 0.02732 C -0.0504 0.02639 -0.04024 0.02223 -0.03816 0.02084 C -0.03308 0.01783 -0.03581 0.01945 -0.02982 0.01667 C -0.02462 0.01065 -0.02253 0.00672 -0.0168 0.00394 C -0.01446 0.00278 -0.00313 0.00047 -0.00131 -0.00023 C 0.00741 -0.00301 -0.0004 -0.00231 0.00833 -0.00231 " pathEditMode="relative" ptsTypes="AAAAAAAAAAAAAAAAAAAAAAAAAAAAAAAAAAAAAAA">
                                      <p:cBhvr>
                                        <p:cTn id="18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5.55556E-6 L -1.25E-6 5.55556E-6 L -0.01315 0.00418 C -0.01993 0.00603 -0.02526 0.00695 -0.03216 0.00834 C -0.03503 0.00973 -0.03763 0.01181 -0.0405 0.01251 C -0.04493 0.0139 -0.04922 0.0139 -0.05365 0.01482 C -0.05638 0.01529 -0.05925 0.01621 -0.06198 0.01691 C -0.08542 0.0308 -0.06315 0.01853 -0.07865 0.02524 C -0.07982 0.02594 -0.08099 0.02686 -0.08216 0.02732 C -0.0862 0.02894 -0.09011 0.03033 -0.09414 0.03172 C -0.09688 0.03242 -0.09974 0.03311 -0.10248 0.03381 C -0.10482 0.0345 -0.10716 0.03519 -0.10964 0.03589 C -0.12995 0.04793 -0.11029 0.03797 -0.13216 0.04445 C -0.13542 0.04538 -0.13854 0.04723 -0.1418 0.04862 C -0.14532 0.05001 -0.14883 0.05163 -0.15248 0.05279 C -0.16472 0.05719 -0.16394 0.05672 -0.17513 0.05927 C -0.19896 0.07617 -0.17396 0.06112 -0.20964 0.06969 C -0.21368 0.07084 -0.21745 0.07501 -0.22149 0.07617 C -0.22826 0.07779 -0.23503 0.07756 -0.2418 0.07825 C -0.24375 0.08033 -0.24558 0.08288 -0.24766 0.0845 C -0.25039 0.08681 -0.25899 0.0882 -0.26081 0.0889 C -0.26459 0.09006 -0.27513 0.09422 -0.27748 0.09515 C -0.28021 0.09793 -0.28269 0.10256 -0.28581 0.10371 C -0.29245 0.10603 -0.29935 0.10487 -0.30599 0.1058 C -0.30951 0.10626 -0.32019 0.10904 -0.32396 0.10996 L -0.33815 0.12061 C -0.34011 0.122 -0.34206 0.12431 -0.34414 0.12478 L -0.35248 0.12686 C -0.36159 0.13496 -0.35625 0.13126 -0.37266 0.13543 C -0.37904 0.13705 -0.38542 0.13844 -0.3918 0.13959 C -0.39571 0.14029 -0.39974 0.14075 -0.40365 0.14168 C -0.41003 0.14353 -0.41628 0.14631 -0.42266 0.14816 C -0.42709 0.14931 -0.43151 0.14931 -0.43581 0.15024 C -0.43946 0.15117 -0.45065 0.15441 -0.45599 0.15649 C -0.45769 0.15719 -0.45925 0.15834 -0.46081 0.15857 C -0.46472 0.15973 -0.46875 0.16019 -0.47266 0.16089 C -0.47331 0.16112 -0.4836 0.16644 -0.48581 0.16714 C -0.48894 0.16806 -0.49219 0.16853 -0.49532 0.16922 C -0.50495 0.17362 -0.49519 0.16945 -0.50964 0.17339 C -0.51159 0.17408 -0.51354 0.17501 -0.51563 0.1757 C -0.51797 0.1764 -0.52032 0.17663 -0.52266 0.17779 C -0.54688 0.18844 -0.51524 0.17686 -0.53581 0.18404 C -0.53815 0.18681 -0.54141 0.1882 -0.54297 0.1926 C -0.55144 0.21529 -0.53659 0.17663 -0.55013 0.20742 C -0.55157 0.21066 -0.55261 0.21436 -0.55365 0.21806 C -0.55586 0.22524 -0.55729 0.23103 -0.55847 0.23913 L -0.56081 0.25603 L -0.56198 0.26459 C -0.56328 0.28728 -0.56146 0.27941 -0.56433 0.29006 " pathEditMode="relative" ptsTypes="AAAAAAAAAAAAAAAAAAAAAAAAAAAAAAAAAAAAAAAAAAAAAAAAA">
                                      <p:cBhvr>
                                        <p:cTn id="18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000"/>
                            </p:stCondLst>
                            <p:childTnLst>
                              <p:par>
                                <p:cTn id="1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4000"/>
                            </p:stCondLst>
                            <p:childTnLst>
                              <p:par>
                                <p:cTn id="2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4500"/>
                            </p:stCondLst>
                            <p:childTnLst>
                              <p:par>
                                <p:cTn id="2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0"/>
                            </p:stCondLst>
                            <p:childTnLst>
                              <p:par>
                                <p:cTn id="20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433 0.29006 L -0.56433 0.29006 C -0.53542 0.27871 -0.50626 0.26922 -0.47748 0.25603 C -0.46199 0.24908 -0.44675 0.24075 -0.431 0.23496 C -0.41811 0.2301 -0.40482 0.22825 -0.3918 0.22431 C -0.37826 0.22038 -0.36472 0.21668 -0.35131 0.21158 C -0.34089 0.20765 -0.33074 0.2014 -0.32032 0.19677 C -0.3116 0.19306 -0.30261 0.19144 -0.29415 0.18635 C -0.27318 0.17362 -0.253 0.15765 -0.2323 0.14399 C -0.22397 0.13844 -0.21576 0.13288 -0.2073 0.12918 C -0.18594 0.11945 -0.16381 0.11598 -0.14298 0.10371 C -0.1418 0.10302 -0.14063 0.10209 -0.13933 0.10163 C -0.13542 0.10001 -0.13139 0.09955 -0.12748 0.09746 C -0.11264 0.0889 -0.09675 0.08404 -0.08347 0.06992 C -0.08139 0.06783 -0.07969 0.06482 -0.07748 0.06344 C -0.06134 0.05279 -0.04519 0.04214 -0.02865 0.03381 C -0.02305 0.03103 -0.01745 0.02894 -0.01199 0.02547 C -0.00782 0.02269 -0.00417 0.01783 -0.00014 0.01482 C 0.00143 0.01367 0.00312 0.01367 0.00468 0.01274 C 0.00637 0.01158 0.00937 0.00857 0.00937 0.00857 " pathEditMode="relative" ptsTypes="AAAAAAAAAAAAAAAAAAAA">
                                      <p:cBhvr>
                                        <p:cTn id="21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-3.125E-6 4.07407E-6 C -0.01432 0.00208 -0.02865 0.00301 -0.04297 0.00625 C -0.05599 0.00903 -0.04922 0.00764 -0.06315 0.01042 C -0.08542 0.02245 -0.06419 0.01227 -0.09297 0.02107 C -0.09857 0.02269 -0.10404 0.02546 -0.10964 0.02732 C -0.11471 0.02917 -0.11992 0.02986 -0.125 0.03171 C -0.13268 0.03426 -0.13998 0.03843 -0.14766 0.04005 C -0.1556 0.0419 -0.16354 0.04144 -0.17149 0.04213 C -0.1806 0.04445 -0.18985 0.04514 -0.19883 0.04861 C -0.24518 0.06644 -0.21914 0.06644 -0.26667 0.07824 C -0.27774 0.08102 -0.28893 0.08102 -0.3 0.08241 C -0.34375 0.10718 -0.30846 0.08889 -0.35482 0.10787 C -0.38034 0.11829 -0.38346 0.12245 -0.40833 0.12894 C -0.41862 0.13171 -0.42904 0.13218 -0.43932 0.13542 C -0.53242 0.16343 -0.46198 0.14838 -0.51432 0.15857 C -0.51901 0.16134 -0.5237 0.16482 -0.52865 0.16713 C -0.53294 0.16898 -0.53737 0.16968 -0.54167 0.1713 C -0.5461 0.17315 -0.55039 0.1757 -0.55482 0.17778 C -0.55833 0.17917 -0.56198 0.18009 -0.5655 0.18195 C -0.56758 0.18287 -0.5694 0.18519 -0.57149 0.18611 C -0.57787 0.18889 -0.5957 0.19005 -0.59883 0.19028 C -0.60326 0.19097 -0.60755 0.1919 -0.61198 0.19259 L -0.66784 0.19884 C -0.67344 0.20023 -0.67917 0.2 -0.68451 0.20301 L -0.69167 0.20741 C -0.69284 0.2088 -0.69388 0.21042 -0.69531 0.21157 C -0.69753 0.21343 -0.70235 0.21574 -0.70235 0.21574 C -0.70313 0.21782 -0.70365 0.2206 -0.70482 0.22222 C -0.70573 0.22361 -0.70716 0.22338 -0.70833 0.22431 C -0.71003 0.22546 -0.71159 0.22685 -0.71315 0.22847 C -0.72227 0.23773 -0.7224 0.23796 -0.72865 0.24537 L -0.73333 0.2581 C -0.73412 0.26019 -0.7349 0.2625 -0.73568 0.26435 C -0.73698 0.26736 -0.7375 0.2713 -0.73932 0.27292 C -0.7418 0.27523 -0.74479 0.27431 -0.74766 0.275 C -0.75274 0.27963 -0.75065 0.27917 -0.75352 0.27917 " pathEditMode="relative" ptsTypes="AAAAAAAAAAAAAAAAAAAAAAAAAAAAAAAAAAAAA">
                                      <p:cBhvr>
                                        <p:cTn id="21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000"/>
                            </p:stCondLst>
                            <p:childTnLst>
                              <p:par>
                                <p:cTn id="2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4500"/>
                            </p:stCondLst>
                            <p:childTnLst>
                              <p:par>
                                <p:cTn id="2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000"/>
                            </p:stCondLst>
                            <p:childTnLst>
                              <p:par>
                                <p:cTn id="2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5352 0.27917 L -0.75352 0.27917 C -0.72071 0.2595 -0.68035 0.23635 -0.65352 0.20926 C -0.65079 0.20649 -0.64831 0.20186 -0.64519 0.2007 C -0.63035 0.19491 -0.61511 0.1926 -0.60001 0.18797 C -0.57813 0.18126 -0.55639 0.17315 -0.53451 0.1669 C -0.50717 0.15903 -0.47983 0.15255 -0.45235 0.14561 C -0.43816 0.14214 -0.42371 0.13936 -0.40951 0.13519 C -0.33842 0.11343 -0.39649 0.12964 -0.31186 0.11181 C -0.24545 0.09792 -0.2892 0.10255 -0.231 0.09908 L -0.20951 0.09075 C -0.18178 0.07917 -0.17514 0.0757 -0.15235 0.06737 C -0.14246 0.06366 -0.13269 0.0595 -0.12266 0.05672 C -0.11186 0.05394 -0.10105 0.05209 -0.0905 0.04839 C -0.08126 0.04514 -0.07227 0.03936 -0.06316 0.03565 C -0.05613 0.03288 -0.04675 0.03102 -0.03933 0.02917 C -0.03621 0.02755 -0.03256 0.02547 -0.02983 0.02292 C -0.02852 0.02176 -0.02761 0.01945 -0.02618 0.01876 C -0.02266 0.01667 -0.01902 0.01598 -0.0155 0.01436 C -0.01316 0.01227 -0.01081 0.00996 -0.00834 0.00811 C -0.00678 0.00695 -0.00509 0.00695 -0.00352 0.00602 C 0.00377 0.00116 -0.00144 0.00186 0.00364 0.00186 " pathEditMode="relative" ptsTypes="AAAAAAAAAAAAAAAAAAAAAA">
                                      <p:cBhvr>
                                        <p:cTn id="23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00"/>
                            </p:stCondLst>
                            <p:childTnLst>
                              <p:par>
                                <p:cTn id="2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500"/>
                            </p:stCondLst>
                            <p:childTnLst>
                              <p:par>
                                <p:cTn id="2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500"/>
                            </p:stCondLst>
                            <p:childTnLst>
                              <p:par>
                                <p:cTn id="2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500"/>
                            </p:stCondLst>
                            <p:childTnLst>
                              <p:par>
                                <p:cTn id="2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09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0" fill="hold">
                      <p:stCondLst>
                        <p:cond delay="0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89" grpId="0" animBg="1"/>
      <p:bldP spid="90" grpId="0" animBg="1"/>
      <p:bldP spid="91" grpId="0" animBg="1"/>
      <p:bldP spid="92" grpId="0" animBg="1"/>
      <p:bldP spid="93" grpId="0" animBg="1"/>
      <p:bldP spid="1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28" name="Picture 2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41" name="Rectangle: Rounded Corners 40"/>
          <p:cNvSpPr/>
          <p:nvPr/>
        </p:nvSpPr>
        <p:spPr>
          <a:xfrm>
            <a:off x="854552" y="235975"/>
            <a:ext cx="10500851" cy="348804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73394" y="412955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Muốn so sánh hai phân số cùng tử số ta làm như thế nào?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: Rounded Corners 42"/>
          <p:cNvSpPr/>
          <p:nvPr/>
        </p:nvSpPr>
        <p:spPr>
          <a:xfrm>
            <a:off x="1390650" y="4108095"/>
            <a:ext cx="9964753" cy="135925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Muốn so sánh hai phân số cùng tử số, phân số nào có mẫu số bé hơn thì phân số đó lớn hơn.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6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0942B7-F955-2256-3EA7-78F2423EC6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ADB3293A-22D4-2F7B-32C4-0CEA71E38E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36EB46A-F78A-DBFA-4D46-2928AD0BB8D9}"/>
              </a:ext>
            </a:extLst>
          </p:cNvPr>
          <p:cNvSpPr/>
          <p:nvPr/>
        </p:nvSpPr>
        <p:spPr>
          <a:xfrm>
            <a:off x="854552" y="235975"/>
            <a:ext cx="10500851" cy="274535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8B7A0D3-03D2-1BF5-07E2-2548105EBA76}"/>
                  </a:ext>
                </a:extLst>
              </p:cNvPr>
              <p:cNvSpPr txBox="1"/>
              <p:nvPr/>
            </p:nvSpPr>
            <p:spPr>
              <a:xfrm>
                <a:off x="973394" y="412955"/>
                <a:ext cx="10176387" cy="979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2. So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𝟐𝟑</m:t>
                        </m:r>
                      </m:den>
                    </m:f>
                  </m:oMath>
                </a14:m>
                <a:endParaRPr kumimoji="0" lang="en-US" sz="72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8B7A0D3-03D2-1BF5-07E2-2548105EBA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394" y="412955"/>
                <a:ext cx="10176387" cy="979820"/>
              </a:xfrm>
              <a:prstGeom prst="rect">
                <a:avLst/>
              </a:prstGeom>
              <a:blipFill>
                <a:blip r:embed="rId6"/>
                <a:stretch>
                  <a:fillRect b="-1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EFCB51FA-2909-C37D-0F72-4162433D7E22}"/>
                  </a:ext>
                </a:extLst>
              </p:cNvPr>
              <p:cNvSpPr/>
              <p:nvPr/>
            </p:nvSpPr>
            <p:spPr>
              <a:xfrm>
                <a:off x="1390650" y="4108095"/>
                <a:ext cx="9964753" cy="1359255"/>
              </a:xfrm>
              <a:prstGeom prst="roundRect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&lt;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𝟐𝟑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EFCB51FA-2909-C37D-0F72-4162433D7E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650" y="4108095"/>
                <a:ext cx="9964753" cy="1359255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F2439B5-794B-02A1-2B7C-D439C1C2E2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42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D47A9B-66E4-87A5-E264-AFBDEF0C52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BBC6ED3C-1936-CFBF-2451-E0F7C70534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1E8B895-4937-1F5C-EDD1-75A1E85F80F7}"/>
              </a:ext>
            </a:extLst>
          </p:cNvPr>
          <p:cNvSpPr/>
          <p:nvPr/>
        </p:nvSpPr>
        <p:spPr>
          <a:xfrm>
            <a:off x="854552" y="235975"/>
            <a:ext cx="10500851" cy="233577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0F8CCC-5297-69B0-1C88-6888F52CEC85}"/>
              </a:ext>
            </a:extLst>
          </p:cNvPr>
          <p:cNvSpPr txBox="1"/>
          <p:nvPr/>
        </p:nvSpPr>
        <p:spPr>
          <a:xfrm>
            <a:off x="973394" y="412955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Muốn so sánh hai phân số khác mẫu số ta làm như thế nào?</a:t>
            </a:r>
            <a:endParaRPr kumimoji="0" lang="en-US" sz="7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616BE42-4C56-2697-B093-D0064609DFA9}"/>
              </a:ext>
            </a:extLst>
          </p:cNvPr>
          <p:cNvSpPr/>
          <p:nvPr/>
        </p:nvSpPr>
        <p:spPr>
          <a:xfrm>
            <a:off x="1390650" y="4108095"/>
            <a:ext cx="9964753" cy="161643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960170B-6883-F25E-05FC-DED82F8F50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03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48ECB9-8972-8AD9-64A7-D93855B1A3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E66F5AA0-1C23-DBE6-4F84-E30F495682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DD0E8FC-4E5A-2A99-A8B3-75BD081203BE}"/>
              </a:ext>
            </a:extLst>
          </p:cNvPr>
          <p:cNvSpPr/>
          <p:nvPr/>
        </p:nvSpPr>
        <p:spPr>
          <a:xfrm>
            <a:off x="854552" y="235975"/>
            <a:ext cx="10500851" cy="274535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71239FD-BD30-34C8-AB7C-A1DE20076EC2}"/>
                  </a:ext>
                </a:extLst>
              </p:cNvPr>
              <p:cNvSpPr txBox="1"/>
              <p:nvPr/>
            </p:nvSpPr>
            <p:spPr>
              <a:xfrm>
                <a:off x="973394" y="412955"/>
                <a:ext cx="10176387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4. So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𝟐𝟕</m:t>
                        </m:r>
                      </m:den>
                    </m:f>
                  </m:oMath>
                </a14:m>
                <a:endParaRPr kumimoji="0" lang="en-US" sz="166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71239FD-BD30-34C8-AB7C-A1DE20076E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394" y="412955"/>
                <a:ext cx="10176387" cy="981487"/>
              </a:xfrm>
              <a:prstGeom prst="rect">
                <a:avLst/>
              </a:prstGeom>
              <a:blipFill>
                <a:blip r:embed="rId6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CAB0AEF3-BA88-C443-6CF1-905E7ED977E1}"/>
                  </a:ext>
                </a:extLst>
              </p:cNvPr>
              <p:cNvSpPr/>
              <p:nvPr/>
            </p:nvSpPr>
            <p:spPr>
              <a:xfrm>
                <a:off x="1390650" y="4108095"/>
                <a:ext cx="9964753" cy="1359255"/>
              </a:xfrm>
              <a:prstGeom prst="roundRect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CAB0AEF3-BA88-C443-6CF1-905E7ED977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650" y="4108095"/>
                <a:ext cx="9964753" cy="1359255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B3F15A52-7661-4E8F-1D69-D4321B259B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38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B2C329-0EFC-57AA-E733-BB4E0D2FCF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  <a:extLst>
              <a:ext uri="{FF2B5EF4-FFF2-40B4-BE49-F238E27FC236}">
                <a16:creationId xmlns:a16="http://schemas.microsoft.com/office/drawing/2014/main" id="{B5F01ED4-05E3-BBEA-7369-7E529CB56F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E52E8F3-06B5-B1BD-4E7B-A4401B1501C2}"/>
              </a:ext>
            </a:extLst>
          </p:cNvPr>
          <p:cNvSpPr/>
          <p:nvPr/>
        </p:nvSpPr>
        <p:spPr>
          <a:xfrm>
            <a:off x="854552" y="235975"/>
            <a:ext cx="10500851" cy="274535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18DA46C-EB62-9BC4-0947-ADEBD563D5BE}"/>
                  </a:ext>
                </a:extLst>
              </p:cNvPr>
              <p:cNvSpPr txBox="1"/>
              <p:nvPr/>
            </p:nvSpPr>
            <p:spPr>
              <a:xfrm>
                <a:off x="973394" y="412955"/>
                <a:ext cx="10176387" cy="1017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4. So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166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18DA46C-EB62-9BC4-0947-ADEBD563D5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394" y="412955"/>
                <a:ext cx="10176387" cy="1017907"/>
              </a:xfrm>
              <a:prstGeom prst="rect">
                <a:avLst/>
              </a:prstGeom>
              <a:blipFill>
                <a:blip r:embed="rId7"/>
                <a:stretch>
                  <a:fillRect b="-7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D9BCFA0C-50E9-8455-CF5D-401ED37EE07D}"/>
                  </a:ext>
                </a:extLst>
              </p:cNvPr>
              <p:cNvSpPr/>
              <p:nvPr/>
            </p:nvSpPr>
            <p:spPr>
              <a:xfrm>
                <a:off x="1390650" y="4108095"/>
                <a:ext cx="9964753" cy="1359255"/>
              </a:xfrm>
              <a:prstGeom prst="roundRect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&lt;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D9BCFA0C-50E9-8455-CF5D-401ED37EE0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650" y="4108095"/>
                <a:ext cx="9964753" cy="1359255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 descr="Káº¿t quáº£ hÃ¬nh áº£nh cho right wrong tick icon">
            <a:extLst>
              <a:ext uri="{FF2B5EF4-FFF2-40B4-BE49-F238E27FC236}">
                <a16:creationId xmlns:a16="http://schemas.microsoft.com/office/drawing/2014/main" id="{73DBEB92-F639-16AB-D1FA-69F4735CDE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70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图片 18">
            <a:extLst>
              <a:ext uri="{FF2B5EF4-FFF2-40B4-BE49-F238E27FC236}">
                <a16:creationId xmlns:a16="http://schemas.microsoft.com/office/drawing/2014/main" id="{D740985E-66D8-4E2F-91CE-B6D5181E5A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4" t="-1287" r="-681" b="83445"/>
          <a:stretch/>
        </p:blipFill>
        <p:spPr>
          <a:xfrm rot="20408546">
            <a:off x="-108370" y="-1067170"/>
            <a:ext cx="6116756" cy="4270500"/>
          </a:xfrm>
          <a:prstGeom prst="rect">
            <a:avLst/>
          </a:prstGeom>
        </p:spPr>
      </p:pic>
      <p:grpSp>
        <p:nvGrpSpPr>
          <p:cNvPr id="1116" name="Google Shape;1116;p39"/>
          <p:cNvGrpSpPr/>
          <p:nvPr/>
        </p:nvGrpSpPr>
        <p:grpSpPr>
          <a:xfrm>
            <a:off x="4402303" y="5529060"/>
            <a:ext cx="667900" cy="1326933"/>
            <a:chOff x="8326875" y="3208575"/>
            <a:chExt cx="500925" cy="995200"/>
          </a:xfrm>
        </p:grpSpPr>
        <p:sp>
          <p:nvSpPr>
            <p:cNvPr id="1117" name="Google Shape;1117;p39"/>
            <p:cNvSpPr/>
            <p:nvPr/>
          </p:nvSpPr>
          <p:spPr>
            <a:xfrm>
              <a:off x="8609175" y="3231375"/>
              <a:ext cx="218575" cy="195050"/>
            </a:xfrm>
            <a:custGeom>
              <a:avLst/>
              <a:gdLst/>
              <a:ahLst/>
              <a:cxnLst/>
              <a:rect l="l" t="t" r="r" b="b"/>
              <a:pathLst>
                <a:path w="8743" h="7802" extrusionOk="0">
                  <a:moveTo>
                    <a:pt x="6174" y="0"/>
                  </a:moveTo>
                  <a:cubicBezTo>
                    <a:pt x="6073" y="0"/>
                    <a:pt x="5971" y="22"/>
                    <a:pt x="5874" y="68"/>
                  </a:cubicBezTo>
                  <a:lnTo>
                    <a:pt x="365" y="3812"/>
                  </a:lnTo>
                  <a:lnTo>
                    <a:pt x="0" y="4844"/>
                  </a:lnTo>
                  <a:lnTo>
                    <a:pt x="8378" y="7801"/>
                  </a:lnTo>
                  <a:lnTo>
                    <a:pt x="8742" y="6770"/>
                  </a:lnTo>
                  <a:lnTo>
                    <a:pt x="6805" y="397"/>
                  </a:lnTo>
                  <a:cubicBezTo>
                    <a:pt x="6685" y="147"/>
                    <a:pt x="6434" y="0"/>
                    <a:pt x="6174" y="0"/>
                  </a:cubicBezTo>
                  <a:close/>
                </a:path>
              </a:pathLst>
            </a:custGeom>
            <a:solidFill>
              <a:srgbClr val="F550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39"/>
            <p:cNvSpPr/>
            <p:nvPr/>
          </p:nvSpPr>
          <p:spPr>
            <a:xfrm>
              <a:off x="8609250" y="3265400"/>
              <a:ext cx="218550" cy="161025"/>
            </a:xfrm>
            <a:custGeom>
              <a:avLst/>
              <a:gdLst/>
              <a:ahLst/>
              <a:cxnLst/>
              <a:rect l="l" t="t" r="r" b="b"/>
              <a:pathLst>
                <a:path w="8742" h="6441" extrusionOk="0">
                  <a:moveTo>
                    <a:pt x="3970" y="1"/>
                  </a:moveTo>
                  <a:lnTo>
                    <a:pt x="363" y="2451"/>
                  </a:lnTo>
                  <a:lnTo>
                    <a:pt x="0" y="3483"/>
                  </a:lnTo>
                  <a:lnTo>
                    <a:pt x="8378" y="6440"/>
                  </a:lnTo>
                  <a:lnTo>
                    <a:pt x="8742" y="5409"/>
                  </a:lnTo>
                  <a:lnTo>
                    <a:pt x="7477" y="1252"/>
                  </a:lnTo>
                  <a:lnTo>
                    <a:pt x="4188" y="92"/>
                  </a:lnTo>
                  <a:cubicBezTo>
                    <a:pt x="4114" y="65"/>
                    <a:pt x="4041" y="32"/>
                    <a:pt x="39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39"/>
            <p:cNvSpPr/>
            <p:nvPr/>
          </p:nvSpPr>
          <p:spPr>
            <a:xfrm>
              <a:off x="8708400" y="3231375"/>
              <a:ext cx="87725" cy="65350"/>
            </a:xfrm>
            <a:custGeom>
              <a:avLst/>
              <a:gdLst/>
              <a:ahLst/>
              <a:cxnLst/>
              <a:rect l="l" t="t" r="r" b="b"/>
              <a:pathLst>
                <a:path w="3509" h="2614" extrusionOk="0">
                  <a:moveTo>
                    <a:pt x="2205" y="0"/>
                  </a:moveTo>
                  <a:cubicBezTo>
                    <a:pt x="2104" y="0"/>
                    <a:pt x="2002" y="22"/>
                    <a:pt x="1905" y="68"/>
                  </a:cubicBezTo>
                  <a:lnTo>
                    <a:pt x="1" y="1362"/>
                  </a:lnTo>
                  <a:cubicBezTo>
                    <a:pt x="75" y="1393"/>
                    <a:pt x="146" y="1426"/>
                    <a:pt x="221" y="1453"/>
                  </a:cubicBezTo>
                  <a:lnTo>
                    <a:pt x="3509" y="2613"/>
                  </a:lnTo>
                  <a:lnTo>
                    <a:pt x="2836" y="397"/>
                  </a:lnTo>
                  <a:cubicBezTo>
                    <a:pt x="2716" y="147"/>
                    <a:pt x="2465" y="0"/>
                    <a:pt x="2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39"/>
            <p:cNvSpPr/>
            <p:nvPr/>
          </p:nvSpPr>
          <p:spPr>
            <a:xfrm>
              <a:off x="8339650" y="3980300"/>
              <a:ext cx="251725" cy="223475"/>
            </a:xfrm>
            <a:custGeom>
              <a:avLst/>
              <a:gdLst/>
              <a:ahLst/>
              <a:cxnLst/>
              <a:rect l="l" t="t" r="r" b="b"/>
              <a:pathLst>
                <a:path w="10069" h="8939" extrusionOk="0">
                  <a:moveTo>
                    <a:pt x="5034" y="1"/>
                  </a:moveTo>
                  <a:cubicBezTo>
                    <a:pt x="3193" y="1"/>
                    <a:pt x="1470" y="1148"/>
                    <a:pt x="823" y="2983"/>
                  </a:cubicBezTo>
                  <a:cubicBezTo>
                    <a:pt x="1" y="5309"/>
                    <a:pt x="1220" y="7861"/>
                    <a:pt x="3547" y="8683"/>
                  </a:cubicBezTo>
                  <a:cubicBezTo>
                    <a:pt x="4039" y="8856"/>
                    <a:pt x="4541" y="8939"/>
                    <a:pt x="5035" y="8939"/>
                  </a:cubicBezTo>
                  <a:cubicBezTo>
                    <a:pt x="6876" y="8939"/>
                    <a:pt x="8599" y="7792"/>
                    <a:pt x="9247" y="5956"/>
                  </a:cubicBezTo>
                  <a:cubicBezTo>
                    <a:pt x="10068" y="3629"/>
                    <a:pt x="8848" y="1078"/>
                    <a:pt x="6521" y="257"/>
                  </a:cubicBezTo>
                  <a:cubicBezTo>
                    <a:pt x="6029" y="83"/>
                    <a:pt x="5527" y="1"/>
                    <a:pt x="5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39"/>
            <p:cNvSpPr/>
            <p:nvPr/>
          </p:nvSpPr>
          <p:spPr>
            <a:xfrm>
              <a:off x="8372450" y="4101375"/>
              <a:ext cx="81825" cy="71300"/>
            </a:xfrm>
            <a:custGeom>
              <a:avLst/>
              <a:gdLst/>
              <a:ahLst/>
              <a:cxnLst/>
              <a:rect l="l" t="t" r="r" b="b"/>
              <a:pathLst>
                <a:path w="3273" h="2852" extrusionOk="0">
                  <a:moveTo>
                    <a:pt x="777" y="0"/>
                  </a:moveTo>
                  <a:cubicBezTo>
                    <a:pt x="703" y="0"/>
                    <a:pt x="621" y="39"/>
                    <a:pt x="522" y="129"/>
                  </a:cubicBezTo>
                  <a:cubicBezTo>
                    <a:pt x="1" y="605"/>
                    <a:pt x="78" y="1536"/>
                    <a:pt x="694" y="2214"/>
                  </a:cubicBezTo>
                  <a:cubicBezTo>
                    <a:pt x="1071" y="2629"/>
                    <a:pt x="1564" y="2851"/>
                    <a:pt x="2009" y="2851"/>
                  </a:cubicBezTo>
                  <a:cubicBezTo>
                    <a:pt x="2289" y="2851"/>
                    <a:pt x="2550" y="2763"/>
                    <a:pt x="2751" y="2581"/>
                  </a:cubicBezTo>
                  <a:cubicBezTo>
                    <a:pt x="3273" y="2105"/>
                    <a:pt x="2351" y="1942"/>
                    <a:pt x="1735" y="1266"/>
                  </a:cubicBezTo>
                  <a:cubicBezTo>
                    <a:pt x="1236" y="717"/>
                    <a:pt x="1091" y="0"/>
                    <a:pt x="77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39"/>
            <p:cNvSpPr/>
            <p:nvPr/>
          </p:nvSpPr>
          <p:spPr>
            <a:xfrm>
              <a:off x="8455250" y="4158000"/>
              <a:ext cx="15000" cy="13325"/>
            </a:xfrm>
            <a:custGeom>
              <a:avLst/>
              <a:gdLst/>
              <a:ahLst/>
              <a:cxnLst/>
              <a:rect l="l" t="t" r="r" b="b"/>
              <a:pathLst>
                <a:path w="600" h="533" extrusionOk="0">
                  <a:moveTo>
                    <a:pt x="298" y="1"/>
                  </a:moveTo>
                  <a:cubicBezTo>
                    <a:pt x="188" y="1"/>
                    <a:pt x="86" y="68"/>
                    <a:pt x="49" y="177"/>
                  </a:cubicBezTo>
                  <a:cubicBezTo>
                    <a:pt x="1" y="316"/>
                    <a:pt x="73" y="469"/>
                    <a:pt x="211" y="517"/>
                  </a:cubicBezTo>
                  <a:cubicBezTo>
                    <a:pt x="240" y="528"/>
                    <a:pt x="271" y="533"/>
                    <a:pt x="300" y="533"/>
                  </a:cubicBezTo>
                  <a:cubicBezTo>
                    <a:pt x="410" y="533"/>
                    <a:pt x="512" y="465"/>
                    <a:pt x="551" y="354"/>
                  </a:cubicBezTo>
                  <a:cubicBezTo>
                    <a:pt x="599" y="216"/>
                    <a:pt x="528" y="63"/>
                    <a:pt x="388" y="16"/>
                  </a:cubicBezTo>
                  <a:cubicBezTo>
                    <a:pt x="358" y="5"/>
                    <a:pt x="328" y="1"/>
                    <a:pt x="298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39"/>
            <p:cNvSpPr/>
            <p:nvPr/>
          </p:nvSpPr>
          <p:spPr>
            <a:xfrm>
              <a:off x="8356525" y="3346425"/>
              <a:ext cx="468400" cy="780950"/>
            </a:xfrm>
            <a:custGeom>
              <a:avLst/>
              <a:gdLst/>
              <a:ahLst/>
              <a:cxnLst/>
              <a:rect l="l" t="t" r="r" b="b"/>
              <a:pathLst>
                <a:path w="18736" h="31238" extrusionOk="0">
                  <a:moveTo>
                    <a:pt x="9931" y="0"/>
                  </a:moveTo>
                  <a:lnTo>
                    <a:pt x="0" y="28129"/>
                  </a:lnTo>
                  <a:lnTo>
                    <a:pt x="8805" y="31237"/>
                  </a:lnTo>
                  <a:lnTo>
                    <a:pt x="18735" y="3108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39"/>
            <p:cNvSpPr/>
            <p:nvPr/>
          </p:nvSpPr>
          <p:spPr>
            <a:xfrm>
              <a:off x="8436325" y="3374575"/>
              <a:ext cx="308800" cy="724650"/>
            </a:xfrm>
            <a:custGeom>
              <a:avLst/>
              <a:gdLst/>
              <a:ahLst/>
              <a:cxnLst/>
              <a:rect l="l" t="t" r="r" b="b"/>
              <a:pathLst>
                <a:path w="12352" h="28986" extrusionOk="0">
                  <a:moveTo>
                    <a:pt x="9931" y="0"/>
                  </a:moveTo>
                  <a:lnTo>
                    <a:pt x="0" y="28131"/>
                  </a:lnTo>
                  <a:lnTo>
                    <a:pt x="2421" y="28985"/>
                  </a:lnTo>
                  <a:lnTo>
                    <a:pt x="12351" y="855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39"/>
            <p:cNvSpPr/>
            <p:nvPr/>
          </p:nvSpPr>
          <p:spPr>
            <a:xfrm>
              <a:off x="8596425" y="3242575"/>
              <a:ext cx="226875" cy="168800"/>
            </a:xfrm>
            <a:custGeom>
              <a:avLst/>
              <a:gdLst/>
              <a:ahLst/>
              <a:cxnLst/>
              <a:rect l="l" t="t" r="r" b="b"/>
              <a:pathLst>
                <a:path w="9075" h="6752" extrusionOk="0">
                  <a:moveTo>
                    <a:pt x="4158" y="333"/>
                  </a:moveTo>
                  <a:cubicBezTo>
                    <a:pt x="4208" y="355"/>
                    <a:pt x="4258" y="376"/>
                    <a:pt x="4311" y="393"/>
                  </a:cubicBezTo>
                  <a:lnTo>
                    <a:pt x="7526" y="1528"/>
                  </a:lnTo>
                  <a:lnTo>
                    <a:pt x="8752" y="5560"/>
                  </a:lnTo>
                  <a:lnTo>
                    <a:pt x="8458" y="6399"/>
                  </a:lnTo>
                  <a:lnTo>
                    <a:pt x="372" y="3544"/>
                  </a:lnTo>
                  <a:lnTo>
                    <a:pt x="668" y="2707"/>
                  </a:lnTo>
                  <a:lnTo>
                    <a:pt x="4158" y="333"/>
                  </a:lnTo>
                  <a:close/>
                  <a:moveTo>
                    <a:pt x="4145" y="0"/>
                  </a:moveTo>
                  <a:cubicBezTo>
                    <a:pt x="4115" y="0"/>
                    <a:pt x="4084" y="9"/>
                    <a:pt x="4058" y="28"/>
                  </a:cubicBezTo>
                  <a:lnTo>
                    <a:pt x="453" y="2478"/>
                  </a:lnTo>
                  <a:cubicBezTo>
                    <a:pt x="426" y="2497"/>
                    <a:pt x="405" y="2524"/>
                    <a:pt x="393" y="2554"/>
                  </a:cubicBezTo>
                  <a:lnTo>
                    <a:pt x="29" y="3587"/>
                  </a:lnTo>
                  <a:cubicBezTo>
                    <a:pt x="0" y="3667"/>
                    <a:pt x="43" y="3757"/>
                    <a:pt x="125" y="3786"/>
                  </a:cubicBezTo>
                  <a:lnTo>
                    <a:pt x="8500" y="6743"/>
                  </a:lnTo>
                  <a:cubicBezTo>
                    <a:pt x="8519" y="6749"/>
                    <a:pt x="8535" y="6752"/>
                    <a:pt x="8552" y="6752"/>
                  </a:cubicBezTo>
                  <a:cubicBezTo>
                    <a:pt x="8573" y="6752"/>
                    <a:pt x="8598" y="6746"/>
                    <a:pt x="8622" y="6733"/>
                  </a:cubicBezTo>
                  <a:cubicBezTo>
                    <a:pt x="8658" y="6716"/>
                    <a:pt x="8686" y="6686"/>
                    <a:pt x="8700" y="6646"/>
                  </a:cubicBezTo>
                  <a:lnTo>
                    <a:pt x="9065" y="5614"/>
                  </a:lnTo>
                  <a:cubicBezTo>
                    <a:pt x="9075" y="5583"/>
                    <a:pt x="9075" y="5550"/>
                    <a:pt x="9066" y="5517"/>
                  </a:cubicBezTo>
                  <a:lnTo>
                    <a:pt x="7802" y="1361"/>
                  </a:lnTo>
                  <a:cubicBezTo>
                    <a:pt x="7787" y="1314"/>
                    <a:pt x="7752" y="1275"/>
                    <a:pt x="7706" y="1259"/>
                  </a:cubicBezTo>
                  <a:lnTo>
                    <a:pt x="4417" y="99"/>
                  </a:lnTo>
                  <a:cubicBezTo>
                    <a:pt x="4344" y="73"/>
                    <a:pt x="4277" y="43"/>
                    <a:pt x="4208" y="13"/>
                  </a:cubicBezTo>
                  <a:cubicBezTo>
                    <a:pt x="4188" y="5"/>
                    <a:pt x="4167" y="0"/>
                    <a:pt x="414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39"/>
            <p:cNvSpPr/>
            <p:nvPr/>
          </p:nvSpPr>
          <p:spPr>
            <a:xfrm>
              <a:off x="8696050" y="3208575"/>
              <a:ext cx="95900" cy="73100"/>
            </a:xfrm>
            <a:custGeom>
              <a:avLst/>
              <a:gdLst/>
              <a:ahLst/>
              <a:cxnLst/>
              <a:rect l="l" t="t" r="r" b="b"/>
              <a:pathLst>
                <a:path w="3836" h="2924" extrusionOk="0">
                  <a:moveTo>
                    <a:pt x="2363" y="310"/>
                  </a:moveTo>
                  <a:cubicBezTo>
                    <a:pt x="2424" y="310"/>
                    <a:pt x="2486" y="320"/>
                    <a:pt x="2545" y="340"/>
                  </a:cubicBezTo>
                  <a:cubicBezTo>
                    <a:pt x="2681" y="389"/>
                    <a:pt x="2792" y="488"/>
                    <a:pt x="2845" y="596"/>
                  </a:cubicBezTo>
                  <a:lnTo>
                    <a:pt x="3430" y="2518"/>
                  </a:lnTo>
                  <a:lnTo>
                    <a:pt x="3430" y="2518"/>
                  </a:lnTo>
                  <a:lnTo>
                    <a:pt x="488" y="1481"/>
                  </a:lnTo>
                  <a:lnTo>
                    <a:pt x="2131" y="362"/>
                  </a:lnTo>
                  <a:cubicBezTo>
                    <a:pt x="2205" y="327"/>
                    <a:pt x="2284" y="310"/>
                    <a:pt x="2363" y="310"/>
                  </a:cubicBezTo>
                  <a:close/>
                  <a:moveTo>
                    <a:pt x="2373" y="1"/>
                  </a:moveTo>
                  <a:cubicBezTo>
                    <a:pt x="2242" y="1"/>
                    <a:pt x="2108" y="31"/>
                    <a:pt x="1978" y="95"/>
                  </a:cubicBezTo>
                  <a:lnTo>
                    <a:pt x="73" y="1388"/>
                  </a:lnTo>
                  <a:cubicBezTo>
                    <a:pt x="28" y="1419"/>
                    <a:pt x="0" y="1475"/>
                    <a:pt x="6" y="1531"/>
                  </a:cubicBezTo>
                  <a:cubicBezTo>
                    <a:pt x="12" y="1588"/>
                    <a:pt x="45" y="1635"/>
                    <a:pt x="98" y="1659"/>
                  </a:cubicBezTo>
                  <a:cubicBezTo>
                    <a:pt x="172" y="1693"/>
                    <a:pt x="249" y="1725"/>
                    <a:pt x="328" y="1753"/>
                  </a:cubicBezTo>
                  <a:lnTo>
                    <a:pt x="3615" y="2915"/>
                  </a:lnTo>
                  <a:cubicBezTo>
                    <a:pt x="3634" y="2919"/>
                    <a:pt x="3650" y="2924"/>
                    <a:pt x="3667" y="2924"/>
                  </a:cubicBezTo>
                  <a:cubicBezTo>
                    <a:pt x="3707" y="2924"/>
                    <a:pt x="3744" y="2908"/>
                    <a:pt x="3777" y="2879"/>
                  </a:cubicBezTo>
                  <a:cubicBezTo>
                    <a:pt x="3820" y="2839"/>
                    <a:pt x="3835" y="2777"/>
                    <a:pt x="3817" y="2722"/>
                  </a:cubicBezTo>
                  <a:lnTo>
                    <a:pt x="3135" y="483"/>
                  </a:lnTo>
                  <a:cubicBezTo>
                    <a:pt x="3037" y="278"/>
                    <a:pt x="2865" y="125"/>
                    <a:pt x="2649" y="47"/>
                  </a:cubicBezTo>
                  <a:cubicBezTo>
                    <a:pt x="2560" y="16"/>
                    <a:pt x="2467" y="1"/>
                    <a:pt x="2373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39"/>
            <p:cNvSpPr/>
            <p:nvPr/>
          </p:nvSpPr>
          <p:spPr>
            <a:xfrm>
              <a:off x="8326875" y="4032075"/>
              <a:ext cx="239875" cy="156700"/>
            </a:xfrm>
            <a:custGeom>
              <a:avLst/>
              <a:gdLst/>
              <a:ahLst/>
              <a:cxnLst/>
              <a:rect l="l" t="t" r="r" b="b"/>
              <a:pathLst>
                <a:path w="9595" h="6268" extrusionOk="0">
                  <a:moveTo>
                    <a:pt x="996" y="0"/>
                  </a:moveTo>
                  <a:cubicBezTo>
                    <a:pt x="932" y="0"/>
                    <a:pt x="872" y="40"/>
                    <a:pt x="849" y="103"/>
                  </a:cubicBezTo>
                  <a:cubicBezTo>
                    <a:pt x="0" y="2507"/>
                    <a:pt x="1265" y="5153"/>
                    <a:pt x="3670" y="6000"/>
                  </a:cubicBezTo>
                  <a:cubicBezTo>
                    <a:pt x="4173" y="6179"/>
                    <a:pt x="4694" y="6267"/>
                    <a:pt x="5213" y="6267"/>
                  </a:cubicBezTo>
                  <a:cubicBezTo>
                    <a:pt x="5893" y="6267"/>
                    <a:pt x="6570" y="6114"/>
                    <a:pt x="7202" y="5813"/>
                  </a:cubicBezTo>
                  <a:cubicBezTo>
                    <a:pt x="8316" y="5281"/>
                    <a:pt x="9156" y="4347"/>
                    <a:pt x="9566" y="3182"/>
                  </a:cubicBezTo>
                  <a:cubicBezTo>
                    <a:pt x="9595" y="3102"/>
                    <a:pt x="9552" y="3012"/>
                    <a:pt x="9472" y="2984"/>
                  </a:cubicBezTo>
                  <a:cubicBezTo>
                    <a:pt x="9455" y="2978"/>
                    <a:pt x="9438" y="2975"/>
                    <a:pt x="9421" y="2975"/>
                  </a:cubicBezTo>
                  <a:cubicBezTo>
                    <a:pt x="9357" y="2975"/>
                    <a:pt x="9296" y="3015"/>
                    <a:pt x="9274" y="3078"/>
                  </a:cubicBezTo>
                  <a:cubicBezTo>
                    <a:pt x="8889" y="4164"/>
                    <a:pt x="8108" y="5036"/>
                    <a:pt x="7067" y="5533"/>
                  </a:cubicBezTo>
                  <a:cubicBezTo>
                    <a:pt x="6479" y="5814"/>
                    <a:pt x="5847" y="5956"/>
                    <a:pt x="5212" y="5956"/>
                  </a:cubicBezTo>
                  <a:cubicBezTo>
                    <a:pt x="4728" y="5956"/>
                    <a:pt x="4242" y="5874"/>
                    <a:pt x="3773" y="5707"/>
                  </a:cubicBezTo>
                  <a:cubicBezTo>
                    <a:pt x="1529" y="4917"/>
                    <a:pt x="350" y="2448"/>
                    <a:pt x="1142" y="206"/>
                  </a:cubicBezTo>
                  <a:cubicBezTo>
                    <a:pt x="1171" y="126"/>
                    <a:pt x="1128" y="38"/>
                    <a:pt x="1048" y="9"/>
                  </a:cubicBezTo>
                  <a:cubicBezTo>
                    <a:pt x="1031" y="3"/>
                    <a:pt x="1013" y="0"/>
                    <a:pt x="99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39"/>
            <p:cNvSpPr/>
            <p:nvPr/>
          </p:nvSpPr>
          <p:spPr>
            <a:xfrm>
              <a:off x="8343950" y="3323600"/>
              <a:ext cx="476725" cy="788650"/>
            </a:xfrm>
            <a:custGeom>
              <a:avLst/>
              <a:gdLst/>
              <a:ahLst/>
              <a:cxnLst/>
              <a:rect l="l" t="t" r="r" b="b"/>
              <a:pathLst>
                <a:path w="19069" h="31546" extrusionOk="0">
                  <a:moveTo>
                    <a:pt x="10199" y="354"/>
                  </a:moveTo>
                  <a:lnTo>
                    <a:pt x="18711" y="3359"/>
                  </a:lnTo>
                  <a:lnTo>
                    <a:pt x="8883" y="31194"/>
                  </a:lnTo>
                  <a:lnTo>
                    <a:pt x="373" y="28191"/>
                  </a:lnTo>
                  <a:lnTo>
                    <a:pt x="10199" y="354"/>
                  </a:lnTo>
                  <a:close/>
                  <a:moveTo>
                    <a:pt x="10105" y="0"/>
                  </a:moveTo>
                  <a:cubicBezTo>
                    <a:pt x="10082" y="0"/>
                    <a:pt x="10059" y="5"/>
                    <a:pt x="10038" y="16"/>
                  </a:cubicBezTo>
                  <a:cubicBezTo>
                    <a:pt x="10002" y="33"/>
                    <a:pt x="9974" y="64"/>
                    <a:pt x="9959" y="103"/>
                  </a:cubicBezTo>
                  <a:lnTo>
                    <a:pt x="29" y="28231"/>
                  </a:lnTo>
                  <a:cubicBezTo>
                    <a:pt x="0" y="28312"/>
                    <a:pt x="43" y="28401"/>
                    <a:pt x="123" y="28429"/>
                  </a:cubicBezTo>
                  <a:lnTo>
                    <a:pt x="8926" y="31537"/>
                  </a:lnTo>
                  <a:cubicBezTo>
                    <a:pt x="8945" y="31543"/>
                    <a:pt x="8961" y="31546"/>
                    <a:pt x="8978" y="31546"/>
                  </a:cubicBezTo>
                  <a:cubicBezTo>
                    <a:pt x="9041" y="31546"/>
                    <a:pt x="9102" y="31507"/>
                    <a:pt x="9125" y="31441"/>
                  </a:cubicBezTo>
                  <a:lnTo>
                    <a:pt x="19055" y="3312"/>
                  </a:lnTo>
                  <a:cubicBezTo>
                    <a:pt x="19068" y="3275"/>
                    <a:pt x="19065" y="3232"/>
                    <a:pt x="19048" y="3195"/>
                  </a:cubicBezTo>
                  <a:cubicBezTo>
                    <a:pt x="19030" y="3159"/>
                    <a:pt x="19000" y="3131"/>
                    <a:pt x="18961" y="3116"/>
                  </a:cubicBezTo>
                  <a:lnTo>
                    <a:pt x="10157" y="9"/>
                  </a:lnTo>
                  <a:cubicBezTo>
                    <a:pt x="10140" y="3"/>
                    <a:pt x="10122" y="0"/>
                    <a:pt x="1010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39"/>
            <p:cNvSpPr/>
            <p:nvPr/>
          </p:nvSpPr>
          <p:spPr>
            <a:xfrm>
              <a:off x="8424150" y="3351825"/>
              <a:ext cx="316750" cy="732325"/>
            </a:xfrm>
            <a:custGeom>
              <a:avLst/>
              <a:gdLst/>
              <a:ahLst/>
              <a:cxnLst/>
              <a:rect l="l" t="t" r="r" b="b"/>
              <a:pathLst>
                <a:path w="12670" h="29293" extrusionOk="0">
                  <a:moveTo>
                    <a:pt x="10182" y="350"/>
                  </a:moveTo>
                  <a:lnTo>
                    <a:pt x="12311" y="1102"/>
                  </a:lnTo>
                  <a:lnTo>
                    <a:pt x="2483" y="28937"/>
                  </a:lnTo>
                  <a:lnTo>
                    <a:pt x="354" y="28186"/>
                  </a:lnTo>
                  <a:lnTo>
                    <a:pt x="10182" y="350"/>
                  </a:lnTo>
                  <a:close/>
                  <a:moveTo>
                    <a:pt x="10088" y="0"/>
                  </a:moveTo>
                  <a:cubicBezTo>
                    <a:pt x="10065" y="0"/>
                    <a:pt x="10042" y="5"/>
                    <a:pt x="10020" y="16"/>
                  </a:cubicBezTo>
                  <a:cubicBezTo>
                    <a:pt x="9985" y="33"/>
                    <a:pt x="9956" y="64"/>
                    <a:pt x="9942" y="103"/>
                  </a:cubicBezTo>
                  <a:lnTo>
                    <a:pt x="12" y="28231"/>
                  </a:lnTo>
                  <a:cubicBezTo>
                    <a:pt x="0" y="28271"/>
                    <a:pt x="2" y="28314"/>
                    <a:pt x="19" y="28351"/>
                  </a:cubicBezTo>
                  <a:cubicBezTo>
                    <a:pt x="37" y="28386"/>
                    <a:pt x="67" y="28415"/>
                    <a:pt x="107" y="28429"/>
                  </a:cubicBezTo>
                  <a:lnTo>
                    <a:pt x="2526" y="29284"/>
                  </a:lnTo>
                  <a:cubicBezTo>
                    <a:pt x="2545" y="29288"/>
                    <a:pt x="2561" y="29292"/>
                    <a:pt x="2579" y="29292"/>
                  </a:cubicBezTo>
                  <a:cubicBezTo>
                    <a:pt x="2643" y="29292"/>
                    <a:pt x="2702" y="29251"/>
                    <a:pt x="2726" y="29188"/>
                  </a:cubicBezTo>
                  <a:lnTo>
                    <a:pt x="12657" y="1060"/>
                  </a:lnTo>
                  <a:cubicBezTo>
                    <a:pt x="12670" y="1023"/>
                    <a:pt x="12668" y="980"/>
                    <a:pt x="12650" y="943"/>
                  </a:cubicBezTo>
                  <a:cubicBezTo>
                    <a:pt x="12632" y="907"/>
                    <a:pt x="12602" y="879"/>
                    <a:pt x="12562" y="864"/>
                  </a:cubicBezTo>
                  <a:lnTo>
                    <a:pt x="10141" y="8"/>
                  </a:lnTo>
                  <a:cubicBezTo>
                    <a:pt x="10123" y="3"/>
                    <a:pt x="10105" y="0"/>
                    <a:pt x="1008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30" name="Google Shape;1130;p39"/>
          <p:cNvGrpSpPr/>
          <p:nvPr/>
        </p:nvGrpSpPr>
        <p:grpSpPr>
          <a:xfrm>
            <a:off x="453867" y="2703135"/>
            <a:ext cx="497500" cy="460167"/>
            <a:chOff x="340400" y="2027350"/>
            <a:chExt cx="373125" cy="345125"/>
          </a:xfrm>
        </p:grpSpPr>
        <p:sp>
          <p:nvSpPr>
            <p:cNvPr id="1131" name="Google Shape;1131;p39"/>
            <p:cNvSpPr/>
            <p:nvPr/>
          </p:nvSpPr>
          <p:spPr>
            <a:xfrm>
              <a:off x="340400" y="2031750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  <p:sp>
          <p:nvSpPr>
            <p:cNvPr id="1132" name="Google Shape;1132;p39"/>
            <p:cNvSpPr/>
            <p:nvPr/>
          </p:nvSpPr>
          <p:spPr>
            <a:xfrm>
              <a:off x="358050" y="2027350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</p:grpSp>
      <p:grpSp>
        <p:nvGrpSpPr>
          <p:cNvPr id="1133" name="Google Shape;1133;p39"/>
          <p:cNvGrpSpPr/>
          <p:nvPr/>
        </p:nvGrpSpPr>
        <p:grpSpPr>
          <a:xfrm>
            <a:off x="7906651" y="5343494"/>
            <a:ext cx="655133" cy="1065967"/>
            <a:chOff x="6865275" y="5874163"/>
            <a:chExt cx="491350" cy="799475"/>
          </a:xfrm>
        </p:grpSpPr>
        <p:sp>
          <p:nvSpPr>
            <p:cNvPr id="1134" name="Google Shape;1134;p39"/>
            <p:cNvSpPr/>
            <p:nvPr/>
          </p:nvSpPr>
          <p:spPr>
            <a:xfrm>
              <a:off x="6884025" y="5877463"/>
              <a:ext cx="472600" cy="791700"/>
            </a:xfrm>
            <a:custGeom>
              <a:avLst/>
              <a:gdLst/>
              <a:ahLst/>
              <a:cxnLst/>
              <a:rect l="l" t="t" r="r" b="b"/>
              <a:pathLst>
                <a:path w="18904" h="31668" extrusionOk="0">
                  <a:moveTo>
                    <a:pt x="11591" y="1"/>
                  </a:moveTo>
                  <a:lnTo>
                    <a:pt x="0" y="2953"/>
                  </a:lnTo>
                  <a:lnTo>
                    <a:pt x="7313" y="31668"/>
                  </a:lnTo>
                  <a:lnTo>
                    <a:pt x="18904" y="28716"/>
                  </a:lnTo>
                  <a:lnTo>
                    <a:pt x="115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39"/>
            <p:cNvSpPr/>
            <p:nvPr/>
          </p:nvSpPr>
          <p:spPr>
            <a:xfrm>
              <a:off x="6915025" y="5903638"/>
              <a:ext cx="413200" cy="735875"/>
            </a:xfrm>
            <a:custGeom>
              <a:avLst/>
              <a:gdLst/>
              <a:ahLst/>
              <a:cxnLst/>
              <a:rect l="l" t="t" r="r" b="b"/>
              <a:pathLst>
                <a:path w="16528" h="29435" extrusionOk="0">
                  <a:moveTo>
                    <a:pt x="9656" y="1"/>
                  </a:moveTo>
                  <a:lnTo>
                    <a:pt x="0" y="2461"/>
                  </a:lnTo>
                  <a:lnTo>
                    <a:pt x="0" y="5815"/>
                  </a:lnTo>
                  <a:lnTo>
                    <a:pt x="6016" y="29435"/>
                  </a:lnTo>
                  <a:lnTo>
                    <a:pt x="6870" y="29435"/>
                  </a:lnTo>
                  <a:lnTo>
                    <a:pt x="16528" y="26977"/>
                  </a:lnTo>
                  <a:lnTo>
                    <a:pt x="16528" y="23622"/>
                  </a:lnTo>
                  <a:lnTo>
                    <a:pt x="105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39"/>
            <p:cNvSpPr/>
            <p:nvPr/>
          </p:nvSpPr>
          <p:spPr>
            <a:xfrm>
              <a:off x="7037175" y="6478513"/>
              <a:ext cx="296200" cy="98850"/>
            </a:xfrm>
            <a:custGeom>
              <a:avLst/>
              <a:gdLst/>
              <a:ahLst/>
              <a:cxnLst/>
              <a:rect l="l" t="t" r="r" b="b"/>
              <a:pathLst>
                <a:path w="11848" h="3954" extrusionOk="0">
                  <a:moveTo>
                    <a:pt x="11592" y="0"/>
                  </a:moveTo>
                  <a:lnTo>
                    <a:pt x="1" y="2952"/>
                  </a:lnTo>
                  <a:lnTo>
                    <a:pt x="255" y="3954"/>
                  </a:lnTo>
                  <a:lnTo>
                    <a:pt x="11847" y="1002"/>
                  </a:lnTo>
                  <a:lnTo>
                    <a:pt x="115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39"/>
            <p:cNvSpPr/>
            <p:nvPr/>
          </p:nvSpPr>
          <p:spPr>
            <a:xfrm>
              <a:off x="7049725" y="6528088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3" y="0"/>
                  </a:moveTo>
                  <a:lnTo>
                    <a:pt x="1" y="2952"/>
                  </a:lnTo>
                  <a:lnTo>
                    <a:pt x="256" y="3952"/>
                  </a:lnTo>
                  <a:lnTo>
                    <a:pt x="11847" y="1000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39"/>
            <p:cNvSpPr/>
            <p:nvPr/>
          </p:nvSpPr>
          <p:spPr>
            <a:xfrm>
              <a:off x="6893350" y="5914513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1" y="0"/>
                  </a:moveTo>
                  <a:lnTo>
                    <a:pt x="0" y="2952"/>
                  </a:lnTo>
                  <a:lnTo>
                    <a:pt x="254" y="3952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39"/>
            <p:cNvSpPr/>
            <p:nvPr/>
          </p:nvSpPr>
          <p:spPr>
            <a:xfrm>
              <a:off x="6905850" y="5964313"/>
              <a:ext cx="296175" cy="98850"/>
            </a:xfrm>
            <a:custGeom>
              <a:avLst/>
              <a:gdLst/>
              <a:ahLst/>
              <a:cxnLst/>
              <a:rect l="l" t="t" r="r" b="b"/>
              <a:pathLst>
                <a:path w="11847" h="3954" extrusionOk="0">
                  <a:moveTo>
                    <a:pt x="11591" y="0"/>
                  </a:moveTo>
                  <a:lnTo>
                    <a:pt x="0" y="2953"/>
                  </a:lnTo>
                  <a:lnTo>
                    <a:pt x="256" y="3954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39"/>
            <p:cNvSpPr/>
            <p:nvPr/>
          </p:nvSpPr>
          <p:spPr>
            <a:xfrm>
              <a:off x="6865275" y="5874163"/>
              <a:ext cx="480675" cy="799475"/>
            </a:xfrm>
            <a:custGeom>
              <a:avLst/>
              <a:gdLst/>
              <a:ahLst/>
              <a:cxnLst/>
              <a:rect l="l" t="t" r="r" b="b"/>
              <a:pathLst>
                <a:path w="19227" h="31979" extrusionOk="0">
                  <a:moveTo>
                    <a:pt x="11638" y="344"/>
                  </a:moveTo>
                  <a:lnTo>
                    <a:pt x="18875" y="28761"/>
                  </a:lnTo>
                  <a:lnTo>
                    <a:pt x="7584" y="31635"/>
                  </a:lnTo>
                  <a:lnTo>
                    <a:pt x="347" y="3220"/>
                  </a:lnTo>
                  <a:lnTo>
                    <a:pt x="11638" y="344"/>
                  </a:lnTo>
                  <a:close/>
                  <a:moveTo>
                    <a:pt x="11751" y="1"/>
                  </a:moveTo>
                  <a:cubicBezTo>
                    <a:pt x="11738" y="1"/>
                    <a:pt x="11725" y="2"/>
                    <a:pt x="11712" y="5"/>
                  </a:cubicBezTo>
                  <a:lnTo>
                    <a:pt x="123" y="2957"/>
                  </a:lnTo>
                  <a:cubicBezTo>
                    <a:pt x="83" y="2967"/>
                    <a:pt x="50" y="2993"/>
                    <a:pt x="29" y="3029"/>
                  </a:cubicBezTo>
                  <a:cubicBezTo>
                    <a:pt x="7" y="3065"/>
                    <a:pt x="0" y="3107"/>
                    <a:pt x="10" y="3146"/>
                  </a:cubicBezTo>
                  <a:lnTo>
                    <a:pt x="7324" y="31863"/>
                  </a:lnTo>
                  <a:cubicBezTo>
                    <a:pt x="7341" y="31933"/>
                    <a:pt x="7404" y="31978"/>
                    <a:pt x="7474" y="31978"/>
                  </a:cubicBezTo>
                  <a:cubicBezTo>
                    <a:pt x="7487" y="31978"/>
                    <a:pt x="7499" y="31977"/>
                    <a:pt x="7513" y="31975"/>
                  </a:cubicBezTo>
                  <a:lnTo>
                    <a:pt x="19103" y="29023"/>
                  </a:lnTo>
                  <a:cubicBezTo>
                    <a:pt x="19142" y="29012"/>
                    <a:pt x="19176" y="28988"/>
                    <a:pt x="19198" y="28952"/>
                  </a:cubicBezTo>
                  <a:cubicBezTo>
                    <a:pt x="19219" y="28916"/>
                    <a:pt x="19226" y="28872"/>
                    <a:pt x="19215" y="28833"/>
                  </a:cubicBezTo>
                  <a:lnTo>
                    <a:pt x="11902" y="118"/>
                  </a:lnTo>
                  <a:cubicBezTo>
                    <a:pt x="11884" y="47"/>
                    <a:pt x="11822" y="1"/>
                    <a:pt x="11751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39"/>
            <p:cNvSpPr/>
            <p:nvPr/>
          </p:nvSpPr>
          <p:spPr>
            <a:xfrm>
              <a:off x="7018325" y="6475213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5"/>
                  </a:moveTo>
                  <a:lnTo>
                    <a:pt x="11818" y="1042"/>
                  </a:lnTo>
                  <a:lnTo>
                    <a:pt x="529" y="3918"/>
                  </a:lnTo>
                  <a:lnTo>
                    <a:pt x="351" y="3220"/>
                  </a:lnTo>
                  <a:lnTo>
                    <a:pt x="11640" y="345"/>
                  </a:lnTo>
                  <a:close/>
                  <a:moveTo>
                    <a:pt x="11751" y="0"/>
                  </a:moveTo>
                  <a:cubicBezTo>
                    <a:pt x="11739" y="0"/>
                    <a:pt x="11726" y="2"/>
                    <a:pt x="11713" y="5"/>
                  </a:cubicBezTo>
                  <a:lnTo>
                    <a:pt x="123" y="2957"/>
                  </a:lnTo>
                  <a:cubicBezTo>
                    <a:pt x="83" y="2968"/>
                    <a:pt x="51" y="2993"/>
                    <a:pt x="29" y="3028"/>
                  </a:cubicBezTo>
                  <a:cubicBezTo>
                    <a:pt x="8" y="3064"/>
                    <a:pt x="1" y="3107"/>
                    <a:pt x="11" y="3147"/>
                  </a:cubicBezTo>
                  <a:lnTo>
                    <a:pt x="266" y="4147"/>
                  </a:lnTo>
                  <a:cubicBezTo>
                    <a:pt x="283" y="4217"/>
                    <a:pt x="346" y="4263"/>
                    <a:pt x="416" y="4263"/>
                  </a:cubicBezTo>
                  <a:cubicBezTo>
                    <a:pt x="429" y="4263"/>
                    <a:pt x="441" y="4261"/>
                    <a:pt x="455" y="4260"/>
                  </a:cubicBezTo>
                  <a:lnTo>
                    <a:pt x="12046" y="1307"/>
                  </a:lnTo>
                  <a:cubicBezTo>
                    <a:pt x="12084" y="1297"/>
                    <a:pt x="12118" y="1271"/>
                    <a:pt x="12140" y="1235"/>
                  </a:cubicBezTo>
                  <a:cubicBezTo>
                    <a:pt x="12161" y="1199"/>
                    <a:pt x="12168" y="1157"/>
                    <a:pt x="12157" y="1118"/>
                  </a:cubicBezTo>
                  <a:lnTo>
                    <a:pt x="11903" y="118"/>
                  </a:lnTo>
                  <a:cubicBezTo>
                    <a:pt x="11885" y="46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39"/>
            <p:cNvSpPr/>
            <p:nvPr/>
          </p:nvSpPr>
          <p:spPr>
            <a:xfrm>
              <a:off x="7030925" y="6524813"/>
              <a:ext cx="304275" cy="106600"/>
            </a:xfrm>
            <a:custGeom>
              <a:avLst/>
              <a:gdLst/>
              <a:ahLst/>
              <a:cxnLst/>
              <a:rect l="l" t="t" r="r" b="b"/>
              <a:pathLst>
                <a:path w="12171" h="4264" extrusionOk="0">
                  <a:moveTo>
                    <a:pt x="11642" y="344"/>
                  </a:moveTo>
                  <a:lnTo>
                    <a:pt x="11820" y="1043"/>
                  </a:lnTo>
                  <a:lnTo>
                    <a:pt x="530" y="3919"/>
                  </a:lnTo>
                  <a:lnTo>
                    <a:pt x="351" y="3220"/>
                  </a:lnTo>
                  <a:lnTo>
                    <a:pt x="11642" y="344"/>
                  </a:lnTo>
                  <a:close/>
                  <a:moveTo>
                    <a:pt x="11754" y="1"/>
                  </a:moveTo>
                  <a:cubicBezTo>
                    <a:pt x="11741" y="1"/>
                    <a:pt x="11728" y="2"/>
                    <a:pt x="11714" y="6"/>
                  </a:cubicBezTo>
                  <a:lnTo>
                    <a:pt x="125" y="2957"/>
                  </a:lnTo>
                  <a:cubicBezTo>
                    <a:pt x="85" y="2969"/>
                    <a:pt x="51" y="2993"/>
                    <a:pt x="30" y="3029"/>
                  </a:cubicBezTo>
                  <a:cubicBezTo>
                    <a:pt x="8" y="3065"/>
                    <a:pt x="1" y="3107"/>
                    <a:pt x="12" y="3148"/>
                  </a:cubicBezTo>
                  <a:lnTo>
                    <a:pt x="268" y="4148"/>
                  </a:lnTo>
                  <a:cubicBezTo>
                    <a:pt x="285" y="4216"/>
                    <a:pt x="348" y="4263"/>
                    <a:pt x="418" y="4263"/>
                  </a:cubicBezTo>
                  <a:cubicBezTo>
                    <a:pt x="430" y="4263"/>
                    <a:pt x="442" y="4262"/>
                    <a:pt x="457" y="4259"/>
                  </a:cubicBezTo>
                  <a:lnTo>
                    <a:pt x="12046" y="1307"/>
                  </a:lnTo>
                  <a:cubicBezTo>
                    <a:pt x="12086" y="1297"/>
                    <a:pt x="12120" y="1271"/>
                    <a:pt x="12142" y="1236"/>
                  </a:cubicBezTo>
                  <a:cubicBezTo>
                    <a:pt x="12163" y="1200"/>
                    <a:pt x="12170" y="1157"/>
                    <a:pt x="12159" y="1119"/>
                  </a:cubicBezTo>
                  <a:lnTo>
                    <a:pt x="11903" y="118"/>
                  </a:lnTo>
                  <a:cubicBezTo>
                    <a:pt x="11885" y="47"/>
                    <a:pt x="11824" y="1"/>
                    <a:pt x="1175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39"/>
            <p:cNvSpPr/>
            <p:nvPr/>
          </p:nvSpPr>
          <p:spPr>
            <a:xfrm>
              <a:off x="6874400" y="5911313"/>
              <a:ext cx="304525" cy="106600"/>
            </a:xfrm>
            <a:custGeom>
              <a:avLst/>
              <a:gdLst/>
              <a:ahLst/>
              <a:cxnLst/>
              <a:rect l="l" t="t" r="r" b="b"/>
              <a:pathLst>
                <a:path w="12181" h="4264" extrusionOk="0">
                  <a:moveTo>
                    <a:pt x="11651" y="344"/>
                  </a:moveTo>
                  <a:lnTo>
                    <a:pt x="11830" y="1043"/>
                  </a:lnTo>
                  <a:lnTo>
                    <a:pt x="539" y="3919"/>
                  </a:lnTo>
                  <a:lnTo>
                    <a:pt x="361" y="3220"/>
                  </a:lnTo>
                  <a:lnTo>
                    <a:pt x="11651" y="344"/>
                  </a:lnTo>
                  <a:close/>
                  <a:moveTo>
                    <a:pt x="11764" y="0"/>
                  </a:moveTo>
                  <a:cubicBezTo>
                    <a:pt x="11751" y="0"/>
                    <a:pt x="11738" y="2"/>
                    <a:pt x="11724" y="5"/>
                  </a:cubicBezTo>
                  <a:lnTo>
                    <a:pt x="135" y="2957"/>
                  </a:lnTo>
                  <a:cubicBezTo>
                    <a:pt x="51" y="2979"/>
                    <a:pt x="1" y="3063"/>
                    <a:pt x="22" y="3147"/>
                  </a:cubicBezTo>
                  <a:lnTo>
                    <a:pt x="278" y="4148"/>
                  </a:lnTo>
                  <a:cubicBezTo>
                    <a:pt x="288" y="4186"/>
                    <a:pt x="314" y="4220"/>
                    <a:pt x="349" y="4242"/>
                  </a:cubicBezTo>
                  <a:cubicBezTo>
                    <a:pt x="372" y="4256"/>
                    <a:pt x="401" y="4263"/>
                    <a:pt x="428" y="4263"/>
                  </a:cubicBezTo>
                  <a:cubicBezTo>
                    <a:pt x="439" y="4263"/>
                    <a:pt x="454" y="4262"/>
                    <a:pt x="467" y="4259"/>
                  </a:cubicBezTo>
                  <a:lnTo>
                    <a:pt x="12056" y="1307"/>
                  </a:lnTo>
                  <a:cubicBezTo>
                    <a:pt x="12096" y="1297"/>
                    <a:pt x="12130" y="1271"/>
                    <a:pt x="12152" y="1236"/>
                  </a:cubicBezTo>
                  <a:cubicBezTo>
                    <a:pt x="12173" y="1200"/>
                    <a:pt x="12180" y="1157"/>
                    <a:pt x="12169" y="1118"/>
                  </a:cubicBezTo>
                  <a:lnTo>
                    <a:pt x="11913" y="118"/>
                  </a:lnTo>
                  <a:cubicBezTo>
                    <a:pt x="11895" y="47"/>
                    <a:pt x="11834" y="0"/>
                    <a:pt x="11764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39"/>
            <p:cNvSpPr/>
            <p:nvPr/>
          </p:nvSpPr>
          <p:spPr>
            <a:xfrm>
              <a:off x="6887300" y="5960888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4"/>
                  </a:moveTo>
                  <a:lnTo>
                    <a:pt x="11818" y="1043"/>
                  </a:lnTo>
                  <a:lnTo>
                    <a:pt x="529" y="3918"/>
                  </a:lnTo>
                  <a:lnTo>
                    <a:pt x="351" y="3219"/>
                  </a:lnTo>
                  <a:lnTo>
                    <a:pt x="11640" y="344"/>
                  </a:lnTo>
                  <a:close/>
                  <a:moveTo>
                    <a:pt x="11751" y="0"/>
                  </a:moveTo>
                  <a:cubicBezTo>
                    <a:pt x="11739" y="0"/>
                    <a:pt x="11727" y="1"/>
                    <a:pt x="11714" y="4"/>
                  </a:cubicBezTo>
                  <a:lnTo>
                    <a:pt x="123" y="2958"/>
                  </a:lnTo>
                  <a:cubicBezTo>
                    <a:pt x="85" y="2968"/>
                    <a:pt x="51" y="2993"/>
                    <a:pt x="29" y="3029"/>
                  </a:cubicBezTo>
                  <a:cubicBezTo>
                    <a:pt x="8" y="3065"/>
                    <a:pt x="1" y="3108"/>
                    <a:pt x="12" y="3146"/>
                  </a:cubicBezTo>
                  <a:lnTo>
                    <a:pt x="266" y="4146"/>
                  </a:lnTo>
                  <a:cubicBezTo>
                    <a:pt x="285" y="4216"/>
                    <a:pt x="348" y="4262"/>
                    <a:pt x="416" y="4262"/>
                  </a:cubicBezTo>
                  <a:cubicBezTo>
                    <a:pt x="429" y="4262"/>
                    <a:pt x="442" y="4261"/>
                    <a:pt x="456" y="4259"/>
                  </a:cubicBezTo>
                  <a:lnTo>
                    <a:pt x="12046" y="1307"/>
                  </a:lnTo>
                  <a:cubicBezTo>
                    <a:pt x="12086" y="1296"/>
                    <a:pt x="12119" y="1272"/>
                    <a:pt x="12140" y="1236"/>
                  </a:cubicBezTo>
                  <a:cubicBezTo>
                    <a:pt x="12161" y="1200"/>
                    <a:pt x="12169" y="1157"/>
                    <a:pt x="12159" y="1117"/>
                  </a:cubicBezTo>
                  <a:lnTo>
                    <a:pt x="11903" y="117"/>
                  </a:lnTo>
                  <a:cubicBezTo>
                    <a:pt x="11884" y="45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2" name="Google Shape;1422;p39"/>
          <p:cNvGrpSpPr/>
          <p:nvPr/>
        </p:nvGrpSpPr>
        <p:grpSpPr>
          <a:xfrm>
            <a:off x="2632453" y="1830195"/>
            <a:ext cx="1085867" cy="1457333"/>
            <a:chOff x="6580775" y="3542238"/>
            <a:chExt cx="814400" cy="1093000"/>
          </a:xfrm>
        </p:grpSpPr>
        <p:sp>
          <p:nvSpPr>
            <p:cNvPr id="1423" name="Google Shape;1423;p39"/>
            <p:cNvSpPr/>
            <p:nvPr/>
          </p:nvSpPr>
          <p:spPr>
            <a:xfrm>
              <a:off x="6625475" y="41623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24" name="Google Shape;1424;p39"/>
            <p:cNvSpPr/>
            <p:nvPr/>
          </p:nvSpPr>
          <p:spPr>
            <a:xfrm>
              <a:off x="6600450" y="42222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25" name="Google Shape;1425;p39"/>
            <p:cNvSpPr/>
            <p:nvPr/>
          </p:nvSpPr>
          <p:spPr>
            <a:xfrm>
              <a:off x="7172725" y="40188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26" name="Google Shape;1426;p39"/>
            <p:cNvSpPr/>
            <p:nvPr/>
          </p:nvSpPr>
          <p:spPr>
            <a:xfrm>
              <a:off x="7124550" y="39737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27" name="Google Shape;1427;p39"/>
            <p:cNvSpPr/>
            <p:nvPr/>
          </p:nvSpPr>
          <p:spPr>
            <a:xfrm>
              <a:off x="7130850" y="41917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28" name="Google Shape;1428;p39"/>
            <p:cNvSpPr/>
            <p:nvPr/>
          </p:nvSpPr>
          <p:spPr>
            <a:xfrm>
              <a:off x="7146675" y="36881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29" name="Google Shape;1429;p39"/>
            <p:cNvSpPr/>
            <p:nvPr/>
          </p:nvSpPr>
          <p:spPr>
            <a:xfrm>
              <a:off x="7103550" y="37368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0" name="Google Shape;1430;p39"/>
            <p:cNvSpPr/>
            <p:nvPr/>
          </p:nvSpPr>
          <p:spPr>
            <a:xfrm>
              <a:off x="7067900" y="37909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1" name="Google Shape;1431;p39"/>
            <p:cNvSpPr/>
            <p:nvPr/>
          </p:nvSpPr>
          <p:spPr>
            <a:xfrm>
              <a:off x="7063675" y="39486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2" name="Google Shape;1432;p39"/>
            <p:cNvSpPr/>
            <p:nvPr/>
          </p:nvSpPr>
          <p:spPr>
            <a:xfrm>
              <a:off x="7072850" y="41652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3" name="Google Shape;1433;p39"/>
            <p:cNvSpPr/>
            <p:nvPr/>
          </p:nvSpPr>
          <p:spPr>
            <a:xfrm>
              <a:off x="7362650" y="35422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4" name="Google Shape;1434;p39"/>
            <p:cNvSpPr/>
            <p:nvPr/>
          </p:nvSpPr>
          <p:spPr>
            <a:xfrm>
              <a:off x="7304175" y="35724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5" name="Google Shape;1435;p39"/>
            <p:cNvSpPr/>
            <p:nvPr/>
          </p:nvSpPr>
          <p:spPr>
            <a:xfrm>
              <a:off x="7185600" y="41442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6" name="Google Shape;1436;p39"/>
            <p:cNvSpPr/>
            <p:nvPr/>
          </p:nvSpPr>
          <p:spPr>
            <a:xfrm>
              <a:off x="7199975" y="40788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7" name="Google Shape;1437;p39"/>
            <p:cNvSpPr/>
            <p:nvPr/>
          </p:nvSpPr>
          <p:spPr>
            <a:xfrm>
              <a:off x="7195200" y="36447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8" name="Google Shape;1438;p39"/>
            <p:cNvSpPr/>
            <p:nvPr/>
          </p:nvSpPr>
          <p:spPr>
            <a:xfrm>
              <a:off x="7248050" y="36064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9" name="Google Shape;1439;p39"/>
            <p:cNvSpPr/>
            <p:nvPr/>
          </p:nvSpPr>
          <p:spPr>
            <a:xfrm>
              <a:off x="6580775" y="43517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0" name="Google Shape;1440;p39"/>
            <p:cNvSpPr/>
            <p:nvPr/>
          </p:nvSpPr>
          <p:spPr>
            <a:xfrm>
              <a:off x="6613375" y="45464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1" name="Google Shape;1441;p39"/>
            <p:cNvSpPr/>
            <p:nvPr/>
          </p:nvSpPr>
          <p:spPr>
            <a:xfrm>
              <a:off x="6585600" y="42858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2" name="Google Shape;1442;p39"/>
            <p:cNvSpPr/>
            <p:nvPr/>
          </p:nvSpPr>
          <p:spPr>
            <a:xfrm>
              <a:off x="6593150" y="44833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3" name="Google Shape;1443;p39"/>
            <p:cNvSpPr/>
            <p:nvPr/>
          </p:nvSpPr>
          <p:spPr>
            <a:xfrm>
              <a:off x="6582500" y="44179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4" name="Google Shape;1444;p39"/>
            <p:cNvSpPr/>
            <p:nvPr/>
          </p:nvSpPr>
          <p:spPr>
            <a:xfrm>
              <a:off x="6643125" y="46056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5" name="Google Shape;1445;p39"/>
            <p:cNvSpPr/>
            <p:nvPr/>
          </p:nvSpPr>
          <p:spPr>
            <a:xfrm>
              <a:off x="6807675" y="39839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6" name="Google Shape;1446;p39"/>
            <p:cNvSpPr/>
            <p:nvPr/>
          </p:nvSpPr>
          <p:spPr>
            <a:xfrm>
              <a:off x="6868000" y="39594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7" name="Google Shape;1447;p39"/>
            <p:cNvSpPr/>
            <p:nvPr/>
          </p:nvSpPr>
          <p:spPr>
            <a:xfrm>
              <a:off x="6702800" y="40589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8" name="Google Shape;1448;p39"/>
            <p:cNvSpPr/>
            <p:nvPr/>
          </p:nvSpPr>
          <p:spPr>
            <a:xfrm>
              <a:off x="6660000" y="41075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9" name="Google Shape;1449;p39"/>
            <p:cNvSpPr/>
            <p:nvPr/>
          </p:nvSpPr>
          <p:spPr>
            <a:xfrm>
              <a:off x="6752250" y="40174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50" name="Google Shape;1450;p39"/>
            <p:cNvSpPr/>
            <p:nvPr/>
          </p:nvSpPr>
          <p:spPr>
            <a:xfrm>
              <a:off x="7041150" y="38501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7038000" y="41091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7022025" y="40449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6998375" y="39132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6932425" y="39448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55" name="Google Shape;1455;p39"/>
            <p:cNvSpPr/>
            <p:nvPr/>
          </p:nvSpPr>
          <p:spPr>
            <a:xfrm>
              <a:off x="7019225" y="39788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44" name="Google Shape;6400;p38"/>
          <p:cNvGrpSpPr/>
          <p:nvPr/>
        </p:nvGrpSpPr>
        <p:grpSpPr>
          <a:xfrm rot="21296139">
            <a:off x="342691" y="5372063"/>
            <a:ext cx="1007685" cy="1240732"/>
            <a:chOff x="324405" y="613681"/>
            <a:chExt cx="763648" cy="940258"/>
          </a:xfrm>
        </p:grpSpPr>
        <p:grpSp>
          <p:nvGrpSpPr>
            <p:cNvPr id="356" name="Google Shape;6401;p38"/>
            <p:cNvGrpSpPr/>
            <p:nvPr/>
          </p:nvGrpSpPr>
          <p:grpSpPr>
            <a:xfrm rot="4394298">
              <a:off x="285310" y="751208"/>
              <a:ext cx="841826" cy="763636"/>
              <a:chOff x="7230959" y="2323599"/>
              <a:chExt cx="720404" cy="653491"/>
            </a:xfrm>
          </p:grpSpPr>
          <p:sp>
            <p:nvSpPr>
              <p:cNvPr id="364" name="Google Shape;6402;p38"/>
              <p:cNvSpPr/>
              <p:nvPr/>
            </p:nvSpPr>
            <p:spPr>
              <a:xfrm rot="-3909266">
                <a:off x="7296670" y="2359459"/>
                <a:ext cx="589737" cy="565035"/>
              </a:xfrm>
              <a:custGeom>
                <a:avLst/>
                <a:gdLst/>
                <a:ahLst/>
                <a:cxnLst/>
                <a:rect l="l" t="t" r="r" b="b"/>
                <a:pathLst>
                  <a:path w="23588" h="22600" extrusionOk="0">
                    <a:moveTo>
                      <a:pt x="3956" y="1"/>
                    </a:moveTo>
                    <a:cubicBezTo>
                      <a:pt x="2490" y="1"/>
                      <a:pt x="1215" y="1033"/>
                      <a:pt x="942" y="2505"/>
                    </a:cubicBezTo>
                    <a:cubicBezTo>
                      <a:pt x="0" y="8006"/>
                      <a:pt x="1794" y="13629"/>
                      <a:pt x="5745" y="17581"/>
                    </a:cubicBezTo>
                    <a:cubicBezTo>
                      <a:pt x="9002" y="20813"/>
                      <a:pt x="13375" y="22600"/>
                      <a:pt x="17893" y="22600"/>
                    </a:cubicBezTo>
                    <a:cubicBezTo>
                      <a:pt x="18855" y="22600"/>
                      <a:pt x="19824" y="22518"/>
                      <a:pt x="20791" y="22353"/>
                    </a:cubicBezTo>
                    <a:cubicBezTo>
                      <a:pt x="22463" y="22079"/>
                      <a:pt x="23587" y="20499"/>
                      <a:pt x="23314" y="18827"/>
                    </a:cubicBezTo>
                    <a:cubicBezTo>
                      <a:pt x="23043" y="17367"/>
                      <a:pt x="21762" y="16315"/>
                      <a:pt x="20327" y="16315"/>
                    </a:cubicBezTo>
                    <a:cubicBezTo>
                      <a:pt x="20149" y="16315"/>
                      <a:pt x="19969" y="16331"/>
                      <a:pt x="19788" y="16365"/>
                    </a:cubicBezTo>
                    <a:cubicBezTo>
                      <a:pt x="19137" y="16477"/>
                      <a:pt x="18494" y="16531"/>
                      <a:pt x="17863" y="16531"/>
                    </a:cubicBezTo>
                    <a:cubicBezTo>
                      <a:pt x="11149" y="16531"/>
                      <a:pt x="5763" y="10428"/>
                      <a:pt x="6930" y="3538"/>
                    </a:cubicBezTo>
                    <a:cubicBezTo>
                      <a:pt x="7204" y="1897"/>
                      <a:pt x="6110" y="316"/>
                      <a:pt x="4468" y="43"/>
                    </a:cubicBezTo>
                    <a:cubicBezTo>
                      <a:pt x="4296" y="14"/>
                      <a:pt x="4125" y="1"/>
                      <a:pt x="3956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5" name="Google Shape;6403;p38"/>
              <p:cNvSpPr/>
              <p:nvPr/>
            </p:nvSpPr>
            <p:spPr>
              <a:xfrm rot="-3909266">
                <a:off x="7259430" y="2347551"/>
                <a:ext cx="653491" cy="605588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4222" extrusionOk="0">
                    <a:moveTo>
                      <a:pt x="5621" y="1607"/>
                    </a:moveTo>
                    <a:cubicBezTo>
                      <a:pt x="5742" y="1607"/>
                      <a:pt x="5864" y="1607"/>
                      <a:pt x="5985" y="1637"/>
                    </a:cubicBezTo>
                    <a:cubicBezTo>
                      <a:pt x="7232" y="1850"/>
                      <a:pt x="8052" y="3005"/>
                      <a:pt x="7870" y="4251"/>
                    </a:cubicBezTo>
                    <a:cubicBezTo>
                      <a:pt x="6592" y="11639"/>
                      <a:pt x="12344" y="18138"/>
                      <a:pt x="19514" y="18138"/>
                    </a:cubicBezTo>
                    <a:cubicBezTo>
                      <a:pt x="20191" y="18138"/>
                      <a:pt x="20881" y="18080"/>
                      <a:pt x="21578" y="17959"/>
                    </a:cubicBezTo>
                    <a:cubicBezTo>
                      <a:pt x="21722" y="17931"/>
                      <a:pt x="21865" y="17918"/>
                      <a:pt x="22006" y="17918"/>
                    </a:cubicBezTo>
                    <a:cubicBezTo>
                      <a:pt x="23085" y="17918"/>
                      <a:pt x="24035" y="18711"/>
                      <a:pt x="24223" y="19814"/>
                    </a:cubicBezTo>
                    <a:cubicBezTo>
                      <a:pt x="24436" y="21090"/>
                      <a:pt x="23584" y="22276"/>
                      <a:pt x="22338" y="22458"/>
                    </a:cubicBezTo>
                    <a:cubicBezTo>
                      <a:pt x="21404" y="22620"/>
                      <a:pt x="20465" y="22700"/>
                      <a:pt x="19533" y="22700"/>
                    </a:cubicBezTo>
                    <a:cubicBezTo>
                      <a:pt x="15218" y="22700"/>
                      <a:pt x="11030" y="20998"/>
                      <a:pt x="7931" y="17899"/>
                    </a:cubicBezTo>
                    <a:cubicBezTo>
                      <a:pt x="4162" y="14130"/>
                      <a:pt x="2459" y="8750"/>
                      <a:pt x="3371" y="3491"/>
                    </a:cubicBezTo>
                    <a:cubicBezTo>
                      <a:pt x="3554" y="2397"/>
                      <a:pt x="4496" y="1607"/>
                      <a:pt x="5621" y="1607"/>
                    </a:cubicBezTo>
                    <a:close/>
                    <a:moveTo>
                      <a:pt x="5613" y="1"/>
                    </a:moveTo>
                    <a:cubicBezTo>
                      <a:pt x="3771" y="1"/>
                      <a:pt x="2154" y="1368"/>
                      <a:pt x="1882" y="3248"/>
                    </a:cubicBezTo>
                    <a:cubicBezTo>
                      <a:pt x="0" y="14204"/>
                      <a:pt x="8422" y="24221"/>
                      <a:pt x="19522" y="24221"/>
                    </a:cubicBezTo>
                    <a:cubicBezTo>
                      <a:pt x="19539" y="24221"/>
                      <a:pt x="19555" y="24221"/>
                      <a:pt x="19572" y="24221"/>
                    </a:cubicBezTo>
                    <a:cubicBezTo>
                      <a:pt x="20575" y="24221"/>
                      <a:pt x="21609" y="24130"/>
                      <a:pt x="22581" y="23978"/>
                    </a:cubicBezTo>
                    <a:cubicBezTo>
                      <a:pt x="24709" y="23643"/>
                      <a:pt x="26138" y="21668"/>
                      <a:pt x="25803" y="19570"/>
                    </a:cubicBezTo>
                    <a:cubicBezTo>
                      <a:pt x="25480" y="17713"/>
                      <a:pt x="23845" y="16403"/>
                      <a:pt x="22018" y="16403"/>
                    </a:cubicBezTo>
                    <a:cubicBezTo>
                      <a:pt x="21783" y="16403"/>
                      <a:pt x="21544" y="16425"/>
                      <a:pt x="21305" y="16470"/>
                    </a:cubicBezTo>
                    <a:cubicBezTo>
                      <a:pt x="20699" y="16575"/>
                      <a:pt x="20100" y="16625"/>
                      <a:pt x="19512" y="16625"/>
                    </a:cubicBezTo>
                    <a:cubicBezTo>
                      <a:pt x="13279" y="16625"/>
                      <a:pt x="8248" y="10968"/>
                      <a:pt x="9359" y="4525"/>
                    </a:cubicBezTo>
                    <a:cubicBezTo>
                      <a:pt x="9754" y="2427"/>
                      <a:pt x="8356" y="421"/>
                      <a:pt x="6259" y="56"/>
                    </a:cubicBezTo>
                    <a:cubicBezTo>
                      <a:pt x="6042" y="19"/>
                      <a:pt x="5826" y="1"/>
                      <a:pt x="5613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6" name="Google Shape;6404;p38"/>
              <p:cNvSpPr/>
              <p:nvPr/>
            </p:nvSpPr>
            <p:spPr>
              <a:xfrm rot="-3909266">
                <a:off x="7792751" y="2459304"/>
                <a:ext cx="144409" cy="137984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9" extrusionOk="0">
                    <a:moveTo>
                      <a:pt x="2765" y="1"/>
                    </a:moveTo>
                    <a:cubicBezTo>
                      <a:pt x="1347" y="1"/>
                      <a:pt x="1" y="1095"/>
                      <a:pt x="1" y="2759"/>
                    </a:cubicBezTo>
                    <a:cubicBezTo>
                      <a:pt x="1" y="4423"/>
                      <a:pt x="1347" y="5518"/>
                      <a:pt x="2765" y="5518"/>
                    </a:cubicBezTo>
                    <a:cubicBezTo>
                      <a:pt x="3445" y="5518"/>
                      <a:pt x="4141" y="5266"/>
                      <a:pt x="4712" y="4705"/>
                    </a:cubicBezTo>
                    <a:cubicBezTo>
                      <a:pt x="5776" y="3641"/>
                      <a:pt x="5776" y="1878"/>
                      <a:pt x="4712" y="814"/>
                    </a:cubicBezTo>
                    <a:cubicBezTo>
                      <a:pt x="4141" y="252"/>
                      <a:pt x="3445" y="1"/>
                      <a:pt x="2765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7" name="Google Shape;6405;p38"/>
              <p:cNvSpPr/>
              <p:nvPr/>
            </p:nvSpPr>
            <p:spPr>
              <a:xfrm rot="-3909266">
                <a:off x="7741112" y="2443745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997" y="1560"/>
                    </a:moveTo>
                    <a:cubicBezTo>
                      <a:pt x="5502" y="1560"/>
                      <a:pt x="5953" y="1770"/>
                      <a:pt x="6323" y="2140"/>
                    </a:cubicBezTo>
                    <a:cubicBezTo>
                      <a:pt x="7667" y="3457"/>
                      <a:pt x="6567" y="5551"/>
                      <a:pt x="4924" y="5551"/>
                    </a:cubicBezTo>
                    <a:cubicBezTo>
                      <a:pt x="4671" y="5551"/>
                      <a:pt x="4406" y="5502"/>
                      <a:pt x="4134" y="5392"/>
                    </a:cubicBezTo>
                    <a:cubicBezTo>
                      <a:pt x="2128" y="4541"/>
                      <a:pt x="2736" y="1563"/>
                      <a:pt x="4894" y="1563"/>
                    </a:cubicBezTo>
                    <a:cubicBezTo>
                      <a:pt x="4929" y="1561"/>
                      <a:pt x="4963" y="1560"/>
                      <a:pt x="4997" y="1560"/>
                    </a:cubicBezTo>
                    <a:close/>
                    <a:moveTo>
                      <a:pt x="4953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1" y="1745"/>
                      <a:pt x="1064" y="7064"/>
                      <a:pt x="4894" y="7064"/>
                    </a:cubicBezTo>
                    <a:cubicBezTo>
                      <a:pt x="5837" y="7064"/>
                      <a:pt x="6718" y="6699"/>
                      <a:pt x="7387" y="6031"/>
                    </a:cubicBezTo>
                    <a:cubicBezTo>
                      <a:pt x="9754" y="3664"/>
                      <a:pt x="7820" y="0"/>
                      <a:pt x="4953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8" name="Google Shape;6406;p38"/>
              <p:cNvSpPr/>
              <p:nvPr/>
            </p:nvSpPr>
            <p:spPr>
              <a:xfrm rot="-3909266">
                <a:off x="7248971" y="2658859"/>
                <a:ext cx="144409" cy="137959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8" extrusionOk="0">
                    <a:moveTo>
                      <a:pt x="2755" y="0"/>
                    </a:moveTo>
                    <a:cubicBezTo>
                      <a:pt x="1347" y="0"/>
                      <a:pt x="0" y="1095"/>
                      <a:pt x="0" y="2759"/>
                    </a:cubicBezTo>
                    <a:cubicBezTo>
                      <a:pt x="0" y="4423"/>
                      <a:pt x="1347" y="5518"/>
                      <a:pt x="2755" y="5518"/>
                    </a:cubicBezTo>
                    <a:cubicBezTo>
                      <a:pt x="3430" y="5518"/>
                      <a:pt x="4120" y="5266"/>
                      <a:pt x="4681" y="4704"/>
                    </a:cubicBezTo>
                    <a:cubicBezTo>
                      <a:pt x="5776" y="3641"/>
                      <a:pt x="5776" y="1878"/>
                      <a:pt x="4681" y="814"/>
                    </a:cubicBezTo>
                    <a:cubicBezTo>
                      <a:pt x="4120" y="252"/>
                      <a:pt x="3430" y="0"/>
                      <a:pt x="2755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9" name="Google Shape;6407;p38"/>
              <p:cNvSpPr/>
              <p:nvPr/>
            </p:nvSpPr>
            <p:spPr>
              <a:xfrm rot="-3909266">
                <a:off x="7197344" y="2643292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894" y="1532"/>
                    </a:moveTo>
                    <a:cubicBezTo>
                      <a:pt x="6687" y="1532"/>
                      <a:pt x="7599" y="3690"/>
                      <a:pt x="6323" y="4967"/>
                    </a:cubicBezTo>
                    <a:cubicBezTo>
                      <a:pt x="5918" y="5348"/>
                      <a:pt x="5415" y="5528"/>
                      <a:pt x="4920" y="5528"/>
                    </a:cubicBezTo>
                    <a:cubicBezTo>
                      <a:pt x="4152" y="5528"/>
                      <a:pt x="3403" y="5093"/>
                      <a:pt x="3070" y="4298"/>
                    </a:cubicBezTo>
                    <a:cubicBezTo>
                      <a:pt x="2523" y="2991"/>
                      <a:pt x="3496" y="1562"/>
                      <a:pt x="4894" y="1532"/>
                    </a:cubicBezTo>
                    <a:close/>
                    <a:moveTo>
                      <a:pt x="4952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0" y="1745"/>
                      <a:pt x="1064" y="7064"/>
                      <a:pt x="4894" y="7064"/>
                    </a:cubicBezTo>
                    <a:cubicBezTo>
                      <a:pt x="5836" y="7064"/>
                      <a:pt x="6718" y="6669"/>
                      <a:pt x="7386" y="6031"/>
                    </a:cubicBezTo>
                    <a:cubicBezTo>
                      <a:pt x="9753" y="3664"/>
                      <a:pt x="7820" y="0"/>
                      <a:pt x="4952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</p:grpSp>
        <p:grpSp>
          <p:nvGrpSpPr>
            <p:cNvPr id="357" name="Google Shape;6408;p38"/>
            <p:cNvGrpSpPr/>
            <p:nvPr/>
          </p:nvGrpSpPr>
          <p:grpSpPr>
            <a:xfrm rot="4394298">
              <a:off x="285322" y="652776"/>
              <a:ext cx="841826" cy="763636"/>
              <a:chOff x="7230959" y="2323599"/>
              <a:chExt cx="720404" cy="653491"/>
            </a:xfrm>
          </p:grpSpPr>
          <p:sp>
            <p:nvSpPr>
              <p:cNvPr id="358" name="Google Shape;6409;p38"/>
              <p:cNvSpPr/>
              <p:nvPr/>
            </p:nvSpPr>
            <p:spPr>
              <a:xfrm rot="-3909266">
                <a:off x="7296670" y="2359459"/>
                <a:ext cx="589737" cy="565035"/>
              </a:xfrm>
              <a:custGeom>
                <a:avLst/>
                <a:gdLst/>
                <a:ahLst/>
                <a:cxnLst/>
                <a:rect l="l" t="t" r="r" b="b"/>
                <a:pathLst>
                  <a:path w="23588" h="22600" extrusionOk="0">
                    <a:moveTo>
                      <a:pt x="3956" y="1"/>
                    </a:moveTo>
                    <a:cubicBezTo>
                      <a:pt x="2490" y="1"/>
                      <a:pt x="1215" y="1033"/>
                      <a:pt x="942" y="2505"/>
                    </a:cubicBezTo>
                    <a:cubicBezTo>
                      <a:pt x="0" y="8006"/>
                      <a:pt x="1794" y="13629"/>
                      <a:pt x="5745" y="17581"/>
                    </a:cubicBezTo>
                    <a:cubicBezTo>
                      <a:pt x="9002" y="20813"/>
                      <a:pt x="13375" y="22600"/>
                      <a:pt x="17893" y="22600"/>
                    </a:cubicBezTo>
                    <a:cubicBezTo>
                      <a:pt x="18855" y="22600"/>
                      <a:pt x="19824" y="22518"/>
                      <a:pt x="20791" y="22353"/>
                    </a:cubicBezTo>
                    <a:cubicBezTo>
                      <a:pt x="22463" y="22079"/>
                      <a:pt x="23587" y="20499"/>
                      <a:pt x="23314" y="18827"/>
                    </a:cubicBezTo>
                    <a:cubicBezTo>
                      <a:pt x="23043" y="17367"/>
                      <a:pt x="21762" y="16315"/>
                      <a:pt x="20327" y="16315"/>
                    </a:cubicBezTo>
                    <a:cubicBezTo>
                      <a:pt x="20149" y="16315"/>
                      <a:pt x="19969" y="16331"/>
                      <a:pt x="19788" y="16365"/>
                    </a:cubicBezTo>
                    <a:cubicBezTo>
                      <a:pt x="19137" y="16477"/>
                      <a:pt x="18494" y="16531"/>
                      <a:pt x="17863" y="16531"/>
                    </a:cubicBezTo>
                    <a:cubicBezTo>
                      <a:pt x="11149" y="16531"/>
                      <a:pt x="5763" y="10428"/>
                      <a:pt x="6930" y="3538"/>
                    </a:cubicBezTo>
                    <a:cubicBezTo>
                      <a:pt x="7204" y="1897"/>
                      <a:pt x="6110" y="316"/>
                      <a:pt x="4468" y="43"/>
                    </a:cubicBezTo>
                    <a:cubicBezTo>
                      <a:pt x="4296" y="14"/>
                      <a:pt x="4125" y="1"/>
                      <a:pt x="39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59" name="Google Shape;6410;p38"/>
              <p:cNvSpPr/>
              <p:nvPr/>
            </p:nvSpPr>
            <p:spPr>
              <a:xfrm rot="-3909266">
                <a:off x="7259430" y="2347551"/>
                <a:ext cx="653491" cy="605588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4222" extrusionOk="0">
                    <a:moveTo>
                      <a:pt x="5621" y="1607"/>
                    </a:moveTo>
                    <a:cubicBezTo>
                      <a:pt x="5742" y="1607"/>
                      <a:pt x="5864" y="1607"/>
                      <a:pt x="5985" y="1637"/>
                    </a:cubicBezTo>
                    <a:cubicBezTo>
                      <a:pt x="7232" y="1850"/>
                      <a:pt x="8052" y="3005"/>
                      <a:pt x="7870" y="4251"/>
                    </a:cubicBezTo>
                    <a:cubicBezTo>
                      <a:pt x="6592" y="11639"/>
                      <a:pt x="12344" y="18138"/>
                      <a:pt x="19514" y="18138"/>
                    </a:cubicBezTo>
                    <a:cubicBezTo>
                      <a:pt x="20191" y="18138"/>
                      <a:pt x="20881" y="18080"/>
                      <a:pt x="21578" y="17959"/>
                    </a:cubicBezTo>
                    <a:cubicBezTo>
                      <a:pt x="21722" y="17931"/>
                      <a:pt x="21865" y="17918"/>
                      <a:pt x="22006" y="17918"/>
                    </a:cubicBezTo>
                    <a:cubicBezTo>
                      <a:pt x="23085" y="17918"/>
                      <a:pt x="24035" y="18711"/>
                      <a:pt x="24223" y="19814"/>
                    </a:cubicBezTo>
                    <a:cubicBezTo>
                      <a:pt x="24436" y="21090"/>
                      <a:pt x="23584" y="22276"/>
                      <a:pt x="22338" y="22458"/>
                    </a:cubicBezTo>
                    <a:cubicBezTo>
                      <a:pt x="21404" y="22620"/>
                      <a:pt x="20465" y="22700"/>
                      <a:pt x="19533" y="22700"/>
                    </a:cubicBezTo>
                    <a:cubicBezTo>
                      <a:pt x="15218" y="22700"/>
                      <a:pt x="11030" y="20998"/>
                      <a:pt x="7931" y="17899"/>
                    </a:cubicBezTo>
                    <a:cubicBezTo>
                      <a:pt x="4162" y="14130"/>
                      <a:pt x="2459" y="8750"/>
                      <a:pt x="3371" y="3491"/>
                    </a:cubicBezTo>
                    <a:cubicBezTo>
                      <a:pt x="3554" y="2397"/>
                      <a:pt x="4496" y="1607"/>
                      <a:pt x="5621" y="1607"/>
                    </a:cubicBezTo>
                    <a:close/>
                    <a:moveTo>
                      <a:pt x="5613" y="1"/>
                    </a:moveTo>
                    <a:cubicBezTo>
                      <a:pt x="3771" y="1"/>
                      <a:pt x="2154" y="1368"/>
                      <a:pt x="1882" y="3248"/>
                    </a:cubicBezTo>
                    <a:cubicBezTo>
                      <a:pt x="0" y="14204"/>
                      <a:pt x="8422" y="24221"/>
                      <a:pt x="19522" y="24221"/>
                    </a:cubicBezTo>
                    <a:cubicBezTo>
                      <a:pt x="19539" y="24221"/>
                      <a:pt x="19555" y="24221"/>
                      <a:pt x="19572" y="24221"/>
                    </a:cubicBezTo>
                    <a:cubicBezTo>
                      <a:pt x="20575" y="24221"/>
                      <a:pt x="21609" y="24130"/>
                      <a:pt x="22581" y="23978"/>
                    </a:cubicBezTo>
                    <a:cubicBezTo>
                      <a:pt x="24709" y="23643"/>
                      <a:pt x="26138" y="21668"/>
                      <a:pt x="25803" y="19570"/>
                    </a:cubicBezTo>
                    <a:cubicBezTo>
                      <a:pt x="25480" y="17713"/>
                      <a:pt x="23845" y="16403"/>
                      <a:pt x="22018" y="16403"/>
                    </a:cubicBezTo>
                    <a:cubicBezTo>
                      <a:pt x="21783" y="16403"/>
                      <a:pt x="21544" y="16425"/>
                      <a:pt x="21305" y="16470"/>
                    </a:cubicBezTo>
                    <a:cubicBezTo>
                      <a:pt x="20699" y="16575"/>
                      <a:pt x="20100" y="16625"/>
                      <a:pt x="19512" y="16625"/>
                    </a:cubicBezTo>
                    <a:cubicBezTo>
                      <a:pt x="13279" y="16625"/>
                      <a:pt x="8248" y="10968"/>
                      <a:pt x="9359" y="4525"/>
                    </a:cubicBezTo>
                    <a:cubicBezTo>
                      <a:pt x="9754" y="2427"/>
                      <a:pt x="8356" y="421"/>
                      <a:pt x="6259" y="56"/>
                    </a:cubicBezTo>
                    <a:cubicBezTo>
                      <a:pt x="6042" y="19"/>
                      <a:pt x="5826" y="1"/>
                      <a:pt x="5613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0" name="Google Shape;6411;p38"/>
              <p:cNvSpPr/>
              <p:nvPr/>
            </p:nvSpPr>
            <p:spPr>
              <a:xfrm rot="-3909266">
                <a:off x="7792751" y="2459304"/>
                <a:ext cx="144409" cy="137984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9" extrusionOk="0">
                    <a:moveTo>
                      <a:pt x="2765" y="1"/>
                    </a:moveTo>
                    <a:cubicBezTo>
                      <a:pt x="1347" y="1"/>
                      <a:pt x="1" y="1095"/>
                      <a:pt x="1" y="2759"/>
                    </a:cubicBezTo>
                    <a:cubicBezTo>
                      <a:pt x="1" y="4423"/>
                      <a:pt x="1347" y="5518"/>
                      <a:pt x="2765" y="5518"/>
                    </a:cubicBezTo>
                    <a:cubicBezTo>
                      <a:pt x="3445" y="5518"/>
                      <a:pt x="4141" y="5266"/>
                      <a:pt x="4712" y="4705"/>
                    </a:cubicBezTo>
                    <a:cubicBezTo>
                      <a:pt x="5776" y="3641"/>
                      <a:pt x="5776" y="1878"/>
                      <a:pt x="4712" y="814"/>
                    </a:cubicBezTo>
                    <a:cubicBezTo>
                      <a:pt x="4141" y="252"/>
                      <a:pt x="3445" y="1"/>
                      <a:pt x="2765" y="1"/>
                    </a:cubicBezTo>
                    <a:close/>
                  </a:path>
                </a:pathLst>
              </a:custGeom>
              <a:solidFill>
                <a:srgbClr val="F6F3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1" name="Google Shape;6412;p38"/>
              <p:cNvSpPr/>
              <p:nvPr/>
            </p:nvSpPr>
            <p:spPr>
              <a:xfrm rot="-3909266">
                <a:off x="7741112" y="2443745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997" y="1560"/>
                    </a:moveTo>
                    <a:cubicBezTo>
                      <a:pt x="5502" y="1560"/>
                      <a:pt x="5953" y="1770"/>
                      <a:pt x="6323" y="2140"/>
                    </a:cubicBezTo>
                    <a:cubicBezTo>
                      <a:pt x="7667" y="3457"/>
                      <a:pt x="6567" y="5551"/>
                      <a:pt x="4924" y="5551"/>
                    </a:cubicBezTo>
                    <a:cubicBezTo>
                      <a:pt x="4671" y="5551"/>
                      <a:pt x="4406" y="5502"/>
                      <a:pt x="4134" y="5392"/>
                    </a:cubicBezTo>
                    <a:cubicBezTo>
                      <a:pt x="2128" y="4541"/>
                      <a:pt x="2736" y="1563"/>
                      <a:pt x="4894" y="1563"/>
                    </a:cubicBezTo>
                    <a:cubicBezTo>
                      <a:pt x="4929" y="1561"/>
                      <a:pt x="4963" y="1560"/>
                      <a:pt x="4997" y="1560"/>
                    </a:cubicBezTo>
                    <a:close/>
                    <a:moveTo>
                      <a:pt x="4953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1" y="1745"/>
                      <a:pt x="1064" y="7064"/>
                      <a:pt x="4894" y="7064"/>
                    </a:cubicBezTo>
                    <a:cubicBezTo>
                      <a:pt x="5837" y="7064"/>
                      <a:pt x="6718" y="6699"/>
                      <a:pt x="7387" y="6031"/>
                    </a:cubicBezTo>
                    <a:cubicBezTo>
                      <a:pt x="9754" y="3664"/>
                      <a:pt x="7820" y="0"/>
                      <a:pt x="4953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2" name="Google Shape;6413;p38"/>
              <p:cNvSpPr/>
              <p:nvPr/>
            </p:nvSpPr>
            <p:spPr>
              <a:xfrm rot="-3909266">
                <a:off x="7248971" y="2658859"/>
                <a:ext cx="144409" cy="137959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8" extrusionOk="0">
                    <a:moveTo>
                      <a:pt x="2755" y="0"/>
                    </a:moveTo>
                    <a:cubicBezTo>
                      <a:pt x="1347" y="0"/>
                      <a:pt x="0" y="1095"/>
                      <a:pt x="0" y="2759"/>
                    </a:cubicBezTo>
                    <a:cubicBezTo>
                      <a:pt x="0" y="4423"/>
                      <a:pt x="1347" y="5518"/>
                      <a:pt x="2755" y="5518"/>
                    </a:cubicBezTo>
                    <a:cubicBezTo>
                      <a:pt x="3430" y="5518"/>
                      <a:pt x="4120" y="5266"/>
                      <a:pt x="4681" y="4704"/>
                    </a:cubicBezTo>
                    <a:cubicBezTo>
                      <a:pt x="5776" y="3641"/>
                      <a:pt x="5776" y="1878"/>
                      <a:pt x="4681" y="814"/>
                    </a:cubicBezTo>
                    <a:cubicBezTo>
                      <a:pt x="4120" y="252"/>
                      <a:pt x="3430" y="0"/>
                      <a:pt x="2755" y="0"/>
                    </a:cubicBezTo>
                    <a:close/>
                  </a:path>
                </a:pathLst>
              </a:custGeom>
              <a:solidFill>
                <a:srgbClr val="F6F3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3" name="Google Shape;6414;p38"/>
              <p:cNvSpPr/>
              <p:nvPr/>
            </p:nvSpPr>
            <p:spPr>
              <a:xfrm rot="-3909266">
                <a:off x="7197344" y="2643292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894" y="1532"/>
                    </a:moveTo>
                    <a:cubicBezTo>
                      <a:pt x="6687" y="1532"/>
                      <a:pt x="7599" y="3690"/>
                      <a:pt x="6323" y="4967"/>
                    </a:cubicBezTo>
                    <a:cubicBezTo>
                      <a:pt x="5918" y="5348"/>
                      <a:pt x="5415" y="5528"/>
                      <a:pt x="4920" y="5528"/>
                    </a:cubicBezTo>
                    <a:cubicBezTo>
                      <a:pt x="4152" y="5528"/>
                      <a:pt x="3403" y="5093"/>
                      <a:pt x="3070" y="4298"/>
                    </a:cubicBezTo>
                    <a:cubicBezTo>
                      <a:pt x="2523" y="2991"/>
                      <a:pt x="3496" y="1562"/>
                      <a:pt x="4894" y="1532"/>
                    </a:cubicBezTo>
                    <a:close/>
                    <a:moveTo>
                      <a:pt x="4952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0" y="1745"/>
                      <a:pt x="1064" y="7064"/>
                      <a:pt x="4894" y="7064"/>
                    </a:cubicBezTo>
                    <a:cubicBezTo>
                      <a:pt x="5836" y="7064"/>
                      <a:pt x="6718" y="6669"/>
                      <a:pt x="7386" y="6031"/>
                    </a:cubicBezTo>
                    <a:cubicBezTo>
                      <a:pt x="9753" y="3664"/>
                      <a:pt x="7820" y="0"/>
                      <a:pt x="4952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</p:grpSp>
      </p:grpSp>
      <p:grpSp>
        <p:nvGrpSpPr>
          <p:cNvPr id="346" name="Google Shape;6418;p38"/>
          <p:cNvGrpSpPr/>
          <p:nvPr/>
        </p:nvGrpSpPr>
        <p:grpSpPr>
          <a:xfrm rot="1831166">
            <a:off x="4941293" y="-82841"/>
            <a:ext cx="1203936" cy="1306353"/>
            <a:chOff x="7619057" y="2160675"/>
            <a:chExt cx="833266" cy="904151"/>
          </a:xfrm>
        </p:grpSpPr>
        <p:sp>
          <p:nvSpPr>
            <p:cNvPr id="352" name="Google Shape;6419;p38"/>
            <p:cNvSpPr/>
            <p:nvPr/>
          </p:nvSpPr>
          <p:spPr>
            <a:xfrm rot="-5811408">
              <a:off x="7636334" y="2248837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rgbClr val="452666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/>
            </a:p>
          </p:txBody>
        </p:sp>
        <p:sp>
          <p:nvSpPr>
            <p:cNvPr id="353" name="Google Shape;6420;p38"/>
            <p:cNvSpPr/>
            <p:nvPr/>
          </p:nvSpPr>
          <p:spPr>
            <a:xfrm rot="15788592">
              <a:off x="7553737" y="2225995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/>
            </a:p>
          </p:txBody>
        </p:sp>
      </p:grpSp>
      <p:grpSp>
        <p:nvGrpSpPr>
          <p:cNvPr id="347" name="Google Shape;6421;p38"/>
          <p:cNvGrpSpPr/>
          <p:nvPr/>
        </p:nvGrpSpPr>
        <p:grpSpPr>
          <a:xfrm>
            <a:off x="416760" y="3878476"/>
            <a:ext cx="932819" cy="670024"/>
            <a:chOff x="790675" y="1570875"/>
            <a:chExt cx="502524" cy="360952"/>
          </a:xfrm>
        </p:grpSpPr>
        <p:sp>
          <p:nvSpPr>
            <p:cNvPr id="348" name="Google Shape;6422;p38"/>
            <p:cNvSpPr/>
            <p:nvPr/>
          </p:nvSpPr>
          <p:spPr>
            <a:xfrm>
              <a:off x="790675" y="1619975"/>
              <a:ext cx="463249" cy="123232"/>
            </a:xfrm>
            <a:custGeom>
              <a:avLst/>
              <a:gdLst/>
              <a:ahLst/>
              <a:cxnLst/>
              <a:rect l="l" t="t" r="r" b="b"/>
              <a:pathLst>
                <a:path w="8210" h="2184" extrusionOk="0">
                  <a:moveTo>
                    <a:pt x="1387" y="0"/>
                  </a:moveTo>
                  <a:cubicBezTo>
                    <a:pt x="0" y="68"/>
                    <a:pt x="0" y="2115"/>
                    <a:pt x="1387" y="2183"/>
                  </a:cubicBezTo>
                  <a:lnTo>
                    <a:pt x="6822" y="2183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>
                <a:latin typeface="iCiel Cadena" panose="02000503000000020004" pitchFamily="50" charset="0"/>
              </a:endParaRPr>
            </a:p>
          </p:txBody>
        </p:sp>
        <p:sp>
          <p:nvSpPr>
            <p:cNvPr id="349" name="Google Shape;6423;p38"/>
            <p:cNvSpPr/>
            <p:nvPr/>
          </p:nvSpPr>
          <p:spPr>
            <a:xfrm>
              <a:off x="790675" y="1807297"/>
              <a:ext cx="463249" cy="124530"/>
            </a:xfrm>
            <a:custGeom>
              <a:avLst/>
              <a:gdLst/>
              <a:ahLst/>
              <a:cxnLst/>
              <a:rect l="l" t="t" r="r" b="b"/>
              <a:pathLst>
                <a:path w="8210" h="2207" extrusionOk="0">
                  <a:moveTo>
                    <a:pt x="1387" y="0"/>
                  </a:moveTo>
                  <a:cubicBezTo>
                    <a:pt x="0" y="68"/>
                    <a:pt x="0" y="2115"/>
                    <a:pt x="1387" y="2206"/>
                  </a:cubicBezTo>
                  <a:lnTo>
                    <a:pt x="6822" y="2206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>
                <a:latin typeface="iCiel Cadena" panose="02000503000000020004" pitchFamily="50" charset="0"/>
              </a:endParaRPr>
            </a:p>
          </p:txBody>
        </p:sp>
        <p:sp>
          <p:nvSpPr>
            <p:cNvPr id="350" name="Google Shape;6424;p38"/>
            <p:cNvSpPr/>
            <p:nvPr/>
          </p:nvSpPr>
          <p:spPr>
            <a:xfrm>
              <a:off x="829950" y="1570875"/>
              <a:ext cx="463249" cy="123232"/>
            </a:xfrm>
            <a:custGeom>
              <a:avLst/>
              <a:gdLst/>
              <a:ahLst/>
              <a:cxnLst/>
              <a:rect l="l" t="t" r="r" b="b"/>
              <a:pathLst>
                <a:path w="8210" h="2184" extrusionOk="0">
                  <a:moveTo>
                    <a:pt x="1387" y="0"/>
                  </a:moveTo>
                  <a:cubicBezTo>
                    <a:pt x="0" y="68"/>
                    <a:pt x="0" y="2115"/>
                    <a:pt x="1387" y="2183"/>
                  </a:cubicBezTo>
                  <a:lnTo>
                    <a:pt x="6822" y="2183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>
                <a:latin typeface="iCiel Cadena" panose="02000503000000020004" pitchFamily="50" charset="0"/>
              </a:endParaRPr>
            </a:p>
          </p:txBody>
        </p:sp>
        <p:sp>
          <p:nvSpPr>
            <p:cNvPr id="351" name="Google Shape;6425;p38"/>
            <p:cNvSpPr/>
            <p:nvPr/>
          </p:nvSpPr>
          <p:spPr>
            <a:xfrm>
              <a:off x="829950" y="1758197"/>
              <a:ext cx="463249" cy="124530"/>
            </a:xfrm>
            <a:custGeom>
              <a:avLst/>
              <a:gdLst/>
              <a:ahLst/>
              <a:cxnLst/>
              <a:rect l="l" t="t" r="r" b="b"/>
              <a:pathLst>
                <a:path w="8210" h="2207" extrusionOk="0">
                  <a:moveTo>
                    <a:pt x="1387" y="0"/>
                  </a:moveTo>
                  <a:cubicBezTo>
                    <a:pt x="0" y="68"/>
                    <a:pt x="0" y="2115"/>
                    <a:pt x="1387" y="2206"/>
                  </a:cubicBezTo>
                  <a:lnTo>
                    <a:pt x="6822" y="2206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>
                <a:latin typeface="iCiel Cadena" panose="02000503000000020004" pitchFamily="50" charset="0"/>
              </a:endParaRPr>
            </a:p>
          </p:txBody>
        </p:sp>
      </p:grpSp>
      <p:grpSp>
        <p:nvGrpSpPr>
          <p:cNvPr id="370" name="Google Shape;6391;p38"/>
          <p:cNvGrpSpPr/>
          <p:nvPr/>
        </p:nvGrpSpPr>
        <p:grpSpPr>
          <a:xfrm>
            <a:off x="5263352" y="5196158"/>
            <a:ext cx="2230133" cy="205167"/>
            <a:chOff x="817275" y="3888700"/>
            <a:chExt cx="1672600" cy="153875"/>
          </a:xfrm>
        </p:grpSpPr>
        <p:sp>
          <p:nvSpPr>
            <p:cNvPr id="371" name="Google Shape;6392;p38"/>
            <p:cNvSpPr/>
            <p:nvPr/>
          </p:nvSpPr>
          <p:spPr>
            <a:xfrm>
              <a:off x="817275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34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38" y="6154"/>
                  </a:cubicBezTo>
                  <a:cubicBezTo>
                    <a:pt x="1160" y="6154"/>
                    <a:pt x="1410" y="6084"/>
                    <a:pt x="1672" y="5935"/>
                  </a:cubicBezTo>
                  <a:lnTo>
                    <a:pt x="4955" y="4020"/>
                  </a:lnTo>
                  <a:cubicBezTo>
                    <a:pt x="5867" y="3503"/>
                    <a:pt x="5867" y="2652"/>
                    <a:pt x="4955" y="2135"/>
                  </a:cubicBezTo>
                  <a:lnTo>
                    <a:pt x="1672" y="221"/>
                  </a:lnTo>
                  <a:cubicBezTo>
                    <a:pt x="1409" y="71"/>
                    <a:pt x="1158" y="1"/>
                    <a:pt x="93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  <p:sp>
          <p:nvSpPr>
            <p:cNvPr id="372" name="Google Shape;6393;p38"/>
            <p:cNvSpPr/>
            <p:nvPr/>
          </p:nvSpPr>
          <p:spPr>
            <a:xfrm>
              <a:off x="1035350" y="3888700"/>
              <a:ext cx="145925" cy="153875"/>
            </a:xfrm>
            <a:custGeom>
              <a:avLst/>
              <a:gdLst/>
              <a:ahLst/>
              <a:cxnLst/>
              <a:rect l="l" t="t" r="r" b="b"/>
              <a:pathLst>
                <a:path w="5837" h="6155" extrusionOk="0">
                  <a:moveTo>
                    <a:pt x="924" y="1"/>
                  </a:moveTo>
                  <a:cubicBezTo>
                    <a:pt x="385" y="1"/>
                    <a:pt x="1" y="428"/>
                    <a:pt x="1" y="1163"/>
                  </a:cubicBezTo>
                  <a:lnTo>
                    <a:pt x="1" y="4962"/>
                  </a:lnTo>
                  <a:cubicBezTo>
                    <a:pt x="1" y="5720"/>
                    <a:pt x="371" y="6154"/>
                    <a:pt x="914" y="6154"/>
                  </a:cubicBezTo>
                  <a:cubicBezTo>
                    <a:pt x="1133" y="6154"/>
                    <a:pt x="1380" y="6084"/>
                    <a:pt x="1642" y="5935"/>
                  </a:cubicBezTo>
                  <a:lnTo>
                    <a:pt x="4925" y="4020"/>
                  </a:lnTo>
                  <a:cubicBezTo>
                    <a:pt x="5837" y="3503"/>
                    <a:pt x="5837" y="2652"/>
                    <a:pt x="4925" y="2135"/>
                  </a:cubicBezTo>
                  <a:lnTo>
                    <a:pt x="1642" y="221"/>
                  </a:lnTo>
                  <a:cubicBezTo>
                    <a:pt x="1388" y="71"/>
                    <a:pt x="1143" y="1"/>
                    <a:pt x="92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  <p:sp>
          <p:nvSpPr>
            <p:cNvPr id="373" name="Google Shape;6394;p38"/>
            <p:cNvSpPr/>
            <p:nvPr/>
          </p:nvSpPr>
          <p:spPr>
            <a:xfrm>
              <a:off x="12527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  <p:sp>
          <p:nvSpPr>
            <p:cNvPr id="374" name="Google Shape;6395;p38"/>
            <p:cNvSpPr/>
            <p:nvPr/>
          </p:nvSpPr>
          <p:spPr>
            <a:xfrm>
              <a:off x="14708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  <p:sp>
          <p:nvSpPr>
            <p:cNvPr id="375" name="Google Shape;6396;p38"/>
            <p:cNvSpPr/>
            <p:nvPr/>
          </p:nvSpPr>
          <p:spPr>
            <a:xfrm>
              <a:off x="16889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  <p:sp>
          <p:nvSpPr>
            <p:cNvPr id="376" name="Google Shape;6397;p38"/>
            <p:cNvSpPr/>
            <p:nvPr/>
          </p:nvSpPr>
          <p:spPr>
            <a:xfrm>
              <a:off x="19070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  <p:sp>
          <p:nvSpPr>
            <p:cNvPr id="377" name="Google Shape;6398;p38"/>
            <p:cNvSpPr/>
            <p:nvPr/>
          </p:nvSpPr>
          <p:spPr>
            <a:xfrm>
              <a:off x="23432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  <p:sp>
          <p:nvSpPr>
            <p:cNvPr id="378" name="Google Shape;6399;p38"/>
            <p:cNvSpPr/>
            <p:nvPr/>
          </p:nvSpPr>
          <p:spPr>
            <a:xfrm>
              <a:off x="21251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</p:grpSp>
      <p:pic>
        <p:nvPicPr>
          <p:cNvPr id="383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1" r="72269" b="-7056"/>
          <a:stretch>
            <a:fillRect/>
          </a:stretch>
        </p:blipFill>
        <p:spPr bwMode="auto">
          <a:xfrm>
            <a:off x="9165436" y="2536860"/>
            <a:ext cx="3098585" cy="893917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7243765" y="-343545"/>
            <a:ext cx="2696527" cy="3393383"/>
            <a:chOff x="5432822" y="-257660"/>
            <a:chExt cx="2022395" cy="2545037"/>
          </a:xfrm>
        </p:grpSpPr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2822" y="-257660"/>
              <a:ext cx="2022395" cy="2545037"/>
            </a:xfrm>
            <a:prstGeom prst="rect">
              <a:avLst/>
            </a:prstGeom>
          </p:spPr>
        </p:pic>
        <p:grpSp>
          <p:nvGrpSpPr>
            <p:cNvPr id="384" name="Google Shape;6421;p38"/>
            <p:cNvGrpSpPr/>
            <p:nvPr/>
          </p:nvGrpSpPr>
          <p:grpSpPr>
            <a:xfrm>
              <a:off x="5764630" y="1171508"/>
              <a:ext cx="699614" cy="239921"/>
              <a:chOff x="790675" y="1570875"/>
              <a:chExt cx="502524" cy="172332"/>
            </a:xfrm>
          </p:grpSpPr>
          <p:sp>
            <p:nvSpPr>
              <p:cNvPr id="385" name="Google Shape;6422;p38"/>
              <p:cNvSpPr/>
              <p:nvPr/>
            </p:nvSpPr>
            <p:spPr>
              <a:xfrm>
                <a:off x="790675" y="1619975"/>
                <a:ext cx="463249" cy="123232"/>
              </a:xfrm>
              <a:custGeom>
                <a:avLst/>
                <a:gdLst/>
                <a:ahLst/>
                <a:cxnLst/>
                <a:rect l="l" t="t" r="r" b="b"/>
                <a:pathLst>
                  <a:path w="8210" h="2184" extrusionOk="0">
                    <a:moveTo>
                      <a:pt x="1387" y="0"/>
                    </a:moveTo>
                    <a:cubicBezTo>
                      <a:pt x="0" y="68"/>
                      <a:pt x="0" y="2115"/>
                      <a:pt x="1387" y="2183"/>
                    </a:cubicBezTo>
                    <a:lnTo>
                      <a:pt x="6822" y="2183"/>
                    </a:lnTo>
                    <a:cubicBezTo>
                      <a:pt x="8209" y="2115"/>
                      <a:pt x="8209" y="68"/>
                      <a:pt x="6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87" name="Google Shape;6424;p38"/>
              <p:cNvSpPr/>
              <p:nvPr/>
            </p:nvSpPr>
            <p:spPr>
              <a:xfrm>
                <a:off x="829950" y="1570875"/>
                <a:ext cx="463249" cy="123232"/>
              </a:xfrm>
              <a:custGeom>
                <a:avLst/>
                <a:gdLst/>
                <a:ahLst/>
                <a:cxnLst/>
                <a:rect l="l" t="t" r="r" b="b"/>
                <a:pathLst>
                  <a:path w="8210" h="2184" extrusionOk="0">
                    <a:moveTo>
                      <a:pt x="1387" y="0"/>
                    </a:moveTo>
                    <a:cubicBezTo>
                      <a:pt x="0" y="68"/>
                      <a:pt x="0" y="2115"/>
                      <a:pt x="1387" y="2183"/>
                    </a:cubicBezTo>
                    <a:lnTo>
                      <a:pt x="6822" y="2183"/>
                    </a:lnTo>
                    <a:cubicBezTo>
                      <a:pt x="8209" y="2115"/>
                      <a:pt x="8209" y="68"/>
                      <a:pt x="6822" y="0"/>
                    </a:cubicBez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38100" cap="flat" cmpd="sng">
                <a:solidFill>
                  <a:srgbClr val="0070C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</p:grpSp>
      </p:grpSp>
      <p:sp>
        <p:nvSpPr>
          <p:cNvPr id="390" name="Rectangle 389"/>
          <p:cNvSpPr/>
          <p:nvPr/>
        </p:nvSpPr>
        <p:spPr>
          <a:xfrm rot="20460306">
            <a:off x="1127221" y="1071635"/>
            <a:ext cx="259237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40">
              <a:buClr>
                <a:srgbClr val="000000"/>
              </a:buClr>
            </a:pPr>
            <a:r>
              <a:rPr lang="en" sz="80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Toán</a:t>
            </a:r>
            <a:endParaRPr lang="en-US" sz="8000" kern="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70" name="Picture 2" descr="Bee phim Hoạt hình Clip nghệ thuật - mật ong png tải về - Miễn phí trong  suốt Nghệ Thuật png Tải về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7778" r="90000">
                        <a14:foregroundMark x1="57778" y1="33000" x2="61111" y2="38400"/>
                        <a14:foregroundMark x1="64889" y1="35800" x2="69222" y2="38400"/>
                        <a14:foregroundMark x1="65667" y1="41600" x2="65667" y2="39600"/>
                        <a14:foregroundMark x1="58444" y1="40000" x2="57778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145" y="4474323"/>
            <a:ext cx="2726171" cy="151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8C9EE1-B4B2-6D1C-3EBF-B5AE16B4BC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0538" y="2245886"/>
            <a:ext cx="7733846" cy="257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791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ath Mystery Escape Room by Slidesgo">
  <a:themeElements>
    <a:clrScheme name="Simple Light">
      <a:dk1>
        <a:srgbClr val="629CAE"/>
      </a:dk1>
      <a:lt1>
        <a:srgbClr val="72B5CA"/>
      </a:lt1>
      <a:dk2>
        <a:srgbClr val="A8E1F2"/>
      </a:dk2>
      <a:lt2>
        <a:srgbClr val="9F7494"/>
      </a:lt2>
      <a:accent1>
        <a:srgbClr val="B885AB"/>
      </a:accent1>
      <a:accent2>
        <a:srgbClr val="E6C7DE"/>
      </a:accent2>
      <a:accent3>
        <a:srgbClr val="C44253"/>
      </a:accent3>
      <a:accent4>
        <a:srgbClr val="FF657D"/>
      </a:accent4>
      <a:accent5>
        <a:srgbClr val="FAC539"/>
      </a:accent5>
      <a:accent6>
        <a:srgbClr val="FFE15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336</Words>
  <Application>Microsoft Office PowerPoint</Application>
  <PresentationFormat>Widescreen</PresentationFormat>
  <Paragraphs>75</Paragraphs>
  <Slides>20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41" baseType="lpstr">
      <vt:lpstr>微软雅黑</vt:lpstr>
      <vt:lpstr>宋体</vt:lpstr>
      <vt:lpstr>#9Slide04 SFU Fenice</vt:lpstr>
      <vt:lpstr>.VnBlack</vt:lpstr>
      <vt:lpstr>Arial</vt:lpstr>
      <vt:lpstr>Bahiana</vt:lpstr>
      <vt:lpstr>Calibri</vt:lpstr>
      <vt:lpstr>Calibri Light</vt:lpstr>
      <vt:lpstr>Cambria</vt:lpstr>
      <vt:lpstr>Cambria Math</vt:lpstr>
      <vt:lpstr>等线</vt:lpstr>
      <vt:lpstr>等线 Light</vt:lpstr>
      <vt:lpstr>DFPOP1-W9</vt:lpstr>
      <vt:lpstr>Didact Gothic</vt:lpstr>
      <vt:lpstr>iCiel Cadena</vt:lpstr>
      <vt:lpstr>Times New Roman</vt:lpstr>
      <vt:lpstr>UTM Cookies</vt:lpstr>
      <vt:lpstr>UTM Staccato </vt:lpstr>
      <vt:lpstr>Math Mystery Escape Room by Slidesgo</vt:lpstr>
      <vt:lpstr>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MÔN TOÁN</dc:title>
  <dc:creator>Thao Tran</dc:creator>
  <cp:lastModifiedBy>Admin</cp:lastModifiedBy>
  <cp:revision>29</cp:revision>
  <dcterms:created xsi:type="dcterms:W3CDTF">2023-12-21T02:04:43Z</dcterms:created>
  <dcterms:modified xsi:type="dcterms:W3CDTF">2026-06-01T01:36:05Z</dcterms:modified>
</cp:coreProperties>
</file>