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Default Extension="psdsor" ContentType="application/vnd.openxmlformats-package.digital-signature-origin"/>
  <Default Extension="psdsxs" ContentType="application/vnd.openxmlformats-package.digital-signature-xmlsignatur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openxmlformats.org/package/2006/relationships/digital-signature/origin" Target="/package/services/digital-signature/origin.psdsor" Id="R0b4b1e93a07a467c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0"/>
  </p:notesMasterIdLst>
  <p:sldIdLst>
    <p:sldId id="290" r:id="rId3"/>
    <p:sldId id="353" r:id="rId4"/>
    <p:sldId id="349" r:id="rId5"/>
    <p:sldId id="344" r:id="rId6"/>
    <p:sldId id="306" r:id="rId7"/>
    <p:sldId id="305" r:id="rId8"/>
    <p:sldId id="308" r:id="rId9"/>
    <p:sldId id="309" r:id="rId10"/>
    <p:sldId id="310" r:id="rId11"/>
    <p:sldId id="311" r:id="rId12"/>
    <p:sldId id="289" r:id="rId13"/>
    <p:sldId id="350" r:id="rId14"/>
    <p:sldId id="336" r:id="rId15"/>
    <p:sldId id="312" r:id="rId16"/>
    <p:sldId id="345" r:id="rId17"/>
    <p:sldId id="302" r:id="rId18"/>
    <p:sldId id="307" r:id="rId19"/>
    <p:sldId id="339" r:id="rId20"/>
    <p:sldId id="256" r:id="rId21"/>
    <p:sldId id="340" r:id="rId22"/>
    <p:sldId id="341" r:id="rId23"/>
    <p:sldId id="313" r:id="rId24"/>
    <p:sldId id="342" r:id="rId25"/>
    <p:sldId id="334" r:id="rId26"/>
    <p:sldId id="335" r:id="rId27"/>
    <p:sldId id="291" r:id="rId28"/>
    <p:sldId id="293" r:id="rId29"/>
    <p:sldId id="294" r:id="rId30"/>
    <p:sldId id="343" r:id="rId31"/>
    <p:sldId id="314" r:id="rId32"/>
    <p:sldId id="303" r:id="rId33"/>
    <p:sldId id="346" r:id="rId34"/>
    <p:sldId id="275" r:id="rId35"/>
    <p:sldId id="274" r:id="rId36"/>
    <p:sldId id="262" r:id="rId37"/>
    <p:sldId id="323" r:id="rId38"/>
    <p:sldId id="32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1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65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10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90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6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3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16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8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3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8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2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A2DF53-549F-035F-40E9-370792628D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57" y="8250655"/>
            <a:ext cx="1599197" cy="15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7.png"/><Relationship Id="rId5" Type="http://schemas.openxmlformats.org/officeDocument/2006/relationships/image" Target="../media/image26.tm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2.wav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2.wav"/><Relationship Id="rId9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4.wav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4.wav"/><Relationship Id="rId9" Type="http://schemas.openxmlformats.org/officeDocument/2006/relationships/image" Target="../media/image3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7.png"/><Relationship Id="rId18" Type="http://schemas.microsoft.com/office/2007/relationships/hdphoto" Target="../media/hdphoto4.wdp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audio" Target="../media/media16.mp3"/><Relationship Id="rId16" Type="http://schemas.openxmlformats.org/officeDocument/2006/relationships/image" Target="../media/image50.svg"/><Relationship Id="rId1" Type="http://schemas.microsoft.com/office/2007/relationships/media" Target="../media/media16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audio" Target="../media/media17.mp3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7.png"/><Relationship Id="rId18" Type="http://schemas.microsoft.com/office/2007/relationships/hdphoto" Target="../media/hdphoto4.wdp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12" Type="http://schemas.openxmlformats.org/officeDocument/2006/relationships/image" Target="../media/image53.svg"/><Relationship Id="rId17" Type="http://schemas.openxmlformats.org/officeDocument/2006/relationships/image" Target="../media/image51.png"/><Relationship Id="rId2" Type="http://schemas.openxmlformats.org/officeDocument/2006/relationships/audio" Target="../media/media16.mp3"/><Relationship Id="rId16" Type="http://schemas.openxmlformats.org/officeDocument/2006/relationships/image" Target="../media/image55.svg"/><Relationship Id="rId1" Type="http://schemas.microsoft.com/office/2007/relationships/media" Target="../media/media16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9.png"/><Relationship Id="rId10" Type="http://schemas.openxmlformats.org/officeDocument/2006/relationships/image" Target="../media/image52.svg"/><Relationship Id="rId4" Type="http://schemas.openxmlformats.org/officeDocument/2006/relationships/audio" Target="../media/media17.mp3"/><Relationship Id="rId9" Type="http://schemas.openxmlformats.org/officeDocument/2006/relationships/image" Target="../media/image43.png"/><Relationship Id="rId14" Type="http://schemas.openxmlformats.org/officeDocument/2006/relationships/image" Target="../media/image5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1.png"/><Relationship Id="rId18" Type="http://schemas.openxmlformats.org/officeDocument/2006/relationships/image" Target="../media/image50.svg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12" Type="http://schemas.openxmlformats.org/officeDocument/2006/relationships/image" Target="../media/image46.svg"/><Relationship Id="rId17" Type="http://schemas.openxmlformats.org/officeDocument/2006/relationships/image" Target="../media/image49.png"/><Relationship Id="rId2" Type="http://schemas.openxmlformats.org/officeDocument/2006/relationships/audio" Target="../media/media16.mp3"/><Relationship Id="rId16" Type="http://schemas.openxmlformats.org/officeDocument/2006/relationships/image" Target="../media/image48.svg"/><Relationship Id="rId1" Type="http://schemas.microsoft.com/office/2007/relationships/media" Target="../media/media16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10" Type="http://schemas.openxmlformats.org/officeDocument/2006/relationships/image" Target="../media/image44.svg"/><Relationship Id="rId4" Type="http://schemas.openxmlformats.org/officeDocument/2006/relationships/audio" Target="../media/media17.mp3"/><Relationship Id="rId9" Type="http://schemas.openxmlformats.org/officeDocument/2006/relationships/image" Target="../media/image43.png"/><Relationship Id="rId1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gif"/><Relationship Id="rId4" Type="http://schemas.openxmlformats.org/officeDocument/2006/relationships/audio" Target="../media/media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media5.m4a"/><Relationship Id="rId16" Type="http://schemas.openxmlformats.org/officeDocument/2006/relationships/image" Target="../media/image16.png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11" Type="http://schemas.openxmlformats.org/officeDocument/2006/relationships/slide" Target="slide9.xml"/><Relationship Id="rId5" Type="http://schemas.openxmlformats.org/officeDocument/2006/relationships/image" Target="../media/image11.jpg"/><Relationship Id="rId15" Type="http://schemas.openxmlformats.org/officeDocument/2006/relationships/slide" Target="slide11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slide" Target="slide8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218544" y="1575728"/>
            <a:ext cx="8649325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7789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sáu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31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10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ới thiệu Diện_Tích_Đề_xi_mét_Vuông">
            <a:hlinkClick r:id="" action="ppaction://media"/>
            <a:extLst>
              <a:ext uri="{FF2B5EF4-FFF2-40B4-BE49-F238E27FC236}">
                <a16:creationId xmlns:a16="http://schemas.microsoft.com/office/drawing/2014/main" id="{EB5A86EB-9C6D-4C71-AA57-27B1DD1DFE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793" y="-176330"/>
            <a:ext cx="11294999" cy="7034330"/>
          </a:xfrm>
        </p:spPr>
      </p:pic>
    </p:spTree>
    <p:extLst>
      <p:ext uri="{BB962C8B-B14F-4D97-AF65-F5344CB8AC3E}">
        <p14:creationId xmlns:p14="http://schemas.microsoft.com/office/powerpoint/2010/main" val="33664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3"/>
    </mc:Choice>
    <mc:Fallback xmlns="">
      <p:transition spd="slow" advTm="8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46A55E-42B9-42D1-8320-4D7C1B748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48" y="3280397"/>
            <a:ext cx="38103" cy="297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66EB0-9805-464D-B592-A3C2A7702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57" y="3173708"/>
            <a:ext cx="1211685" cy="510584"/>
          </a:xfrm>
          <a:prstGeom prst="rect">
            <a:avLst/>
          </a:prstGeom>
        </p:spPr>
      </p:pic>
      <p:pic>
        <p:nvPicPr>
          <p:cNvPr id="10" name="de xi met vuong">
            <a:hlinkClick r:id="" action="ppaction://media"/>
            <a:extLst>
              <a:ext uri="{FF2B5EF4-FFF2-40B4-BE49-F238E27FC236}">
                <a16:creationId xmlns:a16="http://schemas.microsoft.com/office/drawing/2014/main" id="{A3FED532-3662-437B-B5D2-78C31A5ED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59" y="114408"/>
            <a:ext cx="11997390" cy="67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1"/>
    </mc:Choice>
    <mc:Fallback xmlns="">
      <p:transition spd="slow" advTm="3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129B141E-5682-0E64-17BB-6BF350730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9397750" cy="718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294544" y="4892540"/>
            <a:ext cx="9790843" cy="1641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0"/>
              </a:spcBef>
            </a:pPr>
            <a:r>
              <a:rPr lang="vi-VN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spcBef>
                <a:spcPct val="0"/>
              </a:spcBef>
            </a:pPr>
            <a:r>
              <a:rPr lang="vi-VN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EA4FCBC-FAE2-8B4A-F43F-BF7BB5BB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160" y="1752012"/>
            <a:ext cx="3000053" cy="2748069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37DA88E-51E8-AABC-C3C1-F327762E0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487" y="2909815"/>
            <a:ext cx="1375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72197B5-85D5-C29C-C040-324022B60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324" y="2944152"/>
            <a:ext cx="1200150" cy="4953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  <a:r>
              <a:rPr lang="en-US" altLang="en-US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build="p" animBg="1"/>
      <p:bldP spid="7" grpId="0" animBg="1"/>
      <p:bldP spid="10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0"/>
            <a:ext cx="11576482" cy="67292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122">
            <a:extLst>
              <a:ext uri="{FF2B5EF4-FFF2-40B4-BE49-F238E27FC236}">
                <a16:creationId xmlns:a16="http://schemas.microsoft.com/office/drawing/2014/main" id="{B16CB5F6-1D1B-782B-3032-7BA32083C066}"/>
              </a:ext>
            </a:extLst>
          </p:cNvPr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459F494C-FCB0-2EEF-C737-A9FDFB7D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0273" y="2611306"/>
            <a:ext cx="893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BA9734C4-0DA6-77AE-600A-7AA46D4F9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188" y="110904"/>
            <a:ext cx="47724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-xi-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(1dm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851C0BAA-CF3E-4C58-E45C-5C7CE5255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874" y="629357"/>
            <a:ext cx="4549775" cy="4587875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57" name="Group 7">
            <a:extLst>
              <a:ext uri="{FF2B5EF4-FFF2-40B4-BE49-F238E27FC236}">
                <a16:creationId xmlns:a16="http://schemas.microsoft.com/office/drawing/2014/main" id="{CA048FAD-7CBB-2C89-9869-DCAEE2D810E1}"/>
              </a:ext>
            </a:extLst>
          </p:cNvPr>
          <p:cNvGrpSpPr>
            <a:grpSpLocks/>
          </p:cNvGrpSpPr>
          <p:nvPr/>
        </p:nvGrpSpPr>
        <p:grpSpPr bwMode="auto">
          <a:xfrm>
            <a:off x="3750073" y="631693"/>
            <a:ext cx="3676650" cy="4591050"/>
            <a:chOff x="1380" y="456"/>
            <a:chExt cx="2316" cy="2892"/>
          </a:xfrm>
        </p:grpSpPr>
        <p:sp>
          <p:nvSpPr>
            <p:cNvPr id="58" name="Line 8">
              <a:extLst>
                <a:ext uri="{FF2B5EF4-FFF2-40B4-BE49-F238E27FC236}">
                  <a16:creationId xmlns:a16="http://schemas.microsoft.com/office/drawing/2014/main" id="{B90AF327-DB64-3188-492A-9A8D37FCF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8A8F0C5A-7693-DE29-71BC-A57A81E5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0" name="Line 10">
              <a:extLst>
                <a:ext uri="{FF2B5EF4-FFF2-40B4-BE49-F238E27FC236}">
                  <a16:creationId xmlns:a16="http://schemas.microsoft.com/office/drawing/2014/main" id="{DC4A1CF4-5386-19D1-DB63-D21F91F2D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1" name="Line 11">
              <a:extLst>
                <a:ext uri="{FF2B5EF4-FFF2-40B4-BE49-F238E27FC236}">
                  <a16:creationId xmlns:a16="http://schemas.microsoft.com/office/drawing/2014/main" id="{69E7AF31-ECB1-1770-4432-28AECC86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2" name="Line 12">
              <a:extLst>
                <a:ext uri="{FF2B5EF4-FFF2-40B4-BE49-F238E27FC236}">
                  <a16:creationId xmlns:a16="http://schemas.microsoft.com/office/drawing/2014/main" id="{24D31A9D-9CF2-E6D1-08F2-9775249D8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3" name="Line 13">
              <a:extLst>
                <a:ext uri="{FF2B5EF4-FFF2-40B4-BE49-F238E27FC236}">
                  <a16:creationId xmlns:a16="http://schemas.microsoft.com/office/drawing/2014/main" id="{A4A184E0-80BF-F1A3-9C99-AE199033C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4" name="Line 14">
              <a:extLst>
                <a:ext uri="{FF2B5EF4-FFF2-40B4-BE49-F238E27FC236}">
                  <a16:creationId xmlns:a16="http://schemas.microsoft.com/office/drawing/2014/main" id="{CCD7821D-B4EE-AFC5-E1FD-8F8D079E0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5" name="Line 15">
              <a:extLst>
                <a:ext uri="{FF2B5EF4-FFF2-40B4-BE49-F238E27FC236}">
                  <a16:creationId xmlns:a16="http://schemas.microsoft.com/office/drawing/2014/main" id="{CC89F7D5-79DB-D0C4-9BDA-13597ED2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4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6" name="Line 16">
              <a:extLst>
                <a:ext uri="{FF2B5EF4-FFF2-40B4-BE49-F238E27FC236}">
                  <a16:creationId xmlns:a16="http://schemas.microsoft.com/office/drawing/2014/main" id="{D56651BD-13EA-B7FD-40C2-73208E292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6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94E1BA0B-E1C2-2428-5A65-555540C663F9}"/>
              </a:ext>
            </a:extLst>
          </p:cNvPr>
          <p:cNvGrpSpPr>
            <a:grpSpLocks/>
          </p:cNvGrpSpPr>
          <p:nvPr/>
        </p:nvGrpSpPr>
        <p:grpSpPr bwMode="auto">
          <a:xfrm>
            <a:off x="3327798" y="1107943"/>
            <a:ext cx="4565650" cy="3657600"/>
            <a:chOff x="1090" y="756"/>
            <a:chExt cx="2876" cy="2304"/>
          </a:xfrm>
        </p:grpSpPr>
        <p:sp>
          <p:nvSpPr>
            <p:cNvPr id="68" name="Line 18">
              <a:extLst>
                <a:ext uri="{FF2B5EF4-FFF2-40B4-BE49-F238E27FC236}">
                  <a16:creationId xmlns:a16="http://schemas.microsoft.com/office/drawing/2014/main" id="{7A04A119-B6FF-4111-A8E3-A6E13365E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3060"/>
              <a:ext cx="2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9" name="Line 19">
              <a:extLst>
                <a:ext uri="{FF2B5EF4-FFF2-40B4-BE49-F238E27FC236}">
                  <a16:creationId xmlns:a16="http://schemas.microsoft.com/office/drawing/2014/main" id="{61FB3F10-3C98-98D7-94C9-55F10943B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276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0" name="Line 20">
              <a:extLst>
                <a:ext uri="{FF2B5EF4-FFF2-40B4-BE49-F238E27FC236}">
                  <a16:creationId xmlns:a16="http://schemas.microsoft.com/office/drawing/2014/main" id="{29AA4B35-0F28-8817-4F16-C03CDD085D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44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1" name="Line 21">
              <a:extLst>
                <a:ext uri="{FF2B5EF4-FFF2-40B4-BE49-F238E27FC236}">
                  <a16:creationId xmlns:a16="http://schemas.microsoft.com/office/drawing/2014/main" id="{B628E464-1BDA-F5BC-240C-971C76262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172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2" name="Line 22">
              <a:extLst>
                <a:ext uri="{FF2B5EF4-FFF2-40B4-BE49-F238E27FC236}">
                  <a16:creationId xmlns:a16="http://schemas.microsoft.com/office/drawing/2014/main" id="{6C7AABDB-514C-EF19-A3C1-C2DE1C4DB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88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053C3F7A-D08E-156D-5C45-036BB0082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60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42775FD2-CB7C-2CBC-1359-6A154791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32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5" name="Line 25">
              <a:extLst>
                <a:ext uri="{FF2B5EF4-FFF2-40B4-BE49-F238E27FC236}">
                  <a16:creationId xmlns:a16="http://schemas.microsoft.com/office/drawing/2014/main" id="{4E6405CD-E870-4781-8BBA-16620CC5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104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6" name="Line 26">
              <a:extLst>
                <a:ext uri="{FF2B5EF4-FFF2-40B4-BE49-F238E27FC236}">
                  <a16:creationId xmlns:a16="http://schemas.microsoft.com/office/drawing/2014/main" id="{295FFA7F-47B6-8CB2-E42C-7ECA9C0C2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756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Rectangle 27">
            <a:extLst>
              <a:ext uri="{FF2B5EF4-FFF2-40B4-BE49-F238E27FC236}">
                <a16:creationId xmlns:a16="http://schemas.microsoft.com/office/drawing/2014/main" id="{188FF924-833D-B475-2449-2DBAE0CB2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973" y="4768718"/>
            <a:ext cx="419100" cy="444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8" name="Text Box 28">
            <a:extLst>
              <a:ext uri="{FF2B5EF4-FFF2-40B4-BE49-F238E27FC236}">
                <a16:creationId xmlns:a16="http://schemas.microsoft.com/office/drawing/2014/main" id="{436FD487-F19E-9B47-B007-2C45BEB6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073" y="5317993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1dm</a:t>
            </a:r>
            <a:r>
              <a:rPr lang="en-US" sz="2400" baseline="30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100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1cm</a:t>
            </a:r>
            <a:r>
              <a:rPr lang="en-US" sz="2400" baseline="30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endParaRPr lang="en-US" sz="2400" baseline="30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79" name="Group 29">
            <a:extLst>
              <a:ext uri="{FF2B5EF4-FFF2-40B4-BE49-F238E27FC236}">
                <a16:creationId xmlns:a16="http://schemas.microsoft.com/office/drawing/2014/main" id="{8B8EB509-9A27-4E7A-117C-24135F2CB28A}"/>
              </a:ext>
            </a:extLst>
          </p:cNvPr>
          <p:cNvGrpSpPr>
            <a:grpSpLocks/>
          </p:cNvGrpSpPr>
          <p:nvPr/>
        </p:nvGrpSpPr>
        <p:grpSpPr bwMode="auto">
          <a:xfrm>
            <a:off x="2378473" y="4773481"/>
            <a:ext cx="954088" cy="495300"/>
            <a:chOff x="0" y="3579"/>
            <a:chExt cx="577" cy="312"/>
          </a:xfrm>
        </p:grpSpPr>
        <p:sp>
          <p:nvSpPr>
            <p:cNvPr id="80" name="AutoShape 30">
              <a:extLst>
                <a:ext uri="{FF2B5EF4-FFF2-40B4-BE49-F238E27FC236}">
                  <a16:creationId xmlns:a16="http://schemas.microsoft.com/office/drawing/2014/main" id="{3055883F-1AF1-D92D-5249-477EDFF10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3579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1" name="Text Box 31">
              <a:extLst>
                <a:ext uri="{FF2B5EF4-FFF2-40B4-BE49-F238E27FC236}">
                  <a16:creationId xmlns:a16="http://schemas.microsoft.com/office/drawing/2014/main" id="{B62503CD-2C43-D04B-EB09-C101C64C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"/>
              <a:ext cx="5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cm</a:t>
              </a:r>
            </a:p>
          </p:txBody>
        </p:sp>
      </p:grpSp>
      <p:sp>
        <p:nvSpPr>
          <p:cNvPr id="82" name="Line 32">
            <a:extLst>
              <a:ext uri="{FF2B5EF4-FFF2-40B4-BE49-F238E27FC236}">
                <a16:creationId xmlns:a16="http://schemas.microsoft.com/office/drawing/2014/main" id="{A5020D73-E6F7-FCEC-0FBC-4837B1668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02373" y="5102093"/>
            <a:ext cx="3429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3" name="Text Box 33">
            <a:extLst>
              <a:ext uri="{FF2B5EF4-FFF2-40B4-BE49-F238E27FC236}">
                <a16:creationId xmlns:a16="http://schemas.microsoft.com/office/drawing/2014/main" id="{A38854CB-B4FC-6E57-F045-9625248D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701" y="4822605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cm</a:t>
            </a:r>
            <a:r>
              <a:rPr lang="en-US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Text Box 34">
            <a:extLst>
              <a:ext uri="{FF2B5EF4-FFF2-40B4-BE49-F238E27FC236}">
                <a16:creationId xmlns:a16="http://schemas.microsoft.com/office/drawing/2014/main" id="{96EBEEBF-426D-52D7-2006-B2868534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1073" y="5946643"/>
            <a:ext cx="3676650" cy="5238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cm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 animBg="1"/>
      <p:bldP spid="77" grpId="0" animBg="1"/>
      <p:bldP spid="78" grpId="0"/>
      <p:bldP spid="82" grpId="0" animBg="1"/>
      <p:bldP spid="83" grpId="0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naptik_7474108344064625927_v2">
            <a:hlinkClick r:id="" action="ppaction://media"/>
            <a:extLst>
              <a:ext uri="{FF2B5EF4-FFF2-40B4-BE49-F238E27FC236}">
                <a16:creationId xmlns:a16="http://schemas.microsoft.com/office/drawing/2014/main" id="{740B202F-53A5-AA37-481D-CCEAEA0FF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 DEO VÀO TIẾT HỌC">
            <a:hlinkClick r:id="" action="ppaction://media"/>
            <a:extLst>
              <a:ext uri="{FF2B5EF4-FFF2-40B4-BE49-F238E27FC236}">
                <a16:creationId xmlns:a16="http://schemas.microsoft.com/office/drawing/2014/main" id="{8979DA17-4A31-4227-B023-BE3F06EA3F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82" y="0"/>
            <a:ext cx="11936255" cy="6847977"/>
          </a:xfrm>
        </p:spPr>
      </p:pic>
    </p:spTree>
    <p:extLst>
      <p:ext uri="{BB962C8B-B14F-4D97-AF65-F5344CB8AC3E}">
        <p14:creationId xmlns:p14="http://schemas.microsoft.com/office/powerpoint/2010/main" val="20305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6"/>
    </mc:Choice>
    <mc:Fallback xmlns="">
      <p:transition spd="slow" advTm="60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590B6FC-A713-7CB1-EAD6-160E2DD69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0890" y="322580"/>
            <a:ext cx="406400" cy="4064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43044FC-91B4-A2F2-8BBE-1BB7B9FBDA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1929">
            <a:off x="3314700" y="4146990"/>
            <a:ext cx="560070" cy="2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7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7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tập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972CCFE6-BA6D-D4C5-8C4D-D2DC4A9BA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6620" y="45974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52C204E-D9FD-0829-DCBC-B6AC0134F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1929">
            <a:off x="3314700" y="4146990"/>
            <a:ext cx="560070" cy="2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7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7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134965" y="5395131"/>
            <a:ext cx="7442729" cy="1128959"/>
          </a:xfrm>
          <a:custGeom>
            <a:avLst/>
            <a:gdLst>
              <a:gd name="connsiteX0" fmla="*/ 0 w 7442729"/>
              <a:gd name="connsiteY0" fmla="*/ 188164 h 1128959"/>
              <a:gd name="connsiteX1" fmla="*/ 188164 w 7442729"/>
              <a:gd name="connsiteY1" fmla="*/ 0 h 1128959"/>
              <a:gd name="connsiteX2" fmla="*/ 918359 w 7442729"/>
              <a:gd name="connsiteY2" fmla="*/ 0 h 1128959"/>
              <a:gd name="connsiteX3" fmla="*/ 1648554 w 7442729"/>
              <a:gd name="connsiteY3" fmla="*/ 0 h 1128959"/>
              <a:gd name="connsiteX4" fmla="*/ 2308084 w 7442729"/>
              <a:gd name="connsiteY4" fmla="*/ 0 h 1128959"/>
              <a:gd name="connsiteX5" fmla="*/ 2684959 w 7442729"/>
              <a:gd name="connsiteY5" fmla="*/ 0 h 1128959"/>
              <a:gd name="connsiteX6" fmla="*/ 3203162 w 7442729"/>
              <a:gd name="connsiteY6" fmla="*/ 0 h 1128959"/>
              <a:gd name="connsiteX7" fmla="*/ 3862693 w 7442729"/>
              <a:gd name="connsiteY7" fmla="*/ 0 h 1128959"/>
              <a:gd name="connsiteX8" fmla="*/ 4522223 w 7442729"/>
              <a:gd name="connsiteY8" fmla="*/ 0 h 1128959"/>
              <a:gd name="connsiteX9" fmla="*/ 4899098 w 7442729"/>
              <a:gd name="connsiteY9" fmla="*/ 0 h 1128959"/>
              <a:gd name="connsiteX10" fmla="*/ 5275973 w 7442729"/>
              <a:gd name="connsiteY10" fmla="*/ 0 h 1128959"/>
              <a:gd name="connsiteX11" fmla="*/ 5652847 w 7442729"/>
              <a:gd name="connsiteY11" fmla="*/ 0 h 1128959"/>
              <a:gd name="connsiteX12" fmla="*/ 6100386 w 7442729"/>
              <a:gd name="connsiteY12" fmla="*/ 0 h 1128959"/>
              <a:gd name="connsiteX13" fmla="*/ 7254565 w 7442729"/>
              <a:gd name="connsiteY13" fmla="*/ 0 h 1128959"/>
              <a:gd name="connsiteX14" fmla="*/ 7442729 w 7442729"/>
              <a:gd name="connsiteY14" fmla="*/ 188164 h 1128959"/>
              <a:gd name="connsiteX15" fmla="*/ 7442729 w 7442729"/>
              <a:gd name="connsiteY15" fmla="*/ 541901 h 1128959"/>
              <a:gd name="connsiteX16" fmla="*/ 7442729 w 7442729"/>
              <a:gd name="connsiteY16" fmla="*/ 940795 h 1128959"/>
              <a:gd name="connsiteX17" fmla="*/ 7254565 w 7442729"/>
              <a:gd name="connsiteY17" fmla="*/ 1128959 h 1128959"/>
              <a:gd name="connsiteX18" fmla="*/ 6524370 w 7442729"/>
              <a:gd name="connsiteY18" fmla="*/ 1128959 h 1128959"/>
              <a:gd name="connsiteX19" fmla="*/ 6006167 w 7442729"/>
              <a:gd name="connsiteY19" fmla="*/ 1128959 h 1128959"/>
              <a:gd name="connsiteX20" fmla="*/ 5417301 w 7442729"/>
              <a:gd name="connsiteY20" fmla="*/ 1128959 h 1128959"/>
              <a:gd name="connsiteX21" fmla="*/ 4828434 w 7442729"/>
              <a:gd name="connsiteY21" fmla="*/ 1128959 h 1128959"/>
              <a:gd name="connsiteX22" fmla="*/ 4098239 w 7442729"/>
              <a:gd name="connsiteY22" fmla="*/ 1128959 h 1128959"/>
              <a:gd name="connsiteX23" fmla="*/ 3438708 w 7442729"/>
              <a:gd name="connsiteY23" fmla="*/ 1128959 h 1128959"/>
              <a:gd name="connsiteX24" fmla="*/ 3061834 w 7442729"/>
              <a:gd name="connsiteY24" fmla="*/ 1128959 h 1128959"/>
              <a:gd name="connsiteX25" fmla="*/ 2331639 w 7442729"/>
              <a:gd name="connsiteY25" fmla="*/ 1128959 h 1128959"/>
              <a:gd name="connsiteX26" fmla="*/ 1601444 w 7442729"/>
              <a:gd name="connsiteY26" fmla="*/ 1128959 h 1128959"/>
              <a:gd name="connsiteX27" fmla="*/ 1153905 w 7442729"/>
              <a:gd name="connsiteY27" fmla="*/ 1128959 h 1128959"/>
              <a:gd name="connsiteX28" fmla="*/ 188164 w 7442729"/>
              <a:gd name="connsiteY28" fmla="*/ 1128959 h 1128959"/>
              <a:gd name="connsiteX29" fmla="*/ 0 w 7442729"/>
              <a:gd name="connsiteY29" fmla="*/ 940795 h 1128959"/>
              <a:gd name="connsiteX30" fmla="*/ 0 w 7442729"/>
              <a:gd name="connsiteY30" fmla="*/ 556953 h 1128959"/>
              <a:gd name="connsiteX31" fmla="*/ 0 w 7442729"/>
              <a:gd name="connsiteY31" fmla="*/ 188164 h 11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128959" fill="none" extrusionOk="0">
                <a:moveTo>
                  <a:pt x="0" y="188164"/>
                </a:moveTo>
                <a:cubicBezTo>
                  <a:pt x="-12818" y="90360"/>
                  <a:pt x="80919" y="-27340"/>
                  <a:pt x="188164" y="0"/>
                </a:cubicBezTo>
                <a:cubicBezTo>
                  <a:pt x="482807" y="-17622"/>
                  <a:pt x="682498" y="54053"/>
                  <a:pt x="918359" y="0"/>
                </a:cubicBezTo>
                <a:cubicBezTo>
                  <a:pt x="1154221" y="-54053"/>
                  <a:pt x="1408599" y="15889"/>
                  <a:pt x="1648554" y="0"/>
                </a:cubicBezTo>
                <a:cubicBezTo>
                  <a:pt x="1888510" y="-15889"/>
                  <a:pt x="2010451" y="21402"/>
                  <a:pt x="2308084" y="0"/>
                </a:cubicBezTo>
                <a:cubicBezTo>
                  <a:pt x="2605717" y="-21402"/>
                  <a:pt x="2549295" y="17336"/>
                  <a:pt x="2684959" y="0"/>
                </a:cubicBezTo>
                <a:cubicBezTo>
                  <a:pt x="2820623" y="-17336"/>
                  <a:pt x="2966555" y="1832"/>
                  <a:pt x="3203162" y="0"/>
                </a:cubicBezTo>
                <a:cubicBezTo>
                  <a:pt x="3439769" y="-1832"/>
                  <a:pt x="3607305" y="28127"/>
                  <a:pt x="3862693" y="0"/>
                </a:cubicBezTo>
                <a:cubicBezTo>
                  <a:pt x="4118081" y="-28127"/>
                  <a:pt x="4241534" y="72256"/>
                  <a:pt x="4522223" y="0"/>
                </a:cubicBezTo>
                <a:cubicBezTo>
                  <a:pt x="4802912" y="-72256"/>
                  <a:pt x="4756644" y="7933"/>
                  <a:pt x="4899098" y="0"/>
                </a:cubicBezTo>
                <a:cubicBezTo>
                  <a:pt x="5041553" y="-7933"/>
                  <a:pt x="5158975" y="20228"/>
                  <a:pt x="5275973" y="0"/>
                </a:cubicBezTo>
                <a:cubicBezTo>
                  <a:pt x="5392971" y="-20228"/>
                  <a:pt x="5552977" y="4667"/>
                  <a:pt x="5652847" y="0"/>
                </a:cubicBezTo>
                <a:cubicBezTo>
                  <a:pt x="5752717" y="-4667"/>
                  <a:pt x="5944769" y="50968"/>
                  <a:pt x="6100386" y="0"/>
                </a:cubicBezTo>
                <a:cubicBezTo>
                  <a:pt x="6256003" y="-50968"/>
                  <a:pt x="6893017" y="47367"/>
                  <a:pt x="7254565" y="0"/>
                </a:cubicBezTo>
                <a:cubicBezTo>
                  <a:pt x="7375566" y="-20593"/>
                  <a:pt x="7420729" y="75592"/>
                  <a:pt x="7442729" y="188164"/>
                </a:cubicBezTo>
                <a:cubicBezTo>
                  <a:pt x="7467426" y="304378"/>
                  <a:pt x="7420298" y="440301"/>
                  <a:pt x="7442729" y="541901"/>
                </a:cubicBezTo>
                <a:cubicBezTo>
                  <a:pt x="7465160" y="643501"/>
                  <a:pt x="7413958" y="780450"/>
                  <a:pt x="7442729" y="940795"/>
                </a:cubicBezTo>
                <a:cubicBezTo>
                  <a:pt x="7439554" y="1036648"/>
                  <a:pt x="7384720" y="1133227"/>
                  <a:pt x="7254565" y="1128959"/>
                </a:cubicBezTo>
                <a:cubicBezTo>
                  <a:pt x="7016968" y="1186941"/>
                  <a:pt x="6834941" y="1049416"/>
                  <a:pt x="6524370" y="1128959"/>
                </a:cubicBezTo>
                <a:cubicBezTo>
                  <a:pt x="6213800" y="1208502"/>
                  <a:pt x="6190277" y="1090565"/>
                  <a:pt x="6006167" y="1128959"/>
                </a:cubicBezTo>
                <a:cubicBezTo>
                  <a:pt x="5822057" y="1167353"/>
                  <a:pt x="5648767" y="1060396"/>
                  <a:pt x="5417301" y="1128959"/>
                </a:cubicBezTo>
                <a:cubicBezTo>
                  <a:pt x="5185835" y="1197522"/>
                  <a:pt x="4970772" y="1114921"/>
                  <a:pt x="4828434" y="1128959"/>
                </a:cubicBezTo>
                <a:cubicBezTo>
                  <a:pt x="4686096" y="1142997"/>
                  <a:pt x="4434012" y="1114062"/>
                  <a:pt x="4098239" y="1128959"/>
                </a:cubicBezTo>
                <a:cubicBezTo>
                  <a:pt x="3762466" y="1143856"/>
                  <a:pt x="3646288" y="1102770"/>
                  <a:pt x="3438708" y="1128959"/>
                </a:cubicBezTo>
                <a:cubicBezTo>
                  <a:pt x="3231128" y="1155148"/>
                  <a:pt x="3157562" y="1104197"/>
                  <a:pt x="3061834" y="1128959"/>
                </a:cubicBezTo>
                <a:cubicBezTo>
                  <a:pt x="2966106" y="1153721"/>
                  <a:pt x="2542595" y="1089870"/>
                  <a:pt x="2331639" y="1128959"/>
                </a:cubicBezTo>
                <a:cubicBezTo>
                  <a:pt x="2120683" y="1168048"/>
                  <a:pt x="1905539" y="1126885"/>
                  <a:pt x="1601444" y="1128959"/>
                </a:cubicBezTo>
                <a:cubicBezTo>
                  <a:pt x="1297349" y="1131033"/>
                  <a:pt x="1371201" y="1107707"/>
                  <a:pt x="1153905" y="1128959"/>
                </a:cubicBezTo>
                <a:cubicBezTo>
                  <a:pt x="936609" y="1150211"/>
                  <a:pt x="481889" y="1104541"/>
                  <a:pt x="188164" y="1128959"/>
                </a:cubicBezTo>
                <a:cubicBezTo>
                  <a:pt x="93796" y="1149903"/>
                  <a:pt x="-16229" y="1055478"/>
                  <a:pt x="0" y="940795"/>
                </a:cubicBezTo>
                <a:cubicBezTo>
                  <a:pt x="-8713" y="805585"/>
                  <a:pt x="11634" y="651933"/>
                  <a:pt x="0" y="556953"/>
                </a:cubicBezTo>
                <a:cubicBezTo>
                  <a:pt x="-11634" y="461973"/>
                  <a:pt x="32992" y="274250"/>
                  <a:pt x="0" y="188164"/>
                </a:cubicBezTo>
                <a:close/>
              </a:path>
              <a:path w="7442729" h="1128959" stroke="0" extrusionOk="0">
                <a:moveTo>
                  <a:pt x="0" y="188164"/>
                </a:moveTo>
                <a:cubicBezTo>
                  <a:pt x="-4728" y="82847"/>
                  <a:pt x="98651" y="10968"/>
                  <a:pt x="188164" y="0"/>
                </a:cubicBezTo>
                <a:cubicBezTo>
                  <a:pt x="473567" y="-24889"/>
                  <a:pt x="603025" y="30983"/>
                  <a:pt x="847695" y="0"/>
                </a:cubicBezTo>
                <a:cubicBezTo>
                  <a:pt x="1092365" y="-30983"/>
                  <a:pt x="1350440" y="77833"/>
                  <a:pt x="1507226" y="0"/>
                </a:cubicBezTo>
                <a:cubicBezTo>
                  <a:pt x="1664012" y="-77833"/>
                  <a:pt x="1883992" y="30608"/>
                  <a:pt x="2166756" y="0"/>
                </a:cubicBezTo>
                <a:cubicBezTo>
                  <a:pt x="2449520" y="-30608"/>
                  <a:pt x="2668680" y="5924"/>
                  <a:pt x="2896951" y="0"/>
                </a:cubicBezTo>
                <a:cubicBezTo>
                  <a:pt x="3125222" y="-5924"/>
                  <a:pt x="3246797" y="22608"/>
                  <a:pt x="3344490" y="0"/>
                </a:cubicBezTo>
                <a:cubicBezTo>
                  <a:pt x="3442183" y="-22608"/>
                  <a:pt x="3814129" y="12473"/>
                  <a:pt x="3933357" y="0"/>
                </a:cubicBezTo>
                <a:cubicBezTo>
                  <a:pt x="4052585" y="-12473"/>
                  <a:pt x="4222016" y="15678"/>
                  <a:pt x="4451559" y="0"/>
                </a:cubicBezTo>
                <a:cubicBezTo>
                  <a:pt x="4681102" y="-15678"/>
                  <a:pt x="4783866" y="50611"/>
                  <a:pt x="4899098" y="0"/>
                </a:cubicBezTo>
                <a:cubicBezTo>
                  <a:pt x="5014330" y="-50611"/>
                  <a:pt x="5253953" y="25950"/>
                  <a:pt x="5558629" y="0"/>
                </a:cubicBezTo>
                <a:cubicBezTo>
                  <a:pt x="5863305" y="-25950"/>
                  <a:pt x="5850422" y="22933"/>
                  <a:pt x="5935503" y="0"/>
                </a:cubicBezTo>
                <a:cubicBezTo>
                  <a:pt x="6020584" y="-22933"/>
                  <a:pt x="6223391" y="40569"/>
                  <a:pt x="6312378" y="0"/>
                </a:cubicBezTo>
                <a:cubicBezTo>
                  <a:pt x="6401365" y="-40569"/>
                  <a:pt x="6962633" y="54034"/>
                  <a:pt x="7254565" y="0"/>
                </a:cubicBezTo>
                <a:cubicBezTo>
                  <a:pt x="7373938" y="-18014"/>
                  <a:pt x="7469345" y="89703"/>
                  <a:pt x="7442729" y="188164"/>
                </a:cubicBezTo>
                <a:cubicBezTo>
                  <a:pt x="7445958" y="270118"/>
                  <a:pt x="7428798" y="373923"/>
                  <a:pt x="7442729" y="549427"/>
                </a:cubicBezTo>
                <a:cubicBezTo>
                  <a:pt x="7456660" y="724931"/>
                  <a:pt x="7409197" y="789933"/>
                  <a:pt x="7442729" y="940795"/>
                </a:cubicBezTo>
                <a:cubicBezTo>
                  <a:pt x="7443927" y="1047176"/>
                  <a:pt x="7336380" y="1113700"/>
                  <a:pt x="7254565" y="1128959"/>
                </a:cubicBezTo>
                <a:cubicBezTo>
                  <a:pt x="7094127" y="1138772"/>
                  <a:pt x="6973216" y="1068248"/>
                  <a:pt x="6736362" y="1128959"/>
                </a:cubicBezTo>
                <a:cubicBezTo>
                  <a:pt x="6499508" y="1189670"/>
                  <a:pt x="6233124" y="1072968"/>
                  <a:pt x="6076832" y="1128959"/>
                </a:cubicBezTo>
                <a:cubicBezTo>
                  <a:pt x="5920540" y="1184950"/>
                  <a:pt x="5807560" y="1085376"/>
                  <a:pt x="5629293" y="1128959"/>
                </a:cubicBezTo>
                <a:cubicBezTo>
                  <a:pt x="5451026" y="1172542"/>
                  <a:pt x="5301499" y="1095639"/>
                  <a:pt x="5181754" y="1128959"/>
                </a:cubicBezTo>
                <a:cubicBezTo>
                  <a:pt x="5062009" y="1162279"/>
                  <a:pt x="4723224" y="1120710"/>
                  <a:pt x="4592887" y="1128959"/>
                </a:cubicBezTo>
                <a:cubicBezTo>
                  <a:pt x="4462550" y="1137208"/>
                  <a:pt x="4157106" y="1075203"/>
                  <a:pt x="4004021" y="1128959"/>
                </a:cubicBezTo>
                <a:cubicBezTo>
                  <a:pt x="3850936" y="1182715"/>
                  <a:pt x="3753319" y="1124981"/>
                  <a:pt x="3627146" y="1128959"/>
                </a:cubicBezTo>
                <a:cubicBezTo>
                  <a:pt x="3500973" y="1132937"/>
                  <a:pt x="3282431" y="1103461"/>
                  <a:pt x="3179607" y="1128959"/>
                </a:cubicBezTo>
                <a:cubicBezTo>
                  <a:pt x="3076783" y="1154457"/>
                  <a:pt x="2985785" y="1111628"/>
                  <a:pt x="2802732" y="1128959"/>
                </a:cubicBezTo>
                <a:cubicBezTo>
                  <a:pt x="2619679" y="1146290"/>
                  <a:pt x="2529726" y="1094642"/>
                  <a:pt x="2355194" y="1128959"/>
                </a:cubicBezTo>
                <a:cubicBezTo>
                  <a:pt x="2180662" y="1163276"/>
                  <a:pt x="1966835" y="1105736"/>
                  <a:pt x="1695663" y="1128959"/>
                </a:cubicBezTo>
                <a:cubicBezTo>
                  <a:pt x="1424491" y="1152182"/>
                  <a:pt x="1340934" y="1085551"/>
                  <a:pt x="1248124" y="1128959"/>
                </a:cubicBezTo>
                <a:cubicBezTo>
                  <a:pt x="1155314" y="1172367"/>
                  <a:pt x="500819" y="1117113"/>
                  <a:pt x="188164" y="1128959"/>
                </a:cubicBezTo>
                <a:cubicBezTo>
                  <a:pt x="80397" y="1127864"/>
                  <a:pt x="16366" y="1023914"/>
                  <a:pt x="0" y="940795"/>
                </a:cubicBezTo>
                <a:cubicBezTo>
                  <a:pt x="-8778" y="790828"/>
                  <a:pt x="4389" y="734063"/>
                  <a:pt x="0" y="549427"/>
                </a:cubicBezTo>
                <a:cubicBezTo>
                  <a:pt x="-4389" y="364791"/>
                  <a:pt x="32668" y="366178"/>
                  <a:pt x="0" y="18816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4D1B77E5-943D-78F3-9A67-78E16DAC2C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10870" y="3340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4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4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5896AD1C-ED57-8CCC-EB0C-81F2539AE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2340" y="82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7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7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915398-72CF-498D-B549-8F10365E5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11A7A2-DD0B-40F8-BD02-98C7104C3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713" y="2595047"/>
            <a:ext cx="6367549" cy="35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B1D4945A-313F-E060-DC82-0433D2CED0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9470" y="802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401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401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68670A0E-B119-B040-E5B6-C20DBC19B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2357913"/>
            <a:ext cx="5589581" cy="45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NG CO">
            <a:hlinkClick r:id="" action="ppaction://media"/>
            <a:extLst>
              <a:ext uri="{FF2B5EF4-FFF2-40B4-BE49-F238E27FC236}">
                <a16:creationId xmlns:a16="http://schemas.microsoft.com/office/drawing/2014/main" id="{7DE40FD6-77EA-4E72-8BFF-F729BE834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6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3"/>
    </mc:Choice>
    <mc:Fallback xmlns="">
      <p:transition spd="slow" advTm="8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T THUC (1)">
            <a:hlinkClick r:id="" action="ppaction://media"/>
            <a:extLst>
              <a:ext uri="{FF2B5EF4-FFF2-40B4-BE49-F238E27FC236}">
                <a16:creationId xmlns:a16="http://schemas.microsoft.com/office/drawing/2014/main" id="{2C53143D-A511-4FFC-B125-25186476F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834"/>
            <a:ext cx="12082072" cy="67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3"/>
    </mc:Choice>
    <mc:Fallback xmlns="">
      <p:transition spd="slow" advTm="8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8" name="Picture 7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170AEF3-0CB8-7739-16CF-E1FF061D8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1929">
            <a:off x="3314700" y="4146990"/>
            <a:ext cx="560070" cy="214507"/>
          </a:xfrm>
          <a:prstGeom prst="rect">
            <a:avLst/>
          </a:prstGeom>
        </p:spPr>
      </p:pic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EB3F2946-AE43-46F7-81C1-C3AE22CB74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590" y="28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6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86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946</Words>
  <Application>Microsoft Office PowerPoint</Application>
  <PresentationFormat>Widescreen</PresentationFormat>
  <Paragraphs>133</Paragraphs>
  <Slides>37</Slides>
  <Notes>17</Notes>
  <HiddenSlides>0</HiddenSlides>
  <MMClips>30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Hùng Nguyễn</cp:lastModifiedBy>
  <cp:revision>82</cp:revision>
  <dcterms:created xsi:type="dcterms:W3CDTF">2023-06-05T13:41:49Z</dcterms:created>
  <dcterms:modified xsi:type="dcterms:W3CDTF">2026-01-21T09:26:45Z</dcterms:modified>
</cp:coreProperties>
</file>

<file path=package/services/digital-signature/_rels/origin.psdsor.rels>&#65279;<?xml version="1.0" encoding="utf-8"?><Relationships xmlns="http://schemas.openxmlformats.org/package/2006/relationships"><Relationship Type="http://schemas.openxmlformats.org/package/2006/relationships/digital-signature/signature" Target="/package/services/digital-signature/xml-signature/a722ae4d9611430f9cc2b874b10b7216.psdsxs" Id="R7a241050faf444d0" /></Relationships>
</file>