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9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0" r:id="rId4"/>
    <p:sldMasterId id="2147483692" r:id="rId5"/>
    <p:sldMasterId id="2147483695" r:id="rId6"/>
    <p:sldMasterId id="2147483703" r:id="rId7"/>
  </p:sldMasterIdLst>
  <p:notesMasterIdLst>
    <p:notesMasterId r:id="rId45"/>
  </p:notesMasterIdLst>
  <p:sldIdLst>
    <p:sldId id="362" r:id="rId8"/>
    <p:sldId id="363" r:id="rId9"/>
    <p:sldId id="364" r:id="rId10"/>
    <p:sldId id="365" r:id="rId11"/>
    <p:sldId id="261" r:id="rId12"/>
    <p:sldId id="366" r:id="rId13"/>
    <p:sldId id="360" r:id="rId14"/>
    <p:sldId id="373" r:id="rId15"/>
    <p:sldId id="375" r:id="rId16"/>
    <p:sldId id="259" r:id="rId17"/>
    <p:sldId id="260" r:id="rId18"/>
    <p:sldId id="324" r:id="rId19"/>
    <p:sldId id="336" r:id="rId20"/>
    <p:sldId id="263" r:id="rId21"/>
    <p:sldId id="282" r:id="rId22"/>
    <p:sldId id="283" r:id="rId23"/>
    <p:sldId id="284" r:id="rId24"/>
    <p:sldId id="264" r:id="rId25"/>
    <p:sldId id="265" r:id="rId26"/>
    <p:sldId id="374" r:id="rId27"/>
    <p:sldId id="314" r:id="rId28"/>
    <p:sldId id="272" r:id="rId29"/>
    <p:sldId id="338" r:id="rId30"/>
    <p:sldId id="341" r:id="rId31"/>
    <p:sldId id="340" r:id="rId32"/>
    <p:sldId id="376" r:id="rId33"/>
    <p:sldId id="351" r:id="rId34"/>
    <p:sldId id="352" r:id="rId35"/>
    <p:sldId id="353" r:id="rId36"/>
    <p:sldId id="339" r:id="rId37"/>
    <p:sldId id="326" r:id="rId38"/>
    <p:sldId id="274" r:id="rId39"/>
    <p:sldId id="377" r:id="rId40"/>
    <p:sldId id="372" r:id="rId41"/>
    <p:sldId id="256" r:id="rId42"/>
    <p:sldId id="361" r:id="rId43"/>
    <p:sldId id="348" r:id="rId44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196F"/>
    <a:srgbClr val="F7D1EF"/>
    <a:srgbClr val="F3BBE7"/>
    <a:srgbClr val="DE8EA7"/>
    <a:srgbClr val="006F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18" autoAdjust="0"/>
    <p:restoredTop sz="92883" autoAdjust="0"/>
  </p:normalViewPr>
  <p:slideViewPr>
    <p:cSldViewPr>
      <p:cViewPr varScale="1">
        <p:scale>
          <a:sx n="70" d="100"/>
          <a:sy n="70" d="100"/>
        </p:scale>
        <p:origin x="450" y="66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-68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presProps" Target="pres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061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học</a:t>
            </a:r>
            <a:r>
              <a:rPr lang="en-US" baseline="0"/>
              <a:t> sinh chưa hiểu từ “địa danh” nên người soạn chỉ dùng từ “địa điểm nổi tiếng”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chú</a:t>
            </a:r>
            <a:r>
              <a:rPr lang="en-US" baseline="0"/>
              <a:t> ý minh hoạ từ lẫy cho HS hiểu bằng việc mô tả em bé lẫy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Luyện</a:t>
            </a:r>
            <a:r>
              <a:rPr lang="en-US" baseline="0"/>
              <a:t> luôn từ khó đọc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5580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26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8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0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6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2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8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846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861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3"/>
            <a:ext cx="10337562" cy="1362075"/>
          </a:xfrm>
        </p:spPr>
        <p:txBody>
          <a:bodyPr anchor="t"/>
          <a:lstStyle>
            <a:lvl1pPr algn="l">
              <a:defRPr sz="399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8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9" y="1600203"/>
            <a:ext cx="7176751" cy="4525963"/>
          </a:xfrm>
        </p:spPr>
        <p:txBody>
          <a:bodyPr/>
          <a:lstStyle>
            <a:lvl1pPr>
              <a:defRPr sz="2793"/>
            </a:lvl1pPr>
            <a:lvl2pPr>
              <a:defRPr sz="2394"/>
            </a:lvl2pPr>
            <a:lvl3pPr>
              <a:defRPr sz="1995"/>
            </a:lvl3pPr>
            <a:lvl4pPr>
              <a:defRPr sz="1795"/>
            </a:lvl4pPr>
            <a:lvl5pPr>
              <a:defRPr sz="1795"/>
            </a:lvl5pPr>
            <a:lvl6pPr>
              <a:defRPr sz="1795"/>
            </a:lvl6pPr>
            <a:lvl7pPr>
              <a:defRPr sz="1795"/>
            </a:lvl7pPr>
            <a:lvl8pPr>
              <a:defRPr sz="1795"/>
            </a:lvl8pPr>
            <a:lvl9pPr>
              <a:defRPr sz="17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7" y="1600203"/>
            <a:ext cx="7178863" cy="4525963"/>
          </a:xfrm>
        </p:spPr>
        <p:txBody>
          <a:bodyPr/>
          <a:lstStyle>
            <a:lvl1pPr>
              <a:defRPr sz="2793"/>
            </a:lvl1pPr>
            <a:lvl2pPr>
              <a:defRPr sz="2394"/>
            </a:lvl2pPr>
            <a:lvl3pPr>
              <a:defRPr sz="1995"/>
            </a:lvl3pPr>
            <a:lvl4pPr>
              <a:defRPr sz="1795"/>
            </a:lvl4pPr>
            <a:lvl5pPr>
              <a:defRPr sz="1795"/>
            </a:lvl5pPr>
            <a:lvl6pPr>
              <a:defRPr sz="1795"/>
            </a:lvl6pPr>
            <a:lvl7pPr>
              <a:defRPr sz="1795"/>
            </a:lvl7pPr>
            <a:lvl8pPr>
              <a:defRPr sz="1795"/>
            </a:lvl8pPr>
            <a:lvl9pPr>
              <a:defRPr sz="17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9066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394"/>
            </a:lvl1pPr>
            <a:lvl2pPr>
              <a:defRPr sz="1995"/>
            </a:lvl2pPr>
            <a:lvl3pPr>
              <a:defRPr sz="1795"/>
            </a:lvl3pPr>
            <a:lvl4pPr>
              <a:defRPr sz="1596"/>
            </a:lvl4pPr>
            <a:lvl5pPr>
              <a:defRPr sz="1596"/>
            </a:lvl5pPr>
            <a:lvl6pPr>
              <a:defRPr sz="1596"/>
            </a:lvl6pPr>
            <a:lvl7pPr>
              <a:defRPr sz="1596"/>
            </a:lvl7pPr>
            <a:lvl8pPr>
              <a:defRPr sz="1596"/>
            </a:lvl8pPr>
            <a:lvl9pPr>
              <a:defRPr sz="15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7" y="1535113"/>
            <a:ext cx="5375701" cy="63976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7" y="2174875"/>
            <a:ext cx="5375701" cy="3951288"/>
          </a:xfrm>
        </p:spPr>
        <p:txBody>
          <a:bodyPr/>
          <a:lstStyle>
            <a:lvl1pPr>
              <a:defRPr sz="2394"/>
            </a:lvl1pPr>
            <a:lvl2pPr>
              <a:defRPr sz="1995"/>
            </a:lvl2pPr>
            <a:lvl3pPr>
              <a:defRPr sz="1795"/>
            </a:lvl3pPr>
            <a:lvl4pPr>
              <a:defRPr sz="1596"/>
            </a:lvl4pPr>
            <a:lvl5pPr>
              <a:defRPr sz="1596"/>
            </a:lvl5pPr>
            <a:lvl6pPr>
              <a:defRPr sz="1596"/>
            </a:lvl6pPr>
            <a:lvl7pPr>
              <a:defRPr sz="1596"/>
            </a:lvl7pPr>
            <a:lvl8pPr>
              <a:defRPr sz="1596"/>
            </a:lvl8pPr>
            <a:lvl9pPr>
              <a:defRPr sz="15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9412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186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7003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4" y="273050"/>
            <a:ext cx="4001161" cy="1162050"/>
          </a:xfrm>
        </p:spPr>
        <p:txBody>
          <a:bodyPr anchor="b"/>
          <a:lstStyle>
            <a:lvl1pPr algn="l">
              <a:defRPr sz="199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3"/>
            <a:ext cx="6798805" cy="5853113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4" y="1435103"/>
            <a:ext cx="4001161" cy="4691063"/>
          </a:xfrm>
        </p:spPr>
        <p:txBody>
          <a:bodyPr/>
          <a:lstStyle>
            <a:lvl1pPr marL="0" indent="0">
              <a:buNone/>
              <a:defRPr sz="1397"/>
            </a:lvl1pPr>
            <a:lvl2pPr marL="456057" indent="0">
              <a:buNone/>
              <a:defRPr sz="1197"/>
            </a:lvl2pPr>
            <a:lvl3pPr marL="912114" indent="0">
              <a:buNone/>
              <a:defRPr sz="998"/>
            </a:lvl3pPr>
            <a:lvl4pPr marL="1368171" indent="0">
              <a:buNone/>
              <a:defRPr sz="898"/>
            </a:lvl4pPr>
            <a:lvl5pPr marL="1824228" indent="0">
              <a:buNone/>
              <a:defRPr sz="898"/>
            </a:lvl5pPr>
            <a:lvl6pPr marL="2280285" indent="0">
              <a:buNone/>
              <a:defRPr sz="898"/>
            </a:lvl6pPr>
            <a:lvl7pPr marL="2736342" indent="0">
              <a:buNone/>
              <a:defRPr sz="898"/>
            </a:lvl7pPr>
            <a:lvl8pPr marL="3192399" indent="0">
              <a:buNone/>
              <a:defRPr sz="898"/>
            </a:lvl8pPr>
            <a:lvl9pPr marL="3648456" indent="0">
              <a:buNone/>
              <a:defRPr sz="8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212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6" y="4800600"/>
            <a:ext cx="7297103" cy="566738"/>
          </a:xfrm>
        </p:spPr>
        <p:txBody>
          <a:bodyPr anchor="b"/>
          <a:lstStyle>
            <a:lvl1pPr algn="l">
              <a:defRPr sz="199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6" y="612775"/>
            <a:ext cx="7297103" cy="4114800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6" y="5367338"/>
            <a:ext cx="7297103" cy="804862"/>
          </a:xfrm>
        </p:spPr>
        <p:txBody>
          <a:bodyPr/>
          <a:lstStyle>
            <a:lvl1pPr marL="0" indent="0">
              <a:buNone/>
              <a:defRPr sz="1397"/>
            </a:lvl1pPr>
            <a:lvl2pPr marL="456057" indent="0">
              <a:buNone/>
              <a:defRPr sz="1197"/>
            </a:lvl2pPr>
            <a:lvl3pPr marL="912114" indent="0">
              <a:buNone/>
              <a:defRPr sz="998"/>
            </a:lvl3pPr>
            <a:lvl4pPr marL="1368171" indent="0">
              <a:buNone/>
              <a:defRPr sz="898"/>
            </a:lvl4pPr>
            <a:lvl5pPr marL="1824228" indent="0">
              <a:buNone/>
              <a:defRPr sz="898"/>
            </a:lvl5pPr>
            <a:lvl6pPr marL="2280285" indent="0">
              <a:buNone/>
              <a:defRPr sz="898"/>
            </a:lvl6pPr>
            <a:lvl7pPr marL="2736342" indent="0">
              <a:buNone/>
              <a:defRPr sz="898"/>
            </a:lvl7pPr>
            <a:lvl8pPr marL="3192399" indent="0">
              <a:buNone/>
              <a:defRPr sz="898"/>
            </a:lvl8pPr>
            <a:lvl9pPr marL="3648456" indent="0">
              <a:buNone/>
              <a:defRPr sz="8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754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4327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41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41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1169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1002" y="459105"/>
            <a:ext cx="11301008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08726" y="616585"/>
            <a:ext cx="11006463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61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1002" y="459105"/>
            <a:ext cx="11301008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08726" y="616585"/>
            <a:ext cx="11006463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1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1002" y="459105"/>
            <a:ext cx="11301008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08726" y="616585"/>
            <a:ext cx="11006463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217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1002" y="459105"/>
            <a:ext cx="11301008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08726" y="616585"/>
            <a:ext cx="11006463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71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1002" y="459105"/>
            <a:ext cx="11301008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08726" y="616585"/>
            <a:ext cx="11006463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1002" y="459105"/>
            <a:ext cx="11301008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08726" y="616585"/>
            <a:ext cx="11006463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58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1002" y="459105"/>
            <a:ext cx="11301008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08726" y="616585"/>
            <a:ext cx="11006463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38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046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662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5149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7617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1330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980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2594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1974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1013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776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3647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5834" y="914400"/>
            <a:ext cx="9774958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5985" b="1" i="0" spc="299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5834" y="3560400"/>
            <a:ext cx="9774958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394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defTabSz="912114">
              <a:defRPr/>
            </a:pPr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2114">
                <a:defRPr/>
              </a:pPr>
              <a:t>2026/6/1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defTabSz="912114">
              <a:defRPr/>
            </a:pPr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defTabSz="912114">
              <a:defRPr/>
            </a:pPr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2114">
                <a:defRPr/>
              </a:pPr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6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5834" y="914400"/>
            <a:ext cx="9774958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5985" b="1" i="0" spc="299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5834" y="3560400"/>
            <a:ext cx="9774958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394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defTabSz="912114">
              <a:defRPr/>
            </a:pPr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2114">
                <a:defRPr/>
              </a:pPr>
              <a:t>2026/6/1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defTabSz="912114">
              <a:defRPr/>
            </a:pPr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defTabSz="912114">
              <a:defRPr/>
            </a:pPr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2114">
                <a:defRPr/>
              </a:pPr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39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1002" y="459105"/>
            <a:ext cx="11301008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08726" y="616585"/>
            <a:ext cx="11006463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09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1002" y="459105"/>
            <a:ext cx="11301008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08726" y="616585"/>
            <a:ext cx="11006463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56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1002" y="459105"/>
            <a:ext cx="11301008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08726" y="616585"/>
            <a:ext cx="11006463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5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1002" y="459105"/>
            <a:ext cx="11301008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08726" y="616585"/>
            <a:ext cx="11006463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00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1002" y="459105"/>
            <a:ext cx="11301008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08726" y="616585"/>
            <a:ext cx="11006463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92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1002" y="459105"/>
            <a:ext cx="11301008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08726" y="616585"/>
            <a:ext cx="11006463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34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1002" y="459105"/>
            <a:ext cx="11301008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08726" y="616585"/>
            <a:ext cx="11006463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47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293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910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433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86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1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4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9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39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094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7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900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theme" Target="../theme/theme5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10" Type="http://schemas.openxmlformats.org/officeDocument/2006/relationships/image" Target="../media/image2.png"/><Relationship Id="rId4" Type="http://schemas.openxmlformats.org/officeDocument/2006/relationships/tags" Target="../tags/tag1.xml"/><Relationship Id="rId9" Type="http://schemas.openxmlformats.org/officeDocument/2006/relationships/tags" Target="../tags/tag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791152-5C40-0388-A0AA-9D2F105D7ED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28C4FAA-049C-5656-3277-AE3E0833E79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481" y="152400"/>
            <a:ext cx="1466553" cy="1466553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0750434-0BA8-9CD0-90BA-94C31900D29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519" y="51816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3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3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3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3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9DEE5A-0701-77C0-5E14-20FC5AC69B4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5636A69-0BE8-67C0-A263-A6C347394C9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481" y="152400"/>
            <a:ext cx="1466553" cy="1466553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9645B62-1A01-5976-987A-16582529D73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519" y="51816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213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2114" rtl="0" eaLnBrk="1" latinLnBrk="0" hangingPunct="1"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043" indent="-342043" algn="l" defTabSz="912114" rtl="0" eaLnBrk="1" latinLnBrk="0" hangingPunct="1">
        <a:spcBef>
          <a:spcPct val="20000"/>
        </a:spcBef>
        <a:buFont typeface="Arial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1pPr>
      <a:lvl2pPr marL="741093" indent="-285036" algn="l" defTabSz="912114" rtl="0" eaLnBrk="1" latinLnBrk="0" hangingPunct="1">
        <a:spcBef>
          <a:spcPct val="20000"/>
        </a:spcBef>
        <a:buFont typeface="Arial" pitchFamily="34" charset="0"/>
        <a:buChar char="–"/>
        <a:defRPr sz="2793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spcBef>
          <a:spcPct val="20000"/>
        </a:spcBef>
        <a:buFont typeface="Arial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spcBef>
          <a:spcPct val="20000"/>
        </a:spcBef>
        <a:buFont typeface="Arial" pitchFamily="34" charset="0"/>
        <a:buChar char="–"/>
        <a:defRPr sz="19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spcBef>
          <a:spcPct val="20000"/>
        </a:spcBef>
        <a:buFont typeface="Arial" pitchFamily="34" charset="0"/>
        <a:buChar char="»"/>
        <a:defRPr sz="19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spcBef>
          <a:spcPct val="20000"/>
        </a:spcBef>
        <a:buFont typeface="Arial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spcBef>
          <a:spcPct val="20000"/>
        </a:spcBef>
        <a:buFont typeface="Arial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spcBef>
          <a:spcPct val="20000"/>
        </a:spcBef>
        <a:buFont typeface="Arial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spcBef>
          <a:spcPct val="20000"/>
        </a:spcBef>
        <a:buFont typeface="Arial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8A0D0C-2EC0-397C-669B-F85DF813930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2438E11-6C28-7164-C7DD-EF6DB83135C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481" y="152400"/>
            <a:ext cx="1466553" cy="1466553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686F4DA-117B-23CF-2452-5A93FA044D6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519" y="51816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452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1216152" rtl="0" eaLnBrk="1" latinLnBrk="0" hangingPunct="1">
        <a:lnSpc>
          <a:spcPct val="90000"/>
        </a:lnSpc>
        <a:spcBef>
          <a:spcPct val="0"/>
        </a:spcBef>
        <a:buNone/>
        <a:defRPr sz="5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038" indent="-304038" algn="l" defTabSz="1216152" rtl="0" eaLnBrk="1" latinLnBrk="0" hangingPunct="1">
        <a:lnSpc>
          <a:spcPct val="90000"/>
        </a:lnSpc>
        <a:spcBef>
          <a:spcPts val="1332"/>
        </a:spcBef>
        <a:buFont typeface="Arial" panose="020B0604020202020204" pitchFamily="34" charset="0"/>
        <a:buChar char="•"/>
        <a:defRPr sz="3726" kern="1200">
          <a:solidFill>
            <a:schemeClr val="tx1"/>
          </a:solidFill>
          <a:latin typeface="+mn-lt"/>
          <a:ea typeface="+mn-ea"/>
          <a:cs typeface="+mn-cs"/>
        </a:defRPr>
      </a:lvl1pPr>
      <a:lvl2pPr marL="912114" indent="-304038" algn="l" defTabSz="1216152" rtl="0" eaLnBrk="1" latinLnBrk="0" hangingPunct="1">
        <a:lnSpc>
          <a:spcPct val="90000"/>
        </a:lnSpc>
        <a:spcBef>
          <a:spcPts val="663"/>
        </a:spcBef>
        <a:buFont typeface="Arial" panose="020B0604020202020204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2pPr>
      <a:lvl3pPr marL="1520190" indent="-304038" algn="l" defTabSz="1216152" rtl="0" eaLnBrk="1" latinLnBrk="0" hangingPunct="1">
        <a:lnSpc>
          <a:spcPct val="90000"/>
        </a:lnSpc>
        <a:spcBef>
          <a:spcPts val="663"/>
        </a:spcBef>
        <a:buFont typeface="Arial" panose="020B0604020202020204" pitchFamily="34" charset="0"/>
        <a:buChar char="•"/>
        <a:defRPr sz="2658" kern="1200">
          <a:solidFill>
            <a:schemeClr val="tx1"/>
          </a:solidFill>
          <a:latin typeface="+mn-lt"/>
          <a:ea typeface="+mn-ea"/>
          <a:cs typeface="+mn-cs"/>
        </a:defRPr>
      </a:lvl3pPr>
      <a:lvl4pPr marL="2128266" indent="-304038" algn="l" defTabSz="1216152" rtl="0" eaLnBrk="1" latinLnBrk="0" hangingPunct="1">
        <a:lnSpc>
          <a:spcPct val="90000"/>
        </a:lnSpc>
        <a:spcBef>
          <a:spcPts val="663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736342" indent="-304038" algn="l" defTabSz="1216152" rtl="0" eaLnBrk="1" latinLnBrk="0" hangingPunct="1">
        <a:lnSpc>
          <a:spcPct val="90000"/>
        </a:lnSpc>
        <a:spcBef>
          <a:spcPts val="663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344418" indent="-304038" algn="l" defTabSz="1216152" rtl="0" eaLnBrk="1" latinLnBrk="0" hangingPunct="1">
        <a:lnSpc>
          <a:spcPct val="90000"/>
        </a:lnSpc>
        <a:spcBef>
          <a:spcPts val="663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952494" indent="-304038" algn="l" defTabSz="1216152" rtl="0" eaLnBrk="1" latinLnBrk="0" hangingPunct="1">
        <a:lnSpc>
          <a:spcPct val="90000"/>
        </a:lnSpc>
        <a:spcBef>
          <a:spcPts val="663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560570" indent="-304038" algn="l" defTabSz="1216152" rtl="0" eaLnBrk="1" latinLnBrk="0" hangingPunct="1">
        <a:lnSpc>
          <a:spcPct val="90000"/>
        </a:lnSpc>
        <a:spcBef>
          <a:spcPts val="663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5168646" indent="-304038" algn="l" defTabSz="1216152" rtl="0" eaLnBrk="1" latinLnBrk="0" hangingPunct="1">
        <a:lnSpc>
          <a:spcPct val="90000"/>
        </a:lnSpc>
        <a:spcBef>
          <a:spcPts val="663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807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615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422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2304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4038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845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653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460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6455-BB80-4B3C-918F-82CA600BB23A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763866-3C8F-4227-A603-BB31201F89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88141" y="6900863"/>
            <a:ext cx="6677317" cy="19566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42B565-C01A-62B7-88E3-FB7ACB8BA62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724D6C3-4E4D-D344-FBE0-C217B102D94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481" y="152400"/>
            <a:ext cx="1466553" cy="1466553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3AA5D84-0D27-6E36-4FD6-78B0A6CBB42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519" y="51816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1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6895" y="608400"/>
            <a:ext cx="10942063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606895" y="1490400"/>
            <a:ext cx="10942063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7"/>
            </p:custDataLst>
          </p:nvPr>
        </p:nvSpPr>
        <p:spPr>
          <a:xfrm>
            <a:off x="610486" y="6314400"/>
            <a:ext cx="269332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98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defTabSz="912114">
              <a:defRPr/>
            </a:pPr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2114">
                <a:defRPr/>
              </a:pPr>
              <a:t>2026/6/1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8"/>
            </p:custDataLst>
          </p:nvPr>
        </p:nvSpPr>
        <p:spPr>
          <a:xfrm>
            <a:off x="4105818" y="6314400"/>
            <a:ext cx="3950203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98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defTabSz="912114">
              <a:defRPr/>
            </a:pPr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9"/>
            </p:custDataLst>
          </p:nvPr>
        </p:nvSpPr>
        <p:spPr>
          <a:xfrm>
            <a:off x="8855638" y="6314400"/>
            <a:ext cx="269332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98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defTabSz="912114">
              <a:defRPr/>
            </a:pPr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2114">
                <a:defRPr/>
              </a:pPr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676C2BB-E61C-014A-6AEE-F3E3E5FA934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481" y="152400"/>
            <a:ext cx="1466553" cy="1466553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49D2550-B5AB-7369-1DC6-89E3B19848C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519" y="5181600"/>
            <a:ext cx="1466553" cy="1466553"/>
          </a:xfrm>
          <a:prstGeom prst="rect">
            <a:avLst/>
          </a:prstGeom>
        </p:spPr>
      </p:pic>
    </p:spTree>
    <p:custDataLst>
      <p:tags r:id="rId4"/>
    </p:custDataLst>
    <p:extLst>
      <p:ext uri="{BB962C8B-B14F-4D97-AF65-F5344CB8AC3E}">
        <p14:creationId xmlns:p14="http://schemas.microsoft.com/office/powerpoint/2010/main" val="424708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2114" rtl="0" eaLnBrk="1" fontAlgn="auto" latinLnBrk="0" hangingPunct="1">
        <a:lnSpc>
          <a:spcPct val="100000"/>
        </a:lnSpc>
        <a:spcBef>
          <a:spcPct val="0"/>
        </a:spcBef>
        <a:buNone/>
        <a:defRPr sz="3591" b="1" u="none" strike="noStrike" kern="1200" cap="none" spc="299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029" indent="-228029" algn="l" defTabSz="912114" rtl="0" eaLnBrk="1" fontAlgn="auto" latinLnBrk="0" hangingPunct="1">
        <a:lnSpc>
          <a:spcPct val="130000"/>
        </a:lnSpc>
        <a:spcBef>
          <a:spcPts val="0"/>
        </a:spcBef>
        <a:spcAft>
          <a:spcPts val="998"/>
        </a:spcAft>
        <a:buFont typeface="Arial" panose="020B0604020202020204" pitchFamily="34" charset="0"/>
        <a:buChar char="●"/>
        <a:defRPr sz="179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4086" indent="-228029" algn="l" defTabSz="912114" rtl="0" eaLnBrk="1" fontAlgn="auto" latinLnBrk="0" hangingPunct="1">
        <a:lnSpc>
          <a:spcPct val="120000"/>
        </a:lnSpc>
        <a:spcBef>
          <a:spcPts val="0"/>
        </a:spcBef>
        <a:spcAft>
          <a:spcPts val="599"/>
        </a:spcAft>
        <a:buFont typeface="Arial" panose="020B0604020202020204" pitchFamily="34" charset="0"/>
        <a:buChar char="●"/>
        <a:tabLst>
          <a:tab pos="1605701" algn="l"/>
          <a:tab pos="1605701" algn="l"/>
          <a:tab pos="1605701" algn="l"/>
          <a:tab pos="1605701" algn="l"/>
        </a:tabLst>
        <a:defRPr sz="1596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0143" indent="-228029" algn="l" defTabSz="912114" rtl="0" eaLnBrk="1" fontAlgn="auto" latinLnBrk="0" hangingPunct="1">
        <a:lnSpc>
          <a:spcPct val="120000"/>
        </a:lnSpc>
        <a:spcBef>
          <a:spcPts val="0"/>
        </a:spcBef>
        <a:spcAft>
          <a:spcPts val="599"/>
        </a:spcAft>
        <a:buFont typeface="Arial" panose="020B0604020202020204" pitchFamily="34" charset="0"/>
        <a:buChar char="●"/>
        <a:defRPr sz="1596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596200" indent="-228029" algn="l" defTabSz="912114" rtl="0" eaLnBrk="1" fontAlgn="auto" latinLnBrk="0" hangingPunct="1">
        <a:lnSpc>
          <a:spcPct val="120000"/>
        </a:lnSpc>
        <a:spcBef>
          <a:spcPts val="0"/>
        </a:spcBef>
        <a:spcAft>
          <a:spcPts val="299"/>
        </a:spcAft>
        <a:buFont typeface="Wingdings" panose="05000000000000000000" charset="0"/>
        <a:buChar char=""/>
        <a:defRPr sz="1397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2257" indent="-228029" algn="l" defTabSz="912114" rtl="0" eaLnBrk="1" fontAlgn="auto" latinLnBrk="0" hangingPunct="1">
        <a:lnSpc>
          <a:spcPct val="120000"/>
        </a:lnSpc>
        <a:spcBef>
          <a:spcPts val="0"/>
        </a:spcBef>
        <a:spcAft>
          <a:spcPts val="299"/>
        </a:spcAft>
        <a:buFont typeface="Arial" panose="020B0604020202020204" pitchFamily="34" charset="0"/>
        <a:buChar char="•"/>
        <a:defRPr sz="1397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3889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1216152" rtl="0" eaLnBrk="1" latinLnBrk="0" hangingPunct="1">
        <a:lnSpc>
          <a:spcPct val="90000"/>
        </a:lnSpc>
        <a:spcBef>
          <a:spcPct val="0"/>
        </a:spcBef>
        <a:buNone/>
        <a:defRPr sz="5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038" indent="-304038" algn="l" defTabSz="1216152" rtl="0" eaLnBrk="1" latinLnBrk="0" hangingPunct="1">
        <a:lnSpc>
          <a:spcPct val="90000"/>
        </a:lnSpc>
        <a:spcBef>
          <a:spcPts val="1332"/>
        </a:spcBef>
        <a:buFont typeface="Arial" panose="020B0604020202020204" pitchFamily="34" charset="0"/>
        <a:buChar char="•"/>
        <a:defRPr sz="3726" kern="1200">
          <a:solidFill>
            <a:schemeClr val="tx1"/>
          </a:solidFill>
          <a:latin typeface="+mn-lt"/>
          <a:ea typeface="+mn-ea"/>
          <a:cs typeface="+mn-cs"/>
        </a:defRPr>
      </a:lvl1pPr>
      <a:lvl2pPr marL="912114" indent="-304038" algn="l" defTabSz="1216152" rtl="0" eaLnBrk="1" latinLnBrk="0" hangingPunct="1">
        <a:lnSpc>
          <a:spcPct val="90000"/>
        </a:lnSpc>
        <a:spcBef>
          <a:spcPts val="663"/>
        </a:spcBef>
        <a:buFont typeface="Arial" panose="020B0604020202020204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2pPr>
      <a:lvl3pPr marL="1520190" indent="-304038" algn="l" defTabSz="1216152" rtl="0" eaLnBrk="1" latinLnBrk="0" hangingPunct="1">
        <a:lnSpc>
          <a:spcPct val="90000"/>
        </a:lnSpc>
        <a:spcBef>
          <a:spcPts val="663"/>
        </a:spcBef>
        <a:buFont typeface="Arial" panose="020B0604020202020204" pitchFamily="34" charset="0"/>
        <a:buChar char="•"/>
        <a:defRPr sz="2658" kern="1200">
          <a:solidFill>
            <a:schemeClr val="tx1"/>
          </a:solidFill>
          <a:latin typeface="+mn-lt"/>
          <a:ea typeface="+mn-ea"/>
          <a:cs typeface="+mn-cs"/>
        </a:defRPr>
      </a:lvl3pPr>
      <a:lvl4pPr marL="2128266" indent="-304038" algn="l" defTabSz="1216152" rtl="0" eaLnBrk="1" latinLnBrk="0" hangingPunct="1">
        <a:lnSpc>
          <a:spcPct val="90000"/>
        </a:lnSpc>
        <a:spcBef>
          <a:spcPts val="663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736342" indent="-304038" algn="l" defTabSz="1216152" rtl="0" eaLnBrk="1" latinLnBrk="0" hangingPunct="1">
        <a:lnSpc>
          <a:spcPct val="90000"/>
        </a:lnSpc>
        <a:spcBef>
          <a:spcPts val="663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344418" indent="-304038" algn="l" defTabSz="1216152" rtl="0" eaLnBrk="1" latinLnBrk="0" hangingPunct="1">
        <a:lnSpc>
          <a:spcPct val="90000"/>
        </a:lnSpc>
        <a:spcBef>
          <a:spcPts val="663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952494" indent="-304038" algn="l" defTabSz="1216152" rtl="0" eaLnBrk="1" latinLnBrk="0" hangingPunct="1">
        <a:lnSpc>
          <a:spcPct val="90000"/>
        </a:lnSpc>
        <a:spcBef>
          <a:spcPts val="663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560570" indent="-304038" algn="l" defTabSz="1216152" rtl="0" eaLnBrk="1" latinLnBrk="0" hangingPunct="1">
        <a:lnSpc>
          <a:spcPct val="90000"/>
        </a:lnSpc>
        <a:spcBef>
          <a:spcPts val="663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5168646" indent="-304038" algn="l" defTabSz="1216152" rtl="0" eaLnBrk="1" latinLnBrk="0" hangingPunct="1">
        <a:lnSpc>
          <a:spcPct val="90000"/>
        </a:lnSpc>
        <a:spcBef>
          <a:spcPts val="663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807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615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422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2304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4038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845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653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460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077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5" Type="http://schemas.openxmlformats.org/officeDocument/2006/relationships/image" Target="../media/image40.jpg"/><Relationship Id="rId10" Type="http://schemas.openxmlformats.org/officeDocument/2006/relationships/image" Target="../media/image44.jpeg"/><Relationship Id="rId4" Type="http://schemas.openxmlformats.org/officeDocument/2006/relationships/image" Target="../media/image39.jpeg"/><Relationship Id="rId9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4.png"/><Relationship Id="rId18" Type="http://schemas.openxmlformats.org/officeDocument/2006/relationships/slide" Target="slide6.xml"/><Relationship Id="rId3" Type="http://schemas.openxmlformats.org/officeDocument/2006/relationships/audio" Target="../media/audio1.wav"/><Relationship Id="rId21" Type="http://schemas.openxmlformats.org/officeDocument/2006/relationships/image" Target="../media/image19.png"/><Relationship Id="rId7" Type="http://schemas.openxmlformats.org/officeDocument/2006/relationships/image" Target="../media/image9.png"/><Relationship Id="rId12" Type="http://schemas.openxmlformats.org/officeDocument/2006/relationships/slide" Target="slide3.xml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slide" Target="slide5.xml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.png"/><Relationship Id="rId11" Type="http://schemas.openxmlformats.org/officeDocument/2006/relationships/image" Target="../media/image13.gif"/><Relationship Id="rId5" Type="http://schemas.openxmlformats.org/officeDocument/2006/relationships/image" Target="../media/image7.gif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19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image" Target="../media/image11.gif"/><Relationship Id="rId14" Type="http://schemas.openxmlformats.org/officeDocument/2006/relationships/slide" Target="slide4.xml"/><Relationship Id="rId22" Type="http://schemas.openxmlformats.org/officeDocument/2006/relationships/slide" Target="slide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51.pn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19.xml"/><Relationship Id="rId6" Type="http://schemas.openxmlformats.org/officeDocument/2006/relationships/image" Target="../media/image24.png"/><Relationship Id="rId11" Type="http://schemas.openxmlformats.org/officeDocument/2006/relationships/image" Target="../media/image32.png"/><Relationship Id="rId5" Type="http://schemas.openxmlformats.org/officeDocument/2006/relationships/image" Target="../media/image21.png"/><Relationship Id="rId10" Type="http://schemas.openxmlformats.org/officeDocument/2006/relationships/image" Target="../media/image31.png"/><Relationship Id="rId4" Type="http://schemas.openxmlformats.org/officeDocument/2006/relationships/image" Target="../media/image20.png"/><Relationship Id="rId9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3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7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8.png"/><Relationship Id="rId12" Type="http://schemas.microsoft.com/office/2007/relationships/hdphoto" Target="../media/hdphoto7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4.wdp"/><Relationship Id="rId11" Type="http://schemas.openxmlformats.org/officeDocument/2006/relationships/image" Target="../media/image70.png"/><Relationship Id="rId5" Type="http://schemas.openxmlformats.org/officeDocument/2006/relationships/image" Target="../media/image67.png"/><Relationship Id="rId10" Type="http://schemas.microsoft.com/office/2007/relationships/hdphoto" Target="../media/hdphoto6.wdp"/><Relationship Id="rId4" Type="http://schemas.openxmlformats.org/officeDocument/2006/relationships/image" Target="../media/image66.png"/><Relationship Id="rId9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4.wdp"/><Relationship Id="rId11" Type="http://schemas.openxmlformats.org/officeDocument/2006/relationships/image" Target="../media/image72.png"/><Relationship Id="rId5" Type="http://schemas.openxmlformats.org/officeDocument/2006/relationships/image" Target="../media/image67.png"/><Relationship Id="rId10" Type="http://schemas.microsoft.com/office/2007/relationships/hdphoto" Target="../media/hdphoto6.wdp"/><Relationship Id="rId4" Type="http://schemas.openxmlformats.org/officeDocument/2006/relationships/image" Target="../media/image66.png"/><Relationship Id="rId9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1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3.pn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18.xml"/><Relationship Id="rId6" Type="http://schemas.openxmlformats.org/officeDocument/2006/relationships/image" Target="../media/image24.png"/><Relationship Id="rId11" Type="http://schemas.openxmlformats.org/officeDocument/2006/relationships/image" Target="../media/image32.png"/><Relationship Id="rId5" Type="http://schemas.openxmlformats.org/officeDocument/2006/relationships/image" Target="../media/image21.png"/><Relationship Id="rId10" Type="http://schemas.openxmlformats.org/officeDocument/2006/relationships/image" Target="../media/image31.png"/><Relationship Id="rId4" Type="http://schemas.openxmlformats.org/officeDocument/2006/relationships/image" Target="../media/image20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3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jpeg"/><Relationship Id="rId5" Type="http://schemas.openxmlformats.org/officeDocument/2006/relationships/slideLayout" Target="../slideLayouts/slideLayout42.xml"/><Relationship Id="rId4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稻壳优创意 1"/>
          <p:cNvGrpSpPr/>
          <p:nvPr/>
        </p:nvGrpSpPr>
        <p:grpSpPr bwMode="auto">
          <a:xfrm>
            <a:off x="2115969" y="2180511"/>
            <a:ext cx="7931165" cy="3243157"/>
            <a:chOff x="1050601" y="2863011"/>
            <a:chExt cx="7954347" cy="325086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" name="稻壳优创意 1-1"/>
            <p:cNvSpPr/>
            <p:nvPr/>
          </p:nvSpPr>
          <p:spPr>
            <a:xfrm>
              <a:off x="1050601" y="2863011"/>
              <a:ext cx="7954347" cy="3250867"/>
            </a:xfrm>
            <a:prstGeom prst="roundRect">
              <a:avLst>
                <a:gd name="adj" fmla="val 4342"/>
              </a:avLst>
            </a:prstGeom>
            <a:solidFill>
              <a:srgbClr val="F9BA6A"/>
            </a:solidFill>
            <a:ln>
              <a:solidFill>
                <a:srgbClr val="F9BA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6152">
                <a:defRPr/>
              </a:pPr>
              <a:endParaRPr lang="zh-CN" altLang="en-US" sz="1795" noProof="1">
                <a:solidFill>
                  <a:srgbClr val="FFFFFF"/>
                </a:solidFill>
                <a:latin typeface="字魂131号-酷乐潮玩体" panose="00000500000000000000" charset="-122"/>
                <a:ea typeface="汉仪正圆-55W" panose="00020600040101010101"/>
              </a:endParaRPr>
            </a:p>
          </p:txBody>
        </p:sp>
        <p:sp>
          <p:nvSpPr>
            <p:cNvPr id="7" name="稻壳优创意 1-2"/>
            <p:cNvSpPr>
              <a:spLocks noChangeArrowheads="1"/>
            </p:cNvSpPr>
            <p:nvPr/>
          </p:nvSpPr>
          <p:spPr bwMode="auto">
            <a:xfrm>
              <a:off x="4472064" y="2863011"/>
              <a:ext cx="4088665" cy="3046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defTabSz="1216152">
                <a:defRPr/>
              </a:pPr>
              <a:r>
                <a:rPr lang="en-US" altLang="zh-CN" sz="9576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#9Slide07 Cadena" panose="02000503000000020004" pitchFamily="2" charset="0"/>
                  <a:ea typeface="汉仪正圆-55W" panose="00020600040101010101"/>
                </a:rPr>
                <a:t>KHỞI </a:t>
              </a:r>
            </a:p>
            <a:p>
              <a:pPr algn="ctr" defTabSz="1216152">
                <a:defRPr/>
              </a:pPr>
              <a:r>
                <a:rPr lang="en-US" altLang="zh-CN" sz="9576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#9Slide07 Cadena" panose="02000503000000020004" pitchFamily="2" charset="0"/>
                  <a:ea typeface="汉仪正圆-55W" panose="00020600040101010101"/>
                </a:rPr>
                <a:t>ĐỘNG</a:t>
              </a:r>
              <a:endParaRPr lang="zh-CN" altLang="en-US" sz="9576" dirty="0">
                <a:solidFill>
                  <a:srgbClr val="000000">
                    <a:lumMod val="85000"/>
                    <a:lumOff val="15000"/>
                  </a:srgbClr>
                </a:solidFill>
                <a:latin typeface="#9Slide07 Cadena" panose="02000503000000020004" pitchFamily="2" charset="0"/>
                <a:ea typeface="汉仪正圆-55W" panose="00020600040101010101"/>
              </a:endParaRPr>
            </a:p>
          </p:txBody>
        </p:sp>
        <p:sp>
          <p:nvSpPr>
            <p:cNvPr id="8" name="稻壳优创意 1-3"/>
            <p:cNvSpPr/>
            <p:nvPr/>
          </p:nvSpPr>
          <p:spPr>
            <a:xfrm>
              <a:off x="1834753" y="3294564"/>
              <a:ext cx="2031514" cy="580571"/>
            </a:xfrm>
            <a:prstGeom prst="roundRect">
              <a:avLst/>
            </a:prstGeom>
            <a:solidFill>
              <a:srgbClr val="F66B4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6152">
                <a:defRPr/>
              </a:pPr>
              <a:endParaRPr lang="zh-CN" altLang="en-US" sz="3192" noProof="1">
                <a:solidFill>
                  <a:srgbClr val="FFFFFF"/>
                </a:solidFill>
                <a:latin typeface="字魂131号-酷乐潮玩体" panose="00000500000000000000" charset="-122"/>
                <a:ea typeface="汉仪正圆-55W" panose="00020600040101010101"/>
              </a:endParaRPr>
            </a:p>
          </p:txBody>
        </p:sp>
        <p:sp>
          <p:nvSpPr>
            <p:cNvPr id="9" name="稻壳优创意 1-4"/>
            <p:cNvSpPr>
              <a:spLocks noChangeArrowheads="1"/>
            </p:cNvSpPr>
            <p:nvPr/>
          </p:nvSpPr>
          <p:spPr bwMode="auto">
            <a:xfrm>
              <a:off x="1751206" y="3148720"/>
              <a:ext cx="2031311" cy="76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defTabSz="1216152">
                <a:defRPr/>
              </a:pPr>
              <a:r>
                <a:rPr lang="en-US" altLang="zh-CN" sz="4389" dirty="0">
                  <a:solidFill>
                    <a:srgbClr val="FFFFFF"/>
                  </a:solidFill>
                  <a:latin typeface="#9Slide07 Cadena" panose="02000503000000020004" pitchFamily="2" charset="0"/>
                  <a:ea typeface="字魂131号-酷乐潮玩体" panose="00000500000000000000" charset="-122"/>
                  <a:sym typeface="Times New Roman" panose="02020603050405020304" pitchFamily="18" charset="0"/>
                </a:rPr>
                <a:t>01</a:t>
              </a:r>
              <a:endParaRPr lang="zh-CN" altLang="en-US" sz="4389" dirty="0">
                <a:solidFill>
                  <a:srgbClr val="FFFFFF"/>
                </a:solidFill>
                <a:latin typeface="#9Slide07 Cadena" panose="02000503000000020004" pitchFamily="2" charset="0"/>
                <a:ea typeface="字魂131号-酷乐潮玩体" panose="00000500000000000000" charset="-122"/>
                <a:sym typeface="Times New Roman" panose="02020603050405020304" pitchFamily="18" charset="0"/>
              </a:endParaRPr>
            </a:p>
          </p:txBody>
        </p:sp>
      </p:grpSp>
      <p:pic>
        <p:nvPicPr>
          <p:cNvPr id="2" name="图片 1" descr="C:\Users\Am'be'r\Desktop\千库网_亲子阅读看书_元素编号13328207.png千库网_亲子阅读看书_元素编号1332820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38314" y="3087582"/>
            <a:ext cx="2346221" cy="204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4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-65247" y="5105400"/>
            <a:ext cx="12246294" cy="1501088"/>
            <a:chOff x="695008" y="5406302"/>
            <a:chExt cx="10717370" cy="1501088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Tây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Bắc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có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ruộng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bậc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thang,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có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thác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n</a:t>
              </a:r>
              <a:r>
                <a:rPr lang="vi-VN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ước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35" name="Title 1"/>
            <p:cNvSpPr txBox="1">
              <a:spLocks/>
            </p:cNvSpPr>
            <p:nvPr/>
          </p:nvSpPr>
          <p:spPr>
            <a:xfrm>
              <a:off x="1736318" y="540630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vi-VN" sz="50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    </a:t>
              </a:r>
              <a:r>
                <a:rPr lang="en-US" sz="5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ăc</a:t>
              </a:r>
              <a:endParaRPr lang="en-US" sz="5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8317015" y="5406302"/>
              <a:ext cx="2564514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vi-VN" sz="50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         </a:t>
              </a:r>
              <a:r>
                <a:rPr lang="en-US" sz="50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ac</a:t>
              </a: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4916761" y="540630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vi-VN" sz="50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     </a:t>
              </a:r>
              <a:r>
                <a:rPr lang="en-US" sz="5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âc</a:t>
              </a:r>
              <a:endParaRPr lang="en-US" sz="5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1026" name="Picture 2" descr="Du lịch Tây Bắc tháng 3 có gì đẹ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9"/>
          <a:stretch/>
        </p:blipFill>
        <p:spPr bwMode="auto">
          <a:xfrm>
            <a:off x="2651919" y="1447800"/>
            <a:ext cx="738372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6 con thác đẹp như mơ nơi núi rừng Tây Bắ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703" y="1379684"/>
            <a:ext cx="5917333" cy="396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-91281" y="152400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24549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24431" y="2729584"/>
            <a:ext cx="2123468" cy="1270916"/>
          </a:xfrm>
          <a:prstGeom prst="rect">
            <a:avLst/>
          </a:prstGeom>
          <a:solidFill>
            <a:srgbClr val="F7D1EF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21244" y="2729584"/>
            <a:ext cx="2123468" cy="1270916"/>
          </a:xfrm>
          <a:prstGeom prst="rect">
            <a:avLst/>
          </a:prstGeom>
          <a:solidFill>
            <a:srgbClr val="F7D1EF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25738" y="4063085"/>
            <a:ext cx="4295089" cy="1270915"/>
          </a:xfrm>
          <a:prstGeom prst="rect">
            <a:avLst/>
          </a:prstGeom>
          <a:solidFill>
            <a:srgbClr val="F7D1EF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5253838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739235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421772" y="4383189"/>
            <a:ext cx="2018038" cy="937203"/>
          </a:xfrm>
          <a:prstGeom prst="rect">
            <a:avLst/>
          </a:prstGeom>
          <a:noFill/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/>
                <a:ea typeface="Arial-Rounded"/>
                <a:cs typeface="Arial-Rounded"/>
              </a:rPr>
              <a:t>́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B7A1DB1-FB80-9D13-D25E-0DD5065764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481" y="152400"/>
            <a:ext cx="1466553" cy="1466553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4FC48F5-9EA5-5E95-ABA2-09996EEA3D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519" y="51816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24" grpId="0"/>
      <p:bldP spid="26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42519" y="1513939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08919" y="390720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37919" y="390720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66919" y="390720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28019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57019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66969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84502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18038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43069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</a:t>
            </a: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183562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530145" y="53523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nhạc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934922" y="53523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58021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nhắc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017825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gấc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31741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86095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482564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452880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680818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531271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532097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pic>
        <p:nvPicPr>
          <p:cNvPr id="1026" name="Picture 2" descr="Chế phẩm từ vi khuẩn iúp tăng năng suất đậu phụng lên hơn 30%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51"/>
          <a:stretch/>
        </p:blipFill>
        <p:spPr bwMode="auto">
          <a:xfrm>
            <a:off x="387064" y="644940"/>
            <a:ext cx="4191000" cy="386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ạc với tác dụng của cây lạc và cách dùng cây lạc trị bệnh như thế nào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119" y="644940"/>
            <a:ext cx="6737934" cy="386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26" b="14043"/>
          <a:stretch/>
        </p:blipFill>
        <p:spPr>
          <a:xfrm>
            <a:off x="2061700" y="0"/>
            <a:ext cx="7533590" cy="5019585"/>
          </a:xfrm>
          <a:prstGeom prst="rect">
            <a:avLst/>
          </a:prstGeom>
        </p:spPr>
      </p:pic>
      <p:pic>
        <p:nvPicPr>
          <p:cNvPr id="1030" name="Picture 6" descr="Có âm nhạc cuộc sống tươi đẹp hơn!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858" y="-81135"/>
            <a:ext cx="6927273" cy="489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appy Cute Little Kid Girl Wear A Clothes Stock Vector - Illustration of  child, preparing: 18289917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2" b="89842" l="9314" r="83824">
                        <a14:foregroundMark x1="35525" y1="25625" x2="58655" y2="30438"/>
                        <a14:foregroundMark x1="43084" y1="33375" x2="46712" y2="36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62" b="176"/>
          <a:stretch/>
        </p:blipFill>
        <p:spPr bwMode="auto">
          <a:xfrm>
            <a:off x="3958630" y="-25400"/>
            <a:ext cx="3739727" cy="484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ÔNG DỤNG CỦA QUẢ GẤ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238" y="238710"/>
            <a:ext cx="6056218" cy="454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Gấc - Cách trồng gấc nhiều quả và bảo quản được lâu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318" y="238710"/>
            <a:ext cx="6996588" cy="467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3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183562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30145" y="53523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nhạc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34922" y="53523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958021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nhắc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017825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gấc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831741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86095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482564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452880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680818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531271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0532097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26986"/>
            <a:ext cx="7480300" cy="5230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72099" y="5130077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 sĩ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789149" y="5127724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pic>
        <p:nvPicPr>
          <p:cNvPr id="2050" name="Picture 2" descr="BS. Nguyễn Trung Nghĩ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313" y="304800"/>
            <a:ext cx="2826705" cy="409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439505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mắc áo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742119" y="5439505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pic>
        <p:nvPicPr>
          <p:cNvPr id="3074" name="Picture 2" descr="Set 10 chiếc móc áo mỏng Hara 184 hàng cao cấp - giao màu ngẫu nhiên | Tiki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751" y="145135"/>
            <a:ext cx="7240136" cy="501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113088" y="556448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gấc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89777" y="5564481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pic>
        <p:nvPicPr>
          <p:cNvPr id="4" name="Picture 10" descr="CÔNG DỤNG CỦA QUẢ GẤ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802" y="575286"/>
            <a:ext cx="5505653" cy="41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Gấc - Cách trồng gấc nhiều quả và bảo quản được lâ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9" y="571032"/>
            <a:ext cx="6189777" cy="413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7278163" y="471909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gấc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489553" y="471909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mắc áo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704511" y="4719095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 sĩ</a:t>
            </a:r>
          </a:p>
        </p:txBody>
      </p:sp>
      <p:pic>
        <p:nvPicPr>
          <p:cNvPr id="5" name="Picture 12" descr="Gấc - Cách trồng gấc nhiều quả và bảo quản được lâ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553" y="1752600"/>
            <a:ext cx="3352234" cy="223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et 10 chiếc móc áo mỏng Hara 184 hàng cao cấp - giao màu ngẫu nhiên | Tiki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469" y="1295400"/>
            <a:ext cx="4039168" cy="279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S. Nguyễn Trung Nghĩ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27" y="972457"/>
            <a:ext cx="2248636" cy="326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7223919" y="5943600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gấc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435309" y="5943600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mắc áo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758755" y="5943599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 sĩ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183562" y="48189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530145" y="48189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nhạc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934922" y="48189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958021" y="48189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nhắc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017825" y="48189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gấc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831741" y="48189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86095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482564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452880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680818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531271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10532097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814" y="-30885"/>
            <a:ext cx="6800273" cy="4755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0250" y="221929"/>
            <a:ext cx="11883655" cy="6684556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96921" y="4834554"/>
            <a:ext cx="1635501" cy="1635501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32763" y="4937791"/>
            <a:ext cx="1705120" cy="168127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52870" y="4806825"/>
            <a:ext cx="437169" cy="173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080" y="5321945"/>
            <a:ext cx="2119746" cy="169579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958" y="5458207"/>
            <a:ext cx="1377487" cy="132906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MÃ¡y Äiá»n giáº£i 03">
            <a:extLst>
              <a:ext uri="{FF2B5EF4-FFF2-40B4-BE49-F238E27FC236}">
                <a16:creationId xmlns:a16="http://schemas.microsoft.com/office/drawing/2014/main" id="{218DCCB9-F09F-4138-89BC-BAEB487FC2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324" y="5413240"/>
            <a:ext cx="1377487" cy="132906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8">
            <a:extLst>
              <a:ext uri="{FF2B5EF4-FFF2-40B4-BE49-F238E27FC236}">
                <a16:creationId xmlns:a16="http://schemas.microsoft.com/office/drawing/2014/main" id="{16D17117-5416-456A-AFA4-EE57C1412C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33814" y="4886942"/>
            <a:ext cx="1106618" cy="168127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[crop output image]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110" y="5505708"/>
            <a:ext cx="1716749" cy="137340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707" y="1718475"/>
            <a:ext cx="1368207" cy="1346855"/>
          </a:xfrm>
          <a:prstGeom prst="rect">
            <a:avLst/>
          </a:prstGeom>
        </p:spPr>
      </p:pic>
      <p:pic>
        <p:nvPicPr>
          <p:cNvPr id="35" name="Picture 3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140" y="1718474"/>
            <a:ext cx="1368207" cy="1352172"/>
          </a:xfrm>
          <a:prstGeom prst="rect">
            <a:avLst/>
          </a:prstGeom>
        </p:spPr>
      </p:pic>
      <p:pic>
        <p:nvPicPr>
          <p:cNvPr id="36" name="Picture 3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519" y="2971800"/>
            <a:ext cx="1368207" cy="1357477"/>
          </a:xfrm>
          <a:prstGeom prst="rect">
            <a:avLst/>
          </a:prstGeom>
        </p:spPr>
      </p:pic>
      <p:pic>
        <p:nvPicPr>
          <p:cNvPr id="63" name="4">
            <a:hlinkClick r:id="rId18" action="ppaction://hlinksldjump"/>
            <a:extLst>
              <a:ext uri="{FF2B5EF4-FFF2-40B4-BE49-F238E27FC236}">
                <a16:creationId xmlns:a16="http://schemas.microsoft.com/office/drawing/2014/main" id="{BCF1E4D9-D86D-4173-AB72-6C1D0761EE9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919" y="3048000"/>
            <a:ext cx="1368207" cy="1346746"/>
          </a:xfrm>
          <a:prstGeom prst="rect">
            <a:avLst/>
          </a:prstGeom>
        </p:spPr>
      </p:pic>
      <p:pic>
        <p:nvPicPr>
          <p:cNvPr id="9" name="1">
            <a:extLst>
              <a:ext uri="{FF2B5EF4-FFF2-40B4-BE49-F238E27FC236}">
                <a16:creationId xmlns:a16="http://schemas.microsoft.com/office/drawing/2014/main" id="{0B4C22A7-623E-49AD-8616-EEEE23D0862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296003" y="5844743"/>
            <a:ext cx="859219" cy="859219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42481CE-5852-4C51-8E85-E59498676DA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35696" y="5845766"/>
            <a:ext cx="859219" cy="859219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D2D9607-E9DC-4604-B4AB-DFE7C854F53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34825" y="5878522"/>
            <a:ext cx="859219" cy="859219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0B0CF6D9-5DAD-4251-AACD-2644AEFC2F6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495667" y="5891910"/>
            <a:ext cx="859219" cy="8592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517BC5-CA1D-4650-91BC-33FCA8E2626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779152" y="456699"/>
            <a:ext cx="7431527" cy="1769701"/>
          </a:xfrm>
          <a:prstGeom prst="rect">
            <a:avLst/>
          </a:prstGeom>
        </p:spPr>
      </p:pic>
      <p:sp>
        <p:nvSpPr>
          <p:cNvPr id="2" name="Arrow: Right 1">
            <a:hlinkClick r:id="rId22" action="ppaction://hlinksldjump"/>
            <a:extLst>
              <a:ext uri="{FF2B5EF4-FFF2-40B4-BE49-F238E27FC236}">
                <a16:creationId xmlns:a16="http://schemas.microsoft.com/office/drawing/2014/main" id="{757D877E-E847-433F-A3EF-ED9ABF8E79D7}"/>
              </a:ext>
            </a:extLst>
          </p:cNvPr>
          <p:cNvSpPr/>
          <p:nvPr/>
        </p:nvSpPr>
        <p:spPr>
          <a:xfrm>
            <a:off x="10348119" y="6172200"/>
            <a:ext cx="1295400" cy="5334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84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5260" y="398676"/>
            <a:ext cx="6028344" cy="6032778"/>
          </a:xfrm>
          <a:prstGeom prst="rect">
            <a:avLst/>
          </a:prstGeom>
        </p:spPr>
      </p:pic>
      <p:pic>
        <p:nvPicPr>
          <p:cNvPr id="7" name="图片 6" descr="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538" y="1615492"/>
            <a:ext cx="6481879" cy="3796774"/>
          </a:xfrm>
          <a:prstGeom prst="rect">
            <a:avLst/>
          </a:prstGeom>
        </p:spPr>
      </p:pic>
      <p:pic>
        <p:nvPicPr>
          <p:cNvPr id="10" name="图片 9" descr="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85897"/>
            <a:ext cx="1995301" cy="4418168"/>
          </a:xfrm>
          <a:prstGeom prst="rect">
            <a:avLst/>
          </a:prstGeom>
        </p:spPr>
      </p:pic>
      <p:pic>
        <p:nvPicPr>
          <p:cNvPr id="12" name="图片 11" descr="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3518" y="5283047"/>
            <a:ext cx="1541766" cy="1215550"/>
          </a:xfrm>
          <a:prstGeom prst="rect">
            <a:avLst/>
          </a:prstGeom>
        </p:spPr>
      </p:pic>
      <p:pic>
        <p:nvPicPr>
          <p:cNvPr id="14" name="图片 13" descr="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7921" y="562734"/>
            <a:ext cx="1211116" cy="1211116"/>
          </a:xfrm>
          <a:prstGeom prst="rect">
            <a:avLst/>
          </a:prstGeom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F9EC993A-D7A9-4A46-AAC9-AD1B5E9B38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812" y="2830554"/>
            <a:ext cx="4110493" cy="41104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10" y="293990"/>
            <a:ext cx="1684560" cy="282787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1" y="1094334"/>
            <a:ext cx="1496036" cy="152644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72231" y="168461"/>
            <a:ext cx="1684560" cy="282787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16122" y="968805"/>
            <a:ext cx="1496036" cy="1526443"/>
          </a:xfrm>
          <a:prstGeom prst="rect">
            <a:avLst/>
          </a:prstGeom>
        </p:spPr>
      </p:pic>
      <p:pic>
        <p:nvPicPr>
          <p:cNvPr id="25" name="图片 7" descr="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61" y="3480915"/>
            <a:ext cx="2356989" cy="32456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8ECB60-5FEC-977C-A29E-C75FE554D63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85119" y="2438400"/>
            <a:ext cx="5675868" cy="23471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21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6" t="26389" r="30392" b="20238"/>
          <a:stretch/>
        </p:blipFill>
        <p:spPr bwMode="auto">
          <a:xfrm>
            <a:off x="1585119" y="457199"/>
            <a:ext cx="7848600" cy="535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" t="4014" b="64655"/>
          <a:stretch/>
        </p:blipFill>
        <p:spPr>
          <a:xfrm>
            <a:off x="1378588" y="-1"/>
            <a:ext cx="9101651" cy="433931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47650" y="445225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Tây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Bắc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hãy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Sa Pa.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hè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Sa Pa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Thác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Bạc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Mây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Tả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Van,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Tả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Phìn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Sín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Chải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4348494" y="4870349"/>
            <a:ext cx="8476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270919" y="6130001"/>
            <a:ext cx="8198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0985445" y="5022313"/>
            <a:ext cx="96948" cy="41820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096235" y="3985810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10773691" y="3938343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0673528" y="4364324"/>
            <a:ext cx="117307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309519" y="6203299"/>
            <a:ext cx="141942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10513463" y="4792162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23119" y="1118968"/>
            <a:ext cx="4937760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Tây Bắc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82381" y="2743200"/>
            <a:ext cx="4937760" cy="13309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Tả Phìn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7067" y="4495800"/>
            <a:ext cx="4937760" cy="13309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Sín Chải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04719" y="1118968"/>
            <a:ext cx="4937760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Thác Bạc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23119" y="2743200"/>
            <a:ext cx="4937760" cy="13309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Tả Van</a:t>
            </a:r>
          </a:p>
        </p:txBody>
      </p:sp>
    </p:spTree>
    <p:extLst>
      <p:ext uri="{BB962C8B-B14F-4D97-AF65-F5344CB8AC3E}">
        <p14:creationId xmlns:p14="http://schemas.microsoft.com/office/powerpoint/2010/main" val="166165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8 Kinh Nghiệm Du Lịch Sapa Mùa Hè Không Phải Ai Cũng Bi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51" y="201158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8052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apa] Thác Bạc - Dải Lụa Trắng Giữa Núi Rừng Tây Bắc - Khám Phá Di Sả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919" y="457200"/>
            <a:ext cx="4798961" cy="599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hác Bạc ở Sapa - mỗi cung bậc là từng cảm xúc lan tỏa | Viet Fun Trav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19" y="454522"/>
            <a:ext cx="4795407" cy="599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252119" y="0"/>
            <a:ext cx="3709813" cy="90904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Thác Bạc</a:t>
            </a:r>
          </a:p>
        </p:txBody>
      </p:sp>
    </p:spTree>
    <p:extLst>
      <p:ext uri="{BB962C8B-B14F-4D97-AF65-F5344CB8AC3E}">
        <p14:creationId xmlns:p14="http://schemas.microsoft.com/office/powerpoint/2010/main" val="258875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ác Bạc Sa Pa - THLC">
            <a:hlinkClick r:id="" action="ppaction://media"/>
            <a:extLst>
              <a:ext uri="{FF2B5EF4-FFF2-40B4-BE49-F238E27FC236}">
                <a16:creationId xmlns:a16="http://schemas.microsoft.com/office/drawing/2014/main" id="{2526EC11-2E24-E1F5-83B4-ECF553BBFD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88" y="26669"/>
            <a:ext cx="12150249" cy="683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62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Kinh nghiệm du lịch Bản Tả Phìn - thị trấn Sapa - BestPr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719" y="838200"/>
            <a:ext cx="8678607" cy="579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684142" y="228600"/>
            <a:ext cx="4937760" cy="9999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 Tả Van</a:t>
            </a:r>
          </a:p>
        </p:txBody>
      </p:sp>
    </p:spTree>
    <p:extLst>
      <p:ext uri="{BB962C8B-B14F-4D97-AF65-F5344CB8AC3E}">
        <p14:creationId xmlns:p14="http://schemas.microsoft.com/office/powerpoint/2010/main" val="30666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228600"/>
            <a:ext cx="4937760" cy="9999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 Tả Phìn</a:t>
            </a:r>
          </a:p>
        </p:txBody>
      </p:sp>
      <p:pic>
        <p:nvPicPr>
          <p:cNvPr id="9218" name="Picture 2" descr="Khám phá Bản Tả Phìn Sapa - ChuduInf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119" y="1524000"/>
            <a:ext cx="7287312" cy="466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14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VẺ ĐẸP HOANG SƠ CỦA BẢN SÍN CHẢI -SA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9" y="211360"/>
            <a:ext cx="5762625" cy="371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u lịch Sapa tới bản Sín Chải bình d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319" y="2667000"/>
            <a:ext cx="5204563" cy="390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65919" y="5579823"/>
            <a:ext cx="4937760" cy="9999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 Sín Chải</a:t>
            </a:r>
          </a:p>
        </p:txBody>
      </p:sp>
    </p:spTree>
    <p:extLst>
      <p:ext uri="{BB962C8B-B14F-4D97-AF65-F5344CB8AC3E}">
        <p14:creationId xmlns:p14="http://schemas.microsoft.com/office/powerpoint/2010/main" val="119048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7" y="8187"/>
            <a:ext cx="12162892" cy="6841626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2439" y="243874"/>
            <a:ext cx="10474872" cy="22707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/>
            <a:endParaRPr lang="en-US" sz="1795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970987" y="420416"/>
            <a:ext cx="101512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>
                <a:solidFill>
                  <a:srgbClr val="FF19A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khâu</a:t>
            </a:r>
            <a:r>
              <a:rPr lang="en-US" sz="9600" dirty="0">
                <a:solidFill>
                  <a:srgbClr val="FF19A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9600" dirty="0" err="1">
                <a:solidFill>
                  <a:srgbClr val="FF19A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vá</a:t>
            </a:r>
            <a:endParaRPr lang="en-US" sz="9600" dirty="0">
              <a:solidFill>
                <a:srgbClr val="FF19AD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Arrow: Left 1">
            <a:hlinkClick r:id="rId3" action="ppaction://hlinksldjump"/>
            <a:extLst>
              <a:ext uri="{FF2B5EF4-FFF2-40B4-BE49-F238E27FC236}">
                <a16:creationId xmlns:a16="http://schemas.microsoft.com/office/drawing/2014/main" id="{F92424DF-ED59-7E23-624A-FC6AFACF1071}"/>
              </a:ext>
            </a:extLst>
          </p:cNvPr>
          <p:cNvSpPr/>
          <p:nvPr/>
        </p:nvSpPr>
        <p:spPr>
          <a:xfrm>
            <a:off x="10043319" y="5943600"/>
            <a:ext cx="1752600" cy="7620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546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289719" y="14478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Nếu lên Tây Bắc, bạn hãy đến Sa Pa. Vào mùa hè, mỗi ngày ở đây như có bốn mùa. Sa Pa có Thác Bạc, có Cầu Mây, có các bản Tả Van, Tả Phìn, Sín Chải.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37388" y="5358426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Tỉnh nào của nước ta được nhắc đến trong bài?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10073314" y="1371600"/>
            <a:ext cx="16769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76395" y="2133600"/>
            <a:ext cx="112738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48161" y="2895600"/>
            <a:ext cx="26453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653326" y="2891971"/>
            <a:ext cx="2514600" cy="36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437388" y="5358426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 hè ở Sa Pa có gì đặc biệt?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41357" y="5358426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địa điểm nổi tiếng nào được nhắc đến trong bài?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10675938" y="2831192"/>
            <a:ext cx="10780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89719" y="3616932"/>
            <a:ext cx="12582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815126" y="3616932"/>
            <a:ext cx="20955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506052" y="3616932"/>
            <a:ext cx="20955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1017735" y="3616932"/>
            <a:ext cx="7362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48161" y="4343400"/>
            <a:ext cx="10997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650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1" grpId="0" animBg="1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670719" y="4343400"/>
            <a:ext cx="109577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Tây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Bắc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hãy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Sa Pa.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hè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Sa Pa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Thác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Bạc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Tả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Van,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Tả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Phìn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Sín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Chải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30" y="2586340"/>
            <a:ext cx="10117778" cy="2222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919" y="304800"/>
            <a:ext cx="4017789" cy="2809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  <a:endParaRPr lang="en-US" sz="4800" dirty="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3715209" y="914400"/>
            <a:ext cx="473142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 phép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540EFB-31FA-616E-6D4B-427018D9F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719" y="1981200"/>
            <a:ext cx="7553325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646214D-DC82-0584-46F9-0A285E75C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Create_a_3d_202510030730_11hve">
            <a:hlinkClick r:id="" action="ppaction://media"/>
            <a:extLst>
              <a:ext uri="{FF2B5EF4-FFF2-40B4-BE49-F238E27FC236}">
                <a16:creationId xmlns:a16="http://schemas.microsoft.com/office/drawing/2014/main" id="{670D39FA-6ECB-39D4-6BB6-5C628876562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33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430"/>
            <a:ext cx="12171681" cy="68465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605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稻壳优创意 1"/>
          <p:cNvGrpSpPr/>
          <p:nvPr/>
        </p:nvGrpSpPr>
        <p:grpSpPr bwMode="auto">
          <a:xfrm>
            <a:off x="2115969" y="2180511"/>
            <a:ext cx="7931164" cy="3243157"/>
            <a:chOff x="1050601" y="2863011"/>
            <a:chExt cx="7954347" cy="325086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" name="稻壳优创意 1-1"/>
            <p:cNvSpPr/>
            <p:nvPr/>
          </p:nvSpPr>
          <p:spPr>
            <a:xfrm>
              <a:off x="1050601" y="2863011"/>
              <a:ext cx="7954347" cy="3250867"/>
            </a:xfrm>
            <a:prstGeom prst="roundRect">
              <a:avLst>
                <a:gd name="adj" fmla="val 4342"/>
              </a:avLst>
            </a:prstGeom>
            <a:solidFill>
              <a:srgbClr val="F9BA6A"/>
            </a:solidFill>
            <a:ln>
              <a:solidFill>
                <a:srgbClr val="F9BA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6152">
                <a:defRPr/>
              </a:pPr>
              <a:endParaRPr lang="zh-CN" altLang="en-US" sz="1795" noProof="1">
                <a:solidFill>
                  <a:srgbClr val="FFFFFF"/>
                </a:solidFill>
                <a:latin typeface="字魂131号-酷乐潮玩体" panose="00000500000000000000" charset="-122"/>
                <a:ea typeface="汉仪正圆-55W" panose="00020600040101010101"/>
              </a:endParaRPr>
            </a:p>
          </p:txBody>
        </p:sp>
        <p:sp>
          <p:nvSpPr>
            <p:cNvPr id="9" name="稻壳优创意 1-4"/>
            <p:cNvSpPr>
              <a:spLocks noChangeArrowheads="1"/>
            </p:cNvSpPr>
            <p:nvPr/>
          </p:nvSpPr>
          <p:spPr bwMode="auto">
            <a:xfrm>
              <a:off x="1751206" y="3148720"/>
              <a:ext cx="2031311" cy="76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defTabSz="1216152">
                <a:defRPr/>
              </a:pPr>
              <a:endParaRPr lang="zh-CN" altLang="en-US" sz="4389" dirty="0">
                <a:solidFill>
                  <a:srgbClr val="FFFFFF"/>
                </a:solidFill>
                <a:latin typeface="#9Slide07 Cadena" panose="02000503000000020004" pitchFamily="2" charset="0"/>
                <a:ea typeface="字魂131号-酷乐潮玩体" panose="00000500000000000000" charset="-122"/>
                <a:sym typeface="Times New Roman" panose="02020603050405020304" pitchFamily="18" charset="0"/>
              </a:endParaRPr>
            </a:p>
          </p:txBody>
        </p:sp>
      </p:grpSp>
      <p:pic>
        <p:nvPicPr>
          <p:cNvPr id="2" name="图片 1" descr="C:\Users\Am'be'r\Desktop\千库网_亲子阅读看书_元素编号13328207.png千库网_亲子阅读看书_元素编号1332820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38314" y="3087582"/>
            <a:ext cx="2346221" cy="20485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6B6521-EDF6-6FB4-F6B0-4C1F70552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4119" y="1905000"/>
            <a:ext cx="4548010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81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5" b="23662"/>
          <a:stretch/>
        </p:blipFill>
        <p:spPr bwMode="auto">
          <a:xfrm>
            <a:off x="0" y="8484"/>
            <a:ext cx="12161838" cy="6841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704" l="0" r="100000">
                        <a14:backgroundMark x1="27730" y1="8056" x2="8672" y2="16759"/>
                        <a14:backgroundMark x1="26660" y1="11111" x2="17131" y2="22870"/>
                        <a14:backgroundMark x1="5567" y1="6296" x2="5139" y2="30185"/>
                        <a14:backgroundMark x1="4069" y1="43241" x2="2570" y2="87130"/>
                        <a14:backgroundMark x1="96039" y1="51111" x2="99036" y2="74537"/>
                        <a14:backgroundMark x1="95075" y1="75833" x2="95075" y2="91019"/>
                        <a14:backgroundMark x1="91006" y1="10278" x2="90043" y2="28519"/>
                        <a14:backgroundMark x1="97537" y1="7222" x2="97537" y2="32870"/>
                        <a14:backgroundMark x1="57816" y1="2870" x2="68951" y2="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068"/>
          <a:stretch/>
        </p:blipFill>
        <p:spPr bwMode="auto">
          <a:xfrm>
            <a:off x="1757633" y="2149581"/>
            <a:ext cx="2288152" cy="243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320804" y="4797207"/>
            <a:ext cx="2037626" cy="850994"/>
            <a:chOff x="838201" y="1752600"/>
            <a:chExt cx="2381250" cy="9906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795" b="70641" l="3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29" b="29137"/>
            <a:stretch/>
          </p:blipFill>
          <p:spPr bwMode="auto">
            <a:xfrm>
              <a:off x="838201" y="1752600"/>
              <a:ext cx="2381250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204481" y="1924734"/>
              <a:ext cx="1676400" cy="679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2114"/>
              <a:endParaRPr lang="en-US" sz="3192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3704" l="0" r="100000">
                        <a14:backgroundMark x1="27730" y1="8056" x2="8672" y2="16759"/>
                        <a14:backgroundMark x1="26660" y1="11111" x2="17131" y2="22870"/>
                        <a14:backgroundMark x1="5567" y1="6296" x2="5139" y2="30185"/>
                        <a14:backgroundMark x1="4069" y1="43241" x2="2570" y2="87130"/>
                        <a14:backgroundMark x1="96039" y1="51111" x2="99036" y2="74537"/>
                        <a14:backgroundMark x1="95075" y1="75833" x2="95075" y2="91019"/>
                        <a14:backgroundMark x1="91006" y1="10278" x2="90043" y2="28519"/>
                        <a14:backgroundMark x1="97537" y1="7222" x2="97537" y2="32870"/>
                        <a14:backgroundMark x1="57816" y1="2870" x2="68951" y2="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068"/>
          <a:stretch/>
        </p:blipFill>
        <p:spPr bwMode="auto">
          <a:xfrm>
            <a:off x="7650881" y="2277208"/>
            <a:ext cx="2288152" cy="243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4104621" y="5709345"/>
            <a:ext cx="2037626" cy="850994"/>
            <a:chOff x="838201" y="1752600"/>
            <a:chExt cx="2381250" cy="990600"/>
          </a:xfrm>
        </p:grpSpPr>
        <p:pic>
          <p:nvPicPr>
            <p:cNvPr id="28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795" b="70641" l="3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29" b="29137"/>
            <a:stretch/>
          </p:blipFill>
          <p:spPr bwMode="auto">
            <a:xfrm>
              <a:off x="838201" y="1752600"/>
              <a:ext cx="2381250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1204481" y="1924734"/>
              <a:ext cx="1676400" cy="679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2114"/>
              <a:endParaRPr lang="en-US" sz="3192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262212" y="4487905"/>
            <a:ext cx="2037626" cy="850994"/>
            <a:chOff x="838201" y="1752600"/>
            <a:chExt cx="2381250" cy="990600"/>
          </a:xfrm>
        </p:grpSpPr>
        <p:pic>
          <p:nvPicPr>
            <p:cNvPr id="31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795" b="70641" l="3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29" b="29137"/>
            <a:stretch/>
          </p:blipFill>
          <p:spPr bwMode="auto">
            <a:xfrm>
              <a:off x="838201" y="1752600"/>
              <a:ext cx="2381250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1204481" y="1924734"/>
              <a:ext cx="1676400" cy="679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2114"/>
              <a:endParaRPr lang="en-US" sz="3192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677160" y="5785357"/>
            <a:ext cx="2037626" cy="850994"/>
            <a:chOff x="838201" y="1752600"/>
            <a:chExt cx="2381250" cy="990600"/>
          </a:xfrm>
        </p:grpSpPr>
        <p:pic>
          <p:nvPicPr>
            <p:cNvPr id="34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795" b="70641" l="3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29" b="29137"/>
            <a:stretch/>
          </p:blipFill>
          <p:spPr bwMode="auto">
            <a:xfrm>
              <a:off x="838201" y="1752600"/>
              <a:ext cx="2381250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1204481" y="1924734"/>
              <a:ext cx="1676400" cy="679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2114"/>
              <a:endParaRPr lang="en-US" sz="3192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162112" y="4635780"/>
            <a:ext cx="2037626" cy="850994"/>
            <a:chOff x="838201" y="1752600"/>
            <a:chExt cx="2381250" cy="990600"/>
          </a:xfrm>
        </p:grpSpPr>
        <p:pic>
          <p:nvPicPr>
            <p:cNvPr id="37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795" b="70641" l="3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29" b="29137"/>
            <a:stretch/>
          </p:blipFill>
          <p:spPr bwMode="auto">
            <a:xfrm>
              <a:off x="838201" y="1752600"/>
              <a:ext cx="2381250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1204481" y="1924734"/>
              <a:ext cx="1676400" cy="679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2114"/>
              <a:endParaRPr lang="en-US" sz="3192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389" b="92315" l="286" r="99000">
                        <a14:foregroundMark x1="62143" y1="18241" x2="35286" y2="40278"/>
                        <a14:foregroundMark x1="32571" y1="31019" x2="30286" y2="44167"/>
                        <a14:foregroundMark x1="49143" y1="40648" x2="41857" y2="53796"/>
                        <a14:foregroundMark x1="40857" y1="38796" x2="42714" y2="45093"/>
                        <a14:foregroundMark x1="28571" y1="74807" x2="50238" y2="74189"/>
                        <a14:foregroundMark x1="49524" y1="4637" x2="21905" y2="12210"/>
                        <a14:foregroundMark x1="74524" y1="13910" x2="72143" y2="19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74"/>
          <a:stretch/>
        </p:blipFill>
        <p:spPr bwMode="auto">
          <a:xfrm>
            <a:off x="5044379" y="2297990"/>
            <a:ext cx="1738415" cy="2484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Title 1"/>
          <p:cNvSpPr txBox="1">
            <a:spLocks/>
          </p:cNvSpPr>
          <p:nvPr/>
        </p:nvSpPr>
        <p:spPr>
          <a:xfrm>
            <a:off x="1520230" y="8483"/>
            <a:ext cx="9121378" cy="912138"/>
          </a:xfrm>
          <a:prstGeom prst="rect">
            <a:avLst/>
          </a:prstGeom>
          <a:solidFill>
            <a:srgbClr val="FFFF00"/>
          </a:solidFill>
        </p:spPr>
        <p:txBody>
          <a:bodyPr vert="horz" lIns="91214" tIns="45607" rIns="91214" bIns="45607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2114"/>
            <a:r>
              <a:rPr lang="en-US" sz="399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GIÚP THỎ MANG CÀ RỐT VỀ KHO</a:t>
            </a:r>
          </a:p>
        </p:txBody>
      </p:sp>
      <p:pic>
        <p:nvPicPr>
          <p:cNvPr id="39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672253" y="-563257"/>
            <a:ext cx="608092" cy="60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00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43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5" b="23662"/>
          <a:stretch/>
        </p:blipFill>
        <p:spPr bwMode="auto">
          <a:xfrm>
            <a:off x="0" y="8484"/>
            <a:ext cx="12161838" cy="6841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28035" y="2212816"/>
            <a:ext cx="2288152" cy="2812425"/>
            <a:chOff x="476899" y="4038600"/>
            <a:chExt cx="2293827" cy="281940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3704" l="0" r="100000">
                          <a14:backgroundMark x1="27730" y1="8056" x2="8672" y2="16759"/>
                          <a14:backgroundMark x1="26660" y1="11111" x2="17131" y2="22870"/>
                          <a14:backgroundMark x1="5567" y1="6296" x2="5139" y2="30185"/>
                          <a14:backgroundMark x1="4069" y1="43241" x2="2570" y2="87130"/>
                          <a14:backgroundMark x1="96039" y1="51111" x2="99036" y2="74537"/>
                          <a14:backgroundMark x1="95075" y1="75833" x2="95075" y2="91019"/>
                          <a14:backgroundMark x1="91006" y1="10278" x2="90043" y2="28519"/>
                          <a14:backgroundMark x1="97537" y1="7222" x2="97537" y2="32870"/>
                          <a14:backgroundMark x1="57816" y1="2870" x2="68951" y2="9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68"/>
            <a:stretch/>
          </p:blipFill>
          <p:spPr bwMode="auto">
            <a:xfrm>
              <a:off x="476899" y="4038600"/>
              <a:ext cx="2293827" cy="2438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Oval 23"/>
            <p:cNvSpPr/>
            <p:nvPr/>
          </p:nvSpPr>
          <p:spPr>
            <a:xfrm>
              <a:off x="1010299" y="6019800"/>
              <a:ext cx="1248640" cy="8382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/>
              <a:r>
                <a:rPr lang="en-US" sz="359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ac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56069" y="84495"/>
            <a:ext cx="2037626" cy="850994"/>
            <a:chOff x="838201" y="1752600"/>
            <a:chExt cx="2381250" cy="9906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795" b="70641" l="3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29" b="29137"/>
            <a:stretch/>
          </p:blipFill>
          <p:spPr bwMode="auto">
            <a:xfrm>
              <a:off x="838201" y="1752600"/>
              <a:ext cx="2381250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204481" y="1924734"/>
              <a:ext cx="1676400" cy="679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2114"/>
              <a:r>
                <a:rPr lang="en-US" sz="3192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thác</a:t>
              </a:r>
              <a:endParaRPr lang="en-US" sz="3192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153339" y="2212816"/>
            <a:ext cx="2288152" cy="2812425"/>
            <a:chOff x="6541079" y="4038600"/>
            <a:chExt cx="2293827" cy="2819400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3704" l="0" r="100000">
                          <a14:backgroundMark x1="27730" y1="8056" x2="8672" y2="16759"/>
                          <a14:backgroundMark x1="26660" y1="11111" x2="17131" y2="22870"/>
                          <a14:backgroundMark x1="5567" y1="6296" x2="5139" y2="30185"/>
                          <a14:backgroundMark x1="4069" y1="43241" x2="2570" y2="87130"/>
                          <a14:backgroundMark x1="96039" y1="51111" x2="99036" y2="74537"/>
                          <a14:backgroundMark x1="95075" y1="75833" x2="95075" y2="91019"/>
                          <a14:backgroundMark x1="91006" y1="10278" x2="90043" y2="28519"/>
                          <a14:backgroundMark x1="97537" y1="7222" x2="97537" y2="32870"/>
                          <a14:backgroundMark x1="57816" y1="2870" x2="68951" y2="9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68"/>
            <a:stretch/>
          </p:blipFill>
          <p:spPr bwMode="auto">
            <a:xfrm>
              <a:off x="6541079" y="4038600"/>
              <a:ext cx="2293827" cy="2438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7194840" y="6019800"/>
              <a:ext cx="1248640" cy="8382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/>
              <a:r>
                <a:rPr lang="en-US" sz="359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ăc</a:t>
              </a:r>
              <a:endParaRPr lang="en-US" sz="359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016758" y="1224668"/>
            <a:ext cx="2037626" cy="850994"/>
            <a:chOff x="838201" y="1752600"/>
            <a:chExt cx="2381250" cy="990600"/>
          </a:xfrm>
        </p:grpSpPr>
        <p:pic>
          <p:nvPicPr>
            <p:cNvPr id="28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795" b="70641" l="3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29" b="29137"/>
            <a:stretch/>
          </p:blipFill>
          <p:spPr bwMode="auto">
            <a:xfrm>
              <a:off x="838201" y="1752600"/>
              <a:ext cx="2381250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1079068" y="1883733"/>
              <a:ext cx="1676400" cy="679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/>
              <a:r>
                <a:rPr lang="en-US" sz="3192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giấc</a:t>
              </a:r>
              <a:endParaRPr lang="en-US" sz="3192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736414" y="312530"/>
            <a:ext cx="2037626" cy="850994"/>
            <a:chOff x="838201" y="1752600"/>
            <a:chExt cx="2381250" cy="990600"/>
          </a:xfrm>
        </p:grpSpPr>
        <p:pic>
          <p:nvPicPr>
            <p:cNvPr id="31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795" b="70641" l="3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29" b="29137"/>
            <a:stretch/>
          </p:blipFill>
          <p:spPr bwMode="auto">
            <a:xfrm>
              <a:off x="838201" y="1752600"/>
              <a:ext cx="2381250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1273759" y="1921003"/>
              <a:ext cx="1676400" cy="679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2114"/>
              <a:r>
                <a:rPr lang="en-US" sz="3192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gấc</a:t>
              </a:r>
              <a:endParaRPr lang="en-US" sz="3192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829183" y="1224668"/>
            <a:ext cx="2037626" cy="850994"/>
            <a:chOff x="838201" y="1752600"/>
            <a:chExt cx="2381250" cy="990600"/>
          </a:xfrm>
        </p:grpSpPr>
        <p:pic>
          <p:nvPicPr>
            <p:cNvPr id="34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795" b="70641" l="3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29" b="29137"/>
            <a:stretch/>
          </p:blipFill>
          <p:spPr bwMode="auto">
            <a:xfrm>
              <a:off x="838201" y="1752600"/>
              <a:ext cx="2381250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1282351" y="1899821"/>
              <a:ext cx="1676400" cy="679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2114"/>
              <a:r>
                <a:rPr lang="en-US" sz="3192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nhắc</a:t>
              </a:r>
              <a:endParaRPr lang="en-US" sz="3192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8191120" y="197611"/>
            <a:ext cx="2037626" cy="850994"/>
            <a:chOff x="838201" y="1752600"/>
            <a:chExt cx="2381250" cy="990600"/>
          </a:xfrm>
        </p:grpSpPr>
        <p:pic>
          <p:nvPicPr>
            <p:cNvPr id="37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795" b="70641" l="3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29" b="29137"/>
            <a:stretch/>
          </p:blipFill>
          <p:spPr bwMode="auto">
            <a:xfrm>
              <a:off x="838201" y="1752600"/>
              <a:ext cx="2381250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1204481" y="1924734"/>
              <a:ext cx="1676400" cy="679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/>
              <a:r>
                <a:rPr lang="en-US" sz="3192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mặc</a:t>
              </a:r>
              <a:endParaRPr lang="en-US" sz="3192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5" name="Am-thanh-tra-loi-dung-www_yeualo_com_cut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981206" y="2277208"/>
            <a:ext cx="608092" cy="608092"/>
          </a:xfrm>
          <a:prstGeom prst="rect">
            <a:avLst/>
          </a:prstGeom>
        </p:spPr>
      </p:pic>
      <p:pic>
        <p:nvPicPr>
          <p:cNvPr id="41" name="Am-thanh-tra-loi-dung-www_yeualo_com_cut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080919" y="-1444218"/>
            <a:ext cx="608092" cy="608092"/>
          </a:xfrm>
          <a:prstGeom prst="rect">
            <a:avLst/>
          </a:prstGeom>
        </p:spPr>
      </p:pic>
      <p:pic>
        <p:nvPicPr>
          <p:cNvPr id="42" name="Am-thanh-tra-loi-dung-www_yeualo_com_cut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168669" y="1751724"/>
            <a:ext cx="608092" cy="608092"/>
          </a:xfrm>
          <a:prstGeom prst="rect">
            <a:avLst/>
          </a:prstGeom>
        </p:spPr>
      </p:pic>
      <p:pic>
        <p:nvPicPr>
          <p:cNvPr id="43" name="Am-thanh-tra-loi-dung-www_yeualo_com_cut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145080" y="-132859"/>
            <a:ext cx="608092" cy="608092"/>
          </a:xfrm>
          <a:prstGeom prst="rect">
            <a:avLst/>
          </a:prstGeom>
        </p:spPr>
      </p:pic>
      <p:pic>
        <p:nvPicPr>
          <p:cNvPr id="44" name="Am-thanh-tra-loi-dung-www_yeualo_com_cut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145080" y="5030483"/>
            <a:ext cx="608092" cy="60809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95576D8-6614-C830-DEE3-3A836B2355CF}"/>
              </a:ext>
            </a:extLst>
          </p:cNvPr>
          <p:cNvGrpSpPr/>
          <p:nvPr/>
        </p:nvGrpSpPr>
        <p:grpSpPr>
          <a:xfrm>
            <a:off x="4180632" y="2364839"/>
            <a:ext cx="2288152" cy="2812425"/>
            <a:chOff x="476899" y="4038600"/>
            <a:chExt cx="2293827" cy="2819400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5EA2F874-21E3-8846-DDB1-4B97822216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3704" l="0" r="100000">
                          <a14:backgroundMark x1="27730" y1="8056" x2="8672" y2="16759"/>
                          <a14:backgroundMark x1="26660" y1="11111" x2="17131" y2="22870"/>
                          <a14:backgroundMark x1="5567" y1="6296" x2="5139" y2="30185"/>
                          <a14:backgroundMark x1="4069" y1="43241" x2="2570" y2="87130"/>
                          <a14:backgroundMark x1="96039" y1="51111" x2="99036" y2="74537"/>
                          <a14:backgroundMark x1="95075" y1="75833" x2="95075" y2="91019"/>
                          <a14:backgroundMark x1="91006" y1="10278" x2="90043" y2="28519"/>
                          <a14:backgroundMark x1="97537" y1="7222" x2="97537" y2="32870"/>
                          <a14:backgroundMark x1="57816" y1="2870" x2="68951" y2="9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68"/>
            <a:stretch/>
          </p:blipFill>
          <p:spPr bwMode="auto">
            <a:xfrm>
              <a:off x="476899" y="4038600"/>
              <a:ext cx="2293827" cy="2438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4915076-DCCF-1CBE-649B-92A2AA11A393}"/>
                </a:ext>
              </a:extLst>
            </p:cNvPr>
            <p:cNvSpPr/>
            <p:nvPr/>
          </p:nvSpPr>
          <p:spPr>
            <a:xfrm>
              <a:off x="1162699" y="6019800"/>
              <a:ext cx="1248640" cy="8382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/>
              <a:r>
                <a:rPr lang="en-US" sz="359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âc</a:t>
              </a:r>
              <a:endParaRPr lang="en-US" sz="359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55BD68E-4B1A-3AB7-DC3F-A903299CF6C5}"/>
              </a:ext>
            </a:extLst>
          </p:cNvPr>
          <p:cNvGrpSpPr/>
          <p:nvPr/>
        </p:nvGrpSpPr>
        <p:grpSpPr>
          <a:xfrm>
            <a:off x="4940747" y="236518"/>
            <a:ext cx="2037626" cy="850994"/>
            <a:chOff x="838201" y="1752600"/>
            <a:chExt cx="2381250" cy="990600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3F895136-EE92-E2C6-956C-4405C2CB62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795" b="70641" l="3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29" b="29137"/>
            <a:stretch/>
          </p:blipFill>
          <p:spPr bwMode="auto">
            <a:xfrm>
              <a:off x="838201" y="1752600"/>
              <a:ext cx="2381250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BAFF202-518D-EEAE-370C-CDA4B694C294}"/>
                </a:ext>
              </a:extLst>
            </p:cNvPr>
            <p:cNvSpPr txBox="1"/>
            <p:nvPr/>
          </p:nvSpPr>
          <p:spPr>
            <a:xfrm>
              <a:off x="1102047" y="1920784"/>
              <a:ext cx="1676400" cy="679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/>
              <a:r>
                <a:rPr lang="en-US" sz="3192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nhạc</a:t>
              </a:r>
              <a:endParaRPr lang="en-US" sz="3192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521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7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85185E-6 C -0.00052 0.00069 -0.00091 0.00231 -0.00143 0.00301 C -0.00195 0.0044 -0.00273 0.00324 -0.00338 0.00509 C -0.00416 0.00787 -0.00533 0.01551 -0.00533 0.01574 C -0.00599 0.02754 -0.00664 0.02407 -0.00807 0.0331 C -0.00963 0.04143 -0.01093 0.05023 -0.01211 0.05949 C -0.01302 0.0662 -0.01497 0.06643 -0.01614 0.07106 C -0.01718 0.07523 -0.01666 0.07569 -0.0177 0.08148 C -0.01901 0.08866 -0.02083 0.09491 -0.02239 0.09907 C -0.02356 0.1081 -0.02526 0.11412 -0.02643 0.12338 C -0.02747 0.13194 -0.02799 0.1419 -0.0289 0.15139 C -0.02955 0.17477 -0.03099 0.19699 -0.03242 0.21944 C -0.03268 0.23287 -0.03281 0.24491 -0.03372 0.25717 C -0.03294 0.26967 -0.03333 0.28009 -0.03437 0.2912 C -0.03476 0.30324 -0.03528 0.31574 -0.03606 0.32731 C -0.03632 0.3375 -0.03606 0.35555 -0.03828 0.36157 C -0.03919 0.36342 -0.04023 0.36366 -0.04127 0.36574 C -0.04127 0.36759 -0.0414 0.36944 -0.04153 0.37106 C -0.04166 0.37291 -0.04218 0.375 -0.04244 0.37731 C -0.04349 0.39028 -0.04192 0.38102 -0.04349 0.38958 C -0.04401 0.40393 -0.0457 0.41481 -0.04622 0.42916 C -0.04609 0.45 -0.04596 0.48102 -0.04349 0.4993 C -0.04296 0.5125 -0.04218 0.52361 -0.04127 0.53541 C -0.04062 0.54352 -0.04023 0.55185 -0.03919 0.55949 C -0.03854 0.57153 -0.03776 0.58495 -0.03645 0.59583 C -0.03593 0.61134 -0.03515 0.62824 -0.03281 0.63958 C -0.03268 0.64352 -0.03268 0.64745 -0.03242 0.65139 C -0.03229 0.65393 -0.03177 0.65509 -0.03177 0.65741 C -0.03125 0.66273 -0.03086 0.67361 -0.03086 0.67384 C -0.03046 0.69583 -0.03046 0.69745 -0.0289 0.71366 L -0.02356 0.73796 " pathEditMode="relative" rAng="0" ptsTypes="AAAAAAAAAAAAAAAAAAAAAAAAAAA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8" y="3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02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48148E-6 C 0.00443 0.01574 0.00482 0.03704 0.00808 0.05533 C 0.00938 0.07037 0.01029 0.08403 0.0125 0.09838 C 0.01342 0.10556 0.01641 0.11806 0.01641 0.11829 C 0.01693 0.12639 0.01758 0.13472 0.01823 0.14329 C 0.01888 0.15903 0.01797 0.17454 0.02097 0.1882 C 0.0237 0.21528 0.03047 0.23658 0.03594 0.26019 C 0.03776 0.26829 0.03907 0.27708 0.0405 0.28519 C 0.04597 0.31088 0.04206 0.29028 0.04597 0.30695 C 0.05026 0.32361 0.04545 0.30533 0.04818 0.31921 C 0.05013 0.32917 0.05365 0.33611 0.05651 0.34468 C 0.05821 0.35139 0.06003 0.36204 0.06263 0.36759 C 0.06355 0.37871 0.06745 0.38727 0.06993 0.39676 C 0.07058 0.40463 0.07175 0.40602 0.07318 0.41273 C 0.07409 0.42246 0.0767 0.42917 0.0793 0.43634 C 0.08269 0.46181 0.07722 0.42315 0.08151 0.44537 C 0.08217 0.44861 0.08217 0.45255 0.08269 0.45602 C 0.08425 0.46435 0.08659 0.47176 0.08881 0.47917 C 0.09128 0.48843 0.09323 0.49861 0.09558 0.5081 C 0.10066 0.52894 0.1073 0.54815 0.11329 0.56736 C 0.11758 0.58125 0.1198 0.59977 0.12461 0.61227 C 0.12644 0.6213 0.12735 0.62801 0.12943 0.63565 C 0.13034 0.63912 0.1323 0.6463 0.1323 0.64653 C 0.13256 0.66134 0.13191 0.68519 0.13894 0.69121 C 0.14089 0.69676 0.14245 0.69838 0.14506 0.7 C 0.14688 0.70347 0.14883 0.7081 0.15105 0.7081 " pathEditMode="relative" rAng="0" ptsTypes="AAAAAAAAAAAAAAAAAAAAAAAAAA">
                                      <p:cBhvr>
                                        <p:cTn id="1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2" y="3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027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C -0.00065 0.00024 -0.00117 -4.81481E-6 -0.00169 0.00232 C -0.00247 0.00556 -0.00364 0.01598 -0.00364 0.01644 C -0.00442 0.03357 -0.00533 0.05186 -0.00651 0.06783 C -0.00651 0.07292 -0.00677 0.08496 -0.00703 0.09005 C -0.00729 0.09769 -0.00807 0.11227 -0.00807 0.1125 C -0.00859 0.14028 -0.0095 0.16737 -0.01028 0.19468 C -0.01028 0.19908 -0.01041 0.20371 -0.01041 0.20834 C -0.01054 0.21482 -0.0108 0.2213 -0.01106 0.22778 C -0.01119 0.23311 -0.01158 0.24399 -0.01158 0.24422 C -0.01184 0.27269 -0.0125 0.28704 -0.01393 0.31019 C -0.01432 0.32732 -0.01458 0.34213 -0.01549 0.35672 C -0.01627 0.38056 -0.01523 0.3507 -0.01627 0.37061 C -0.01705 0.38357 -0.01731 0.39792 -0.01849 0.40903 C -0.01875 0.42153 -0.01901 0.42246 -0.01979 0.43102 C -0.02018 0.44329 -0.02083 0.4507 -0.02135 0.46158 C -0.02226 0.47825 -0.02252 0.50487 -0.02382 0.51899 C -0.02408 0.52709 -0.02448 0.53519 -0.02487 0.54375 C -0.02539 0.5588 -0.02474 0.56713 -0.02617 0.57686 C -0.02682 0.5963 -0.02656 0.58774 -0.02695 0.60139 C -0.02708 0.6051 -0.02747 0.60649 -0.02747 0.60996 C -0.0276 0.62639 -0.02747 0.64283 -0.02747 0.66019 " pathEditMode="relative" rAng="0" ptsTypes="AAAAAAAAAAAAAAAAAAAAAA">
                                      <p:cBhvr>
                                        <p:cTn id="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3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027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41 -4.81481E-6 C 0.16732 0.01389 0.16693 0.02871 0.16849 0.04329 C 0.16941 0.04769 0.17227 0.05139 0.17292 0.05579 C 0.17435 0.07385 0.17344 0.0919 0.17474 0.10973 C 0.17552 0.11852 0.18008 0.13149 0.18125 0.14028 C 0.18295 0.3301 0.18711 0.42246 0.1836 0.60903 C 0.18295 0.61598 0.18125 0.62338 0.17917 0.62963 C 0.17435 0.66389 0.18125 0.65325 0.16849 0.66806 C 0.16823 0.67084 0.16641 0.67338 0.16641 0.6757 C 0.16641 0.69491 0.17435 0.69607 0.1625 0.69098 C 0.15925 0.68774 0.15782 0.68079 0.15391 0.68079 C 0.14922 0.68079 0.14571 0.68612 0.14128 0.68612 " pathEditMode="relative" rAng="0" ptsTypes="AAAAAAAAAAAA">
                                      <p:cBhvr>
                                        <p:cTn id="2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3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02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C 0.02422 0.00602 0.0375 0.05463 0.04245 0.07014 C 0.05326 0.09514 0.06224 0.11899 0.06953 0.14491 C 0.07604 0.16737 0.07409 0.19121 0.07891 0.21413 C 0.08542 0.24283 0.09675 0.27107 0.10365 0.30024 C 0.10365 0.30811 0.10365 0.3294 0.10873 0.34005 C 0.11055 0.34908 0.11654 0.36459 0.11654 0.36505 C 0.11758 0.36945 0.11862 0.37431 0.11953 0.37848 C 0.12097 0.38565 0.12344 0.39954 0.12344 0.39977 C 0.12292 0.48218 0.15807 0.57338 0.11472 0.64676 C 0.11354 0.66158 0.11354 0.67593 0.11263 0.69075 C 0.1112 0.69931 0.11263 0.69908 0.10873 0.69908 " pathEditMode="relative" rAng="0" ptsTypes="AAAAAAAAAAAA">
                                      <p:cBhvr>
                                        <p:cTn id="3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23" y="3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7 C -0.08281 0.00718 -0.12825 0.06528 -0.14518 0.08403 C -0.18177 0.11389 -0.2125 0.14236 -0.23724 0.17338 C -0.2595 0.20023 -0.2526 0.22917 -0.26953 0.25671 C -0.2914 0.29097 -0.32994 0.32477 -0.35364 0.35926 C -0.35364 0.36898 -0.35364 0.39421 -0.37057 0.40741 C -0.37695 0.41806 -0.39726 0.43704 -0.39726 0.43727 C -0.40065 0.44259 -0.40416 0.44884 -0.40755 0.45324 C -0.4125 0.46204 -0.42096 0.47894 -0.42096 0.47917 C -0.41901 0.57801 -0.53867 0.68704 -0.39075 0.77523 C -0.38724 0.79282 -0.38724 0.80972 -0.38385 0.82778 C -0.37903 0.83819 -0.38385 0.83796 -0.37057 0.83796 " pathEditMode="relative" rAng="0" ptsTypes="AAAAAAAAAAAA"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29" y="4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1166B5E2-DC94-43AF-8C56-DC89A3E83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84"/>
            <a:ext cx="12161838" cy="684103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EB90AC0-1AEA-4C15-8ED6-166E4CCDAE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32" y="4560546"/>
            <a:ext cx="2173238" cy="217323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1EB365F-D371-41EB-971B-ECE109FD02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484"/>
            <a:ext cx="12161838" cy="5321447"/>
          </a:xfrm>
          <a:custGeom>
            <a:avLst/>
            <a:gdLst>
              <a:gd name="connsiteX0" fmla="*/ 0 w 12192000"/>
              <a:gd name="connsiteY0" fmla="*/ 0 h 5334645"/>
              <a:gd name="connsiteX1" fmla="*/ 12192000 w 12192000"/>
              <a:gd name="connsiteY1" fmla="*/ 0 h 5334645"/>
              <a:gd name="connsiteX2" fmla="*/ 12192000 w 12192000"/>
              <a:gd name="connsiteY2" fmla="*/ 5334645 h 5334645"/>
              <a:gd name="connsiteX3" fmla="*/ 0 w 12192000"/>
              <a:gd name="connsiteY3" fmla="*/ 5334645 h 5334645"/>
              <a:gd name="connsiteX4" fmla="*/ 0 w 12192000"/>
              <a:gd name="connsiteY4" fmla="*/ 0 h 5334645"/>
              <a:gd name="connsiteX5" fmla="*/ 7245927 w 12192000"/>
              <a:gd name="connsiteY5" fmla="*/ 443345 h 5334645"/>
              <a:gd name="connsiteX6" fmla="*/ 7245927 w 12192000"/>
              <a:gd name="connsiteY6" fmla="*/ 2064327 h 5334645"/>
              <a:gd name="connsiteX7" fmla="*/ 9739745 w 12192000"/>
              <a:gd name="connsiteY7" fmla="*/ 2064327 h 5334645"/>
              <a:gd name="connsiteX8" fmla="*/ 9739745 w 12192000"/>
              <a:gd name="connsiteY8" fmla="*/ 443345 h 5334645"/>
              <a:gd name="connsiteX9" fmla="*/ 7245927 w 12192000"/>
              <a:gd name="connsiteY9" fmla="*/ 443345 h 5334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5334645">
                <a:moveTo>
                  <a:pt x="0" y="0"/>
                </a:moveTo>
                <a:lnTo>
                  <a:pt x="12192000" y="0"/>
                </a:lnTo>
                <a:lnTo>
                  <a:pt x="12192000" y="5334645"/>
                </a:lnTo>
                <a:lnTo>
                  <a:pt x="0" y="5334645"/>
                </a:lnTo>
                <a:lnTo>
                  <a:pt x="0" y="0"/>
                </a:lnTo>
                <a:close/>
                <a:moveTo>
                  <a:pt x="7245927" y="443345"/>
                </a:moveTo>
                <a:lnTo>
                  <a:pt x="7245927" y="2064327"/>
                </a:lnTo>
                <a:lnTo>
                  <a:pt x="9739745" y="2064327"/>
                </a:lnTo>
                <a:lnTo>
                  <a:pt x="9739745" y="443345"/>
                </a:lnTo>
                <a:lnTo>
                  <a:pt x="7245927" y="443345"/>
                </a:lnTo>
                <a:close/>
              </a:path>
            </a:pathLst>
          </a:cu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ADB8D3C-9819-47E9-974B-4DC68403D2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96896"/>
            <a:ext cx="12161838" cy="3052621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BAAFF09D-F0D9-4D4F-AFAC-DEAE9C4929A1}"/>
              </a:ext>
            </a:extLst>
          </p:cNvPr>
          <p:cNvSpPr txBox="1"/>
          <p:nvPr/>
        </p:nvSpPr>
        <p:spPr>
          <a:xfrm>
            <a:off x="817617" y="1586982"/>
            <a:ext cx="10526604" cy="1442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/>
            <a:r>
              <a:rPr lang="en-US" altLang="zh-CN" sz="8778" dirty="0">
                <a:solidFill>
                  <a:prstClr val="white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#9Slide03 SFU Futura_01" pitchFamily="2" charset="77"/>
                <a:ea typeface="字魂20号-石头体" panose="00000500000000000000" pitchFamily="2" charset="-122"/>
              </a:rPr>
              <a:t>TẠM BIỆT CÁC EM</a:t>
            </a:r>
            <a:endParaRPr lang="zh-CN" altLang="en-US" sz="8778" dirty="0">
              <a:solidFill>
                <a:prstClr val="white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#9Slide03 SFU Futura_01" pitchFamily="2" charset="77"/>
              <a:ea typeface="字魂20号-石头体" panose="00000500000000000000" pitchFamily="2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2169978B-79F3-4A16-A1D0-74BC82463363}"/>
              </a:ext>
            </a:extLst>
          </p:cNvPr>
          <p:cNvSpPr/>
          <p:nvPr/>
        </p:nvSpPr>
        <p:spPr>
          <a:xfrm>
            <a:off x="3603754" y="3267642"/>
            <a:ext cx="4964342" cy="5666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/>
            <a:r>
              <a:rPr lang="en-US" altLang="zh-CN" sz="3192" dirty="0">
                <a:solidFill>
                  <a:prstClr val="black"/>
                </a:solidFill>
                <a:latin typeface="Cambria" panose="02040503050406030204" pitchFamily="18" charset="0"/>
                <a:ea typeface="思源黑体 CN Medium" panose="020B0600000000000000" pitchFamily="34" charset="-122"/>
              </a:rPr>
              <a:t>HẸN GẶP LẠI</a:t>
            </a:r>
            <a:endParaRPr lang="zh-CN" altLang="en-US" sz="3192" dirty="0">
              <a:solidFill>
                <a:prstClr val="black"/>
              </a:solidFill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8DE26421-E16E-495A-B3E0-B8241DAD2E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200" y="3367437"/>
            <a:ext cx="3728018" cy="3728018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4789E22A-731D-410C-8AC6-8C1FC77ABD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796" y="5369084"/>
            <a:ext cx="1676949" cy="107600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8AB5470-20FB-4098-8E09-C8E5583726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3512" y="2820129"/>
            <a:ext cx="2737066" cy="348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45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B622F3-FA73-34E6-C790-65555E0DE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7" y="8187"/>
            <a:ext cx="12162892" cy="684162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FC35BA6-B68E-610E-E4E2-136E2E4E7E09}"/>
              </a:ext>
            </a:extLst>
          </p:cNvPr>
          <p:cNvSpPr/>
          <p:nvPr/>
        </p:nvSpPr>
        <p:spPr>
          <a:xfrm>
            <a:off x="852439" y="243874"/>
            <a:ext cx="10474872" cy="22707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/>
            <a:endParaRPr lang="en-US" sz="1795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64AA7D-6835-FE13-6AB6-C60215D7EA6B}"/>
              </a:ext>
            </a:extLst>
          </p:cNvPr>
          <p:cNvSpPr txBox="1"/>
          <p:nvPr/>
        </p:nvSpPr>
        <p:spPr>
          <a:xfrm>
            <a:off x="970987" y="420416"/>
            <a:ext cx="101512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>
                <a:solidFill>
                  <a:srgbClr val="FF19A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chịu</a:t>
            </a:r>
            <a:r>
              <a:rPr lang="en-US" sz="9600" dirty="0">
                <a:solidFill>
                  <a:srgbClr val="FF19A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9600" dirty="0" err="1">
                <a:solidFill>
                  <a:srgbClr val="FF19A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</a:t>
            </a:r>
            <a:endParaRPr lang="en-US" sz="9600" dirty="0">
              <a:solidFill>
                <a:srgbClr val="FF19AD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Arrow: Left 5">
            <a:hlinkClick r:id="rId3" action="ppaction://hlinksldjump"/>
            <a:extLst>
              <a:ext uri="{FF2B5EF4-FFF2-40B4-BE49-F238E27FC236}">
                <a16:creationId xmlns:a16="http://schemas.microsoft.com/office/drawing/2014/main" id="{3B134EBF-C4BE-4777-35DE-850C668C4157}"/>
              </a:ext>
            </a:extLst>
          </p:cNvPr>
          <p:cNvSpPr/>
          <p:nvPr/>
        </p:nvSpPr>
        <p:spPr>
          <a:xfrm>
            <a:off x="10043319" y="5943600"/>
            <a:ext cx="1752600" cy="7620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40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2E73AA-8349-844E-7FDE-8EFC3A82E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7" y="8187"/>
            <a:ext cx="12162892" cy="684162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2DFD1E2-BD4F-A9BB-69B3-1187D129428B}"/>
              </a:ext>
            </a:extLst>
          </p:cNvPr>
          <p:cNvSpPr/>
          <p:nvPr/>
        </p:nvSpPr>
        <p:spPr>
          <a:xfrm>
            <a:off x="852439" y="243874"/>
            <a:ext cx="10474872" cy="22707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/>
            <a:endParaRPr lang="en-US" sz="1795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6AC170-7B3C-C144-1705-8B672DD50E9D}"/>
              </a:ext>
            </a:extLst>
          </p:cNvPr>
          <p:cNvSpPr txBox="1"/>
          <p:nvPr/>
        </p:nvSpPr>
        <p:spPr>
          <a:xfrm>
            <a:off x="970987" y="420416"/>
            <a:ext cx="101512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>
                <a:solidFill>
                  <a:srgbClr val="FF19A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ngôi</a:t>
            </a:r>
            <a:r>
              <a:rPr lang="en-US" sz="9600" dirty="0">
                <a:solidFill>
                  <a:srgbClr val="FF19A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9600" dirty="0" err="1">
                <a:solidFill>
                  <a:srgbClr val="FF19A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sao</a:t>
            </a:r>
            <a:endParaRPr lang="en-US" sz="9600" dirty="0">
              <a:solidFill>
                <a:srgbClr val="FF19AD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Arrow: Left 5">
            <a:hlinkClick r:id="rId3" action="ppaction://hlinksldjump"/>
            <a:extLst>
              <a:ext uri="{FF2B5EF4-FFF2-40B4-BE49-F238E27FC236}">
                <a16:creationId xmlns:a16="http://schemas.microsoft.com/office/drawing/2014/main" id="{C3B666E5-4433-1B49-670C-1A501EBDC4CD}"/>
              </a:ext>
            </a:extLst>
          </p:cNvPr>
          <p:cNvSpPr/>
          <p:nvPr/>
        </p:nvSpPr>
        <p:spPr>
          <a:xfrm>
            <a:off x="10043319" y="5943600"/>
            <a:ext cx="1752600" cy="7620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848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3CE635-DFB3-DA5A-82B5-B5AD480F8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7" y="8187"/>
            <a:ext cx="12162892" cy="684162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5D15F84-C599-D829-DAEE-74156790B81A}"/>
              </a:ext>
            </a:extLst>
          </p:cNvPr>
          <p:cNvSpPr/>
          <p:nvPr/>
        </p:nvSpPr>
        <p:spPr>
          <a:xfrm>
            <a:off x="852439" y="243874"/>
            <a:ext cx="10474872" cy="41757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/>
            <a:endParaRPr lang="en-US" sz="1795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279087-457A-F641-DEC6-4AA79DF1A57C}"/>
              </a:ext>
            </a:extLst>
          </p:cNvPr>
          <p:cNvSpPr txBox="1"/>
          <p:nvPr/>
        </p:nvSpPr>
        <p:spPr>
          <a:xfrm>
            <a:off x="970987" y="420416"/>
            <a:ext cx="1015121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Nghỉ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hè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Hà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Tam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Đảo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Khi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tán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ngọn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còn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Hà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dậy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ngắm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mây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trưa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hè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Tam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đảo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dễ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chịu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6" name="Arrow: Left 5">
            <a:hlinkClick r:id="rId3" action="ppaction://hlinksldjump"/>
            <a:extLst>
              <a:ext uri="{FF2B5EF4-FFF2-40B4-BE49-F238E27FC236}">
                <a16:creationId xmlns:a16="http://schemas.microsoft.com/office/drawing/2014/main" id="{EDE2F3CC-46F2-8674-E05E-1B86E8771B12}"/>
              </a:ext>
            </a:extLst>
          </p:cNvPr>
          <p:cNvSpPr/>
          <p:nvPr/>
        </p:nvSpPr>
        <p:spPr>
          <a:xfrm>
            <a:off x="10043319" y="5943600"/>
            <a:ext cx="1752600" cy="7620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439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5260" y="398676"/>
            <a:ext cx="6028344" cy="6032778"/>
          </a:xfrm>
          <a:prstGeom prst="rect">
            <a:avLst/>
          </a:prstGeom>
        </p:spPr>
      </p:pic>
      <p:pic>
        <p:nvPicPr>
          <p:cNvPr id="7" name="图片 6" descr="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537" y="1512398"/>
            <a:ext cx="7851986" cy="4919055"/>
          </a:xfrm>
          <a:prstGeom prst="rect">
            <a:avLst/>
          </a:prstGeom>
        </p:spPr>
      </p:pic>
      <p:pic>
        <p:nvPicPr>
          <p:cNvPr id="8" name="图片 7" descr="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5793" y="3614664"/>
            <a:ext cx="2356989" cy="3245690"/>
          </a:xfrm>
          <a:prstGeom prst="rect">
            <a:avLst/>
          </a:prstGeom>
        </p:spPr>
      </p:pic>
      <p:pic>
        <p:nvPicPr>
          <p:cNvPr id="9" name="图片 8" descr="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6162" y="4182499"/>
            <a:ext cx="2778283" cy="2463405"/>
          </a:xfrm>
          <a:prstGeom prst="rect">
            <a:avLst/>
          </a:prstGeom>
        </p:spPr>
      </p:pic>
      <p:pic>
        <p:nvPicPr>
          <p:cNvPr id="10" name="图片 9" descr="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85897"/>
            <a:ext cx="1995301" cy="4418168"/>
          </a:xfrm>
          <a:prstGeom prst="rect">
            <a:avLst/>
          </a:prstGeom>
        </p:spPr>
      </p:pic>
      <p:pic>
        <p:nvPicPr>
          <p:cNvPr id="11" name="图片 10" descr="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64821" y="2896919"/>
            <a:ext cx="997017" cy="976748"/>
          </a:xfrm>
          <a:prstGeom prst="rect">
            <a:avLst/>
          </a:prstGeom>
        </p:spPr>
      </p:pic>
      <p:pic>
        <p:nvPicPr>
          <p:cNvPr id="12" name="图片 11" descr="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23518" y="5283047"/>
            <a:ext cx="1541766" cy="1215550"/>
          </a:xfrm>
          <a:prstGeom prst="rect">
            <a:avLst/>
          </a:prstGeom>
        </p:spPr>
      </p:pic>
      <p:pic>
        <p:nvPicPr>
          <p:cNvPr id="14" name="图片 13" descr="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21358" y="551965"/>
            <a:ext cx="1211116" cy="1211116"/>
          </a:xfrm>
          <a:prstGeom prst="rect">
            <a:avLst/>
          </a:prstGeom>
        </p:spPr>
      </p:pic>
      <p:pic>
        <p:nvPicPr>
          <p:cNvPr id="15" name="图片 14" descr="20"/>
          <p:cNvPicPr>
            <a:picLocks noChangeAspect="1"/>
          </p:cNvPicPr>
          <p:nvPr/>
        </p:nvPicPr>
        <p:blipFill>
          <a:blip r:embed="rId12"/>
          <a:srcRect l="69989" t="-208" b="84615"/>
          <a:stretch>
            <a:fillRect/>
          </a:stretch>
        </p:blipFill>
        <p:spPr>
          <a:xfrm>
            <a:off x="10468049" y="8483"/>
            <a:ext cx="1693789" cy="15645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78" y="227444"/>
            <a:ext cx="1502579" cy="15025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89F76E-1D55-8E61-7AE9-3EE564985177}"/>
              </a:ext>
            </a:extLst>
          </p:cNvPr>
          <p:cNvSpPr txBox="1">
            <a:spLocks/>
          </p:cNvSpPr>
          <p:nvPr/>
        </p:nvSpPr>
        <p:spPr>
          <a:xfrm>
            <a:off x="-777081" y="2819400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 dirty="0">
                <a:solidFill>
                  <a:srgbClr val="BD196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8800" b="1" dirty="0" err="1">
                <a:solidFill>
                  <a:srgbClr val="BD196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8800" b="1" dirty="0">
                <a:solidFill>
                  <a:srgbClr val="BD196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46:</a:t>
            </a:r>
          </a:p>
          <a:p>
            <a:pPr algn="ctr">
              <a:lnSpc>
                <a:spcPct val="120000"/>
              </a:lnSpc>
            </a:pPr>
            <a:r>
              <a:rPr lang="en-US" sz="11500" b="1" dirty="0">
                <a:solidFill>
                  <a:srgbClr val="BD196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  </a:t>
            </a:r>
            <a:r>
              <a:rPr lang="en-US" sz="11500" b="1" dirty="0" err="1">
                <a:solidFill>
                  <a:srgbClr val="BD196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  <a:r>
              <a:rPr lang="en-US" sz="11500" b="1" dirty="0">
                <a:solidFill>
                  <a:srgbClr val="BD196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11500" b="1" dirty="0" err="1">
                <a:solidFill>
                  <a:srgbClr val="BD196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  <a:endParaRPr lang="en-US" sz="11500" b="1" dirty="0">
              <a:solidFill>
                <a:srgbClr val="BD196F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6C9C2A8-7880-3648-F573-A2ED15E5941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481" y="152400"/>
            <a:ext cx="1466553" cy="1466553"/>
          </a:xfrm>
          <a:prstGeom prst="rect">
            <a:avLst/>
          </a:prstGeom>
        </p:spPr>
      </p:pic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5A16603-B471-535F-7299-6F6CB401D64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519" y="5181600"/>
            <a:ext cx="1466553" cy="14665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277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5260" y="398676"/>
            <a:ext cx="6028344" cy="6032778"/>
          </a:xfrm>
          <a:prstGeom prst="rect">
            <a:avLst/>
          </a:prstGeom>
        </p:spPr>
      </p:pic>
      <p:pic>
        <p:nvPicPr>
          <p:cNvPr id="7" name="图片 6" descr="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538" y="1615492"/>
            <a:ext cx="6481879" cy="3796774"/>
          </a:xfrm>
          <a:prstGeom prst="rect">
            <a:avLst/>
          </a:prstGeom>
        </p:spPr>
      </p:pic>
      <p:pic>
        <p:nvPicPr>
          <p:cNvPr id="10" name="图片 9" descr="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85897"/>
            <a:ext cx="1995301" cy="4418168"/>
          </a:xfrm>
          <a:prstGeom prst="rect">
            <a:avLst/>
          </a:prstGeom>
        </p:spPr>
      </p:pic>
      <p:pic>
        <p:nvPicPr>
          <p:cNvPr id="12" name="图片 11" descr="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3518" y="5283047"/>
            <a:ext cx="1541766" cy="1215550"/>
          </a:xfrm>
          <a:prstGeom prst="rect">
            <a:avLst/>
          </a:prstGeom>
        </p:spPr>
      </p:pic>
      <p:pic>
        <p:nvPicPr>
          <p:cNvPr id="14" name="图片 13" descr="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7921" y="562734"/>
            <a:ext cx="1211116" cy="1211116"/>
          </a:xfrm>
          <a:prstGeom prst="rect">
            <a:avLst/>
          </a:prstGeom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F9EC993A-D7A9-4A46-AAC9-AD1B5E9B38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812" y="2830554"/>
            <a:ext cx="4110493" cy="41104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10" y="293990"/>
            <a:ext cx="1684560" cy="282787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1" y="1094334"/>
            <a:ext cx="1496036" cy="152644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72231" y="168461"/>
            <a:ext cx="1684560" cy="282787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16122" y="968805"/>
            <a:ext cx="1496036" cy="1526443"/>
          </a:xfrm>
          <a:prstGeom prst="rect">
            <a:avLst/>
          </a:prstGeom>
        </p:spPr>
      </p:pic>
      <p:pic>
        <p:nvPicPr>
          <p:cNvPr id="25" name="图片 7" descr="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61" y="3480915"/>
            <a:ext cx="2356989" cy="32456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D139E3-AF4F-8C5B-B1C4-BC7872CD0EB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37519" y="2362200"/>
            <a:ext cx="5675868" cy="23471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860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E40C2-D429-8F58-CD8E-98C5478B4E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B150E2-D5F2-C271-E6A1-49EF227BD7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>
            <a:hlinkClick r:id="" action="ppaction://media"/>
            <a:extLst>
              <a:ext uri="{FF2B5EF4-FFF2-40B4-BE49-F238E27FC236}">
                <a16:creationId xmlns:a16="http://schemas.microsoft.com/office/drawing/2014/main" id="{350BF0DF-BCC7-7D43-AEB2-7530E984D2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0" y="-381000"/>
            <a:ext cx="12161838" cy="7239000"/>
          </a:xfrm>
          <a:prstGeom prst="rect">
            <a:avLst/>
          </a:prstGeom>
        </p:spPr>
      </p:pic>
      <p:pic>
        <p:nvPicPr>
          <p:cNvPr id="5" name="[hanhtrangso.nxbgd.vn] Audio_ Tây bắc có ruộng bậc thang, có thác nước_HTS">
            <a:hlinkClick r:id="" action="ppaction://media"/>
            <a:extLst>
              <a:ext uri="{FF2B5EF4-FFF2-40B4-BE49-F238E27FC236}">
                <a16:creationId xmlns:a16="http://schemas.microsoft.com/office/drawing/2014/main" id="{DC2CF2D1-ACF5-105F-28EE-7F23795D525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77081" y="76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29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2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未定义">
  <a:themeElements>
    <a:clrScheme name="自定义 773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627AAE"/>
      </a:accent1>
      <a:accent2>
        <a:srgbClr val="F66589"/>
      </a:accent2>
      <a:accent3>
        <a:srgbClr val="627AAE"/>
      </a:accent3>
      <a:accent4>
        <a:srgbClr val="F66589"/>
      </a:accent4>
      <a:accent5>
        <a:srgbClr val="627AAE"/>
      </a:accent5>
      <a:accent6>
        <a:srgbClr val="F66589"/>
      </a:accent6>
      <a:hlink>
        <a:srgbClr val="627AAE"/>
      </a:hlink>
      <a:folHlink>
        <a:srgbClr val="F66589"/>
      </a:folHlink>
    </a:clrScheme>
    <a:fontScheme name="1212121">
      <a:majorFont>
        <a:latin typeface="字魂131号-酷乐潮玩体"/>
        <a:ea typeface="字魂131号-酷乐潮玩体"/>
        <a:cs typeface=""/>
      </a:majorFont>
      <a:minorFont>
        <a:latin typeface="字魂131号-酷乐潮玩体"/>
        <a:ea typeface="汉仪正圆-55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未定义">
  <a:themeElements>
    <a:clrScheme name="自定义 773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627AAE"/>
      </a:accent1>
      <a:accent2>
        <a:srgbClr val="F66589"/>
      </a:accent2>
      <a:accent3>
        <a:srgbClr val="627AAE"/>
      </a:accent3>
      <a:accent4>
        <a:srgbClr val="F66589"/>
      </a:accent4>
      <a:accent5>
        <a:srgbClr val="627AAE"/>
      </a:accent5>
      <a:accent6>
        <a:srgbClr val="F66589"/>
      </a:accent6>
      <a:hlink>
        <a:srgbClr val="627AAE"/>
      </a:hlink>
      <a:folHlink>
        <a:srgbClr val="F66589"/>
      </a:folHlink>
    </a:clrScheme>
    <a:fontScheme name="1212121">
      <a:majorFont>
        <a:latin typeface="字魂131号-酷乐潮玩体"/>
        <a:ea typeface="字魂131号-酷乐潮玩体"/>
        <a:cs typeface=""/>
      </a:majorFont>
      <a:minorFont>
        <a:latin typeface="字魂131号-酷乐潮玩体"/>
        <a:ea typeface="汉仪正圆-55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2451</TotalTime>
  <Words>473</Words>
  <Application>Microsoft Office PowerPoint</Application>
  <PresentationFormat>Custom</PresentationFormat>
  <Paragraphs>135</Paragraphs>
  <Slides>37</Slides>
  <Notes>10</Notes>
  <HiddenSlides>0</HiddenSlides>
  <MMClips>10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37</vt:i4>
      </vt:variant>
    </vt:vector>
  </HeadingPairs>
  <TitlesOfParts>
    <vt:vector size="60" baseType="lpstr">
      <vt:lpstr>微软雅黑</vt:lpstr>
      <vt:lpstr>#9Slide03 SFU Futura_01</vt:lpstr>
      <vt:lpstr>#9Slide07 Cadena</vt:lpstr>
      <vt:lpstr>Arial</vt:lpstr>
      <vt:lpstr>Arial Rounded MT Bold</vt:lpstr>
      <vt:lpstr>Arial-Rounded</vt:lpstr>
      <vt:lpstr>Calibri</vt:lpstr>
      <vt:lpstr>Calibri Light</vt:lpstr>
      <vt:lpstr>Cambria</vt:lpstr>
      <vt:lpstr>Tahoma</vt:lpstr>
      <vt:lpstr>Times New Roman</vt:lpstr>
      <vt:lpstr>Wingdings</vt:lpstr>
      <vt:lpstr>字魂131号-酷乐潮玩体</vt:lpstr>
      <vt:lpstr>字魂20号-石头体</vt:lpstr>
      <vt:lpstr>思源黑体 CN Medium</vt:lpstr>
      <vt:lpstr>汉仪正圆-55W</vt:lpstr>
      <vt:lpstr>Office Theme</vt:lpstr>
      <vt:lpstr>1_Office Theme</vt:lpstr>
      <vt:lpstr>未定义</vt:lpstr>
      <vt:lpstr>2_Office Theme</vt:lpstr>
      <vt:lpstr>Office 主题​​</vt:lpstr>
      <vt:lpstr>1_未定义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Administrator</cp:lastModifiedBy>
  <cp:revision>354</cp:revision>
  <dcterms:created xsi:type="dcterms:W3CDTF">2021-05-08T14:00:55Z</dcterms:created>
  <dcterms:modified xsi:type="dcterms:W3CDTF">2026-06-01T01:36:24Z</dcterms:modified>
</cp:coreProperties>
</file>