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4" r:id="rId3"/>
    <p:sldMasterId id="2147483736" r:id="rId4"/>
    <p:sldMasterId id="2147483765" r:id="rId5"/>
    <p:sldMasterId id="2147483782" r:id="rId6"/>
    <p:sldMasterId id="2147483794" r:id="rId7"/>
  </p:sldMasterIdLst>
  <p:notesMasterIdLst>
    <p:notesMasterId r:id="rId32"/>
  </p:notesMasterIdLst>
  <p:handoutMasterIdLst>
    <p:handoutMasterId r:id="rId33"/>
  </p:handoutMasterIdLst>
  <p:sldIdLst>
    <p:sldId id="2007577118" r:id="rId8"/>
    <p:sldId id="257" r:id="rId9"/>
    <p:sldId id="258" r:id="rId10"/>
    <p:sldId id="259" r:id="rId11"/>
    <p:sldId id="2007577117" r:id="rId12"/>
    <p:sldId id="261" r:id="rId13"/>
    <p:sldId id="2633" r:id="rId14"/>
    <p:sldId id="2007577121" r:id="rId15"/>
    <p:sldId id="260" r:id="rId16"/>
    <p:sldId id="326" r:id="rId17"/>
    <p:sldId id="330" r:id="rId18"/>
    <p:sldId id="334" r:id="rId19"/>
    <p:sldId id="331" r:id="rId20"/>
    <p:sldId id="332" r:id="rId21"/>
    <p:sldId id="333" r:id="rId22"/>
    <p:sldId id="2007577119" r:id="rId23"/>
    <p:sldId id="327" r:id="rId24"/>
    <p:sldId id="329" r:id="rId25"/>
    <p:sldId id="2007577120" r:id="rId26"/>
    <p:sldId id="316" r:id="rId27"/>
    <p:sldId id="317" r:id="rId28"/>
    <p:sldId id="318" r:id="rId29"/>
    <p:sldId id="319" r:id="rId30"/>
    <p:sldId id="32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583" autoAdjust="0"/>
  </p:normalViewPr>
  <p:slideViewPr>
    <p:cSldViewPr snapToGrid="0">
      <p:cViewPr varScale="1">
        <p:scale>
          <a:sx n="70" d="100"/>
          <a:sy n="70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6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vào mickey để mickey đi trốn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vào các hộp vuông để tìm đáp án. Đáp án đúng sẽ có mickey ở dưới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 ý: Khi rê chuột vào mickey, chuột xuất hiện hình bàn tay thì thầy cô mới click thành công.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Đọc rồi vẫn k hiểu thì thầy cô liên hệ 0916604268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Sau khi thử nghiệm oke, thầy cô xoá ô này đi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5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2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6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5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15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1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5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1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1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0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4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9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82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61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15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5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11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8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40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3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5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15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00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4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74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3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0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24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05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43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02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3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96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90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63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793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5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4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38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2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5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2026/6/1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845AC3-9ECC-4260-898A-0AA864642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AA31F-DBE4-7BD0-CAC6-E0C11EB60E4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272211" cy="6858000"/>
          </a:xfrm>
          <a:prstGeom prst="rect">
            <a:avLst/>
          </a:prstGeom>
        </p:spPr>
      </p:pic>
      <p:sp>
        <p:nvSpPr>
          <p:cNvPr id="4" name="Rounded Rectangle 37">
            <a:extLst>
              <a:ext uri="{FF2B5EF4-FFF2-40B4-BE49-F238E27FC236}">
                <a16:creationId xmlns:a16="http://schemas.microsoft.com/office/drawing/2014/main" id="{F5DF2347-91FC-8380-B2A3-6E980DC9C0EB}"/>
              </a:ext>
            </a:extLst>
          </p:cNvPr>
          <p:cNvSpPr/>
          <p:nvPr userDrawn="1"/>
        </p:nvSpPr>
        <p:spPr>
          <a:xfrm>
            <a:off x="388883" y="252248"/>
            <a:ext cx="11424745" cy="634824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5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6B62-0A66-466A-8351-85E77F145262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7BA462-22C8-4117-631F-F51C60D1C3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311" y="173241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BBD79A-302B-3B06-52A2-ACF8D602E5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51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7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58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76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audio" Target="../media/audio3.wav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audio" Target="../media/audio3.wav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openxmlformats.org/officeDocument/2006/relationships/image" Target="../media/image79.png"/><Relationship Id="rId4" Type="http://schemas.openxmlformats.org/officeDocument/2006/relationships/audio" Target="../media/audio3.wav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57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85CCEE0E-15A4-1708-7E6E-265784DCC525}"/>
              </a:ext>
            </a:extLst>
          </p:cNvPr>
          <p:cNvSpPr/>
          <p:nvPr/>
        </p:nvSpPr>
        <p:spPr>
          <a:xfrm>
            <a:off x="543841" y="2689860"/>
            <a:ext cx="11023477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A32AD-E7B1-573D-0F77-3A94680D3E1C}"/>
              </a:ext>
            </a:extLst>
          </p:cNvPr>
          <p:cNvGrpSpPr/>
          <p:nvPr/>
        </p:nvGrpSpPr>
        <p:grpSpPr>
          <a:xfrm>
            <a:off x="391442" y="152400"/>
            <a:ext cx="11252077" cy="1200329"/>
            <a:chOff x="597667" y="326926"/>
            <a:chExt cx="11252077" cy="120032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7A93DFF-BA6B-30F3-EB3D-9BF032612FEE}"/>
                </a:ext>
              </a:extLst>
            </p:cNvPr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02CF43-66A8-DDEA-BC3D-6A7D813BAE6F}"/>
                </a:ext>
              </a:extLst>
            </p:cNvPr>
            <p:cNvSpPr txBox="1"/>
            <p:nvPr/>
          </p:nvSpPr>
          <p:spPr>
            <a:xfrm>
              <a:off x="1462696" y="326926"/>
              <a:ext cx="10387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Tính nhẩm</a:t>
              </a:r>
            </a:p>
          </p:txBody>
        </p:sp>
      </p:grp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CD516840-229E-EEF8-8CEE-6F4441F49171}"/>
              </a:ext>
            </a:extLst>
          </p:cNvPr>
          <p:cNvSpPr/>
          <p:nvPr/>
        </p:nvSpPr>
        <p:spPr>
          <a:xfrm>
            <a:off x="933449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3668EAA9-D29D-F846-4EC2-56E90497B56D}"/>
              </a:ext>
            </a:extLst>
          </p:cNvPr>
          <p:cNvSpPr/>
          <p:nvPr/>
        </p:nvSpPr>
        <p:spPr>
          <a:xfrm>
            <a:off x="899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41194847-0330-4D91-B54C-204695A4ABBC}"/>
              </a:ext>
            </a:extLst>
          </p:cNvPr>
          <p:cNvSpPr/>
          <p:nvPr/>
        </p:nvSpPr>
        <p:spPr>
          <a:xfrm>
            <a:off x="45569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F033F698-53B7-35BF-BDEE-C3D6A45098A3}"/>
              </a:ext>
            </a:extLst>
          </p:cNvPr>
          <p:cNvSpPr/>
          <p:nvPr/>
        </p:nvSpPr>
        <p:spPr>
          <a:xfrm>
            <a:off x="81383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542C0246-D1A6-1BE3-1343-9FAE778BAE5F}"/>
              </a:ext>
            </a:extLst>
          </p:cNvPr>
          <p:cNvSpPr/>
          <p:nvPr/>
        </p:nvSpPr>
        <p:spPr>
          <a:xfrm>
            <a:off x="8138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5CFB8D1-3D93-43CD-D998-E8C6FE7B5B9C}"/>
              </a:ext>
            </a:extLst>
          </p:cNvPr>
          <p:cNvSpPr/>
          <p:nvPr/>
        </p:nvSpPr>
        <p:spPr>
          <a:xfrm>
            <a:off x="4533899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250C8738-8A70-01C3-1DCD-55CA0406CFB5}"/>
              </a:ext>
            </a:extLst>
          </p:cNvPr>
          <p:cNvSpPr/>
          <p:nvPr/>
        </p:nvSpPr>
        <p:spPr>
          <a:xfrm>
            <a:off x="2964959" y="285386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6" name="Rounded Rectangle 58">
            <a:extLst>
              <a:ext uri="{FF2B5EF4-FFF2-40B4-BE49-F238E27FC236}">
                <a16:creationId xmlns:a16="http://schemas.microsoft.com/office/drawing/2014/main" id="{35C9527C-D989-8FDA-9DC1-33D4C6DD934E}"/>
              </a:ext>
            </a:extLst>
          </p:cNvPr>
          <p:cNvSpPr/>
          <p:nvPr/>
        </p:nvSpPr>
        <p:spPr>
          <a:xfrm>
            <a:off x="2965739" y="379476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7" name="Rounded Rectangle 59">
            <a:extLst>
              <a:ext uri="{FF2B5EF4-FFF2-40B4-BE49-F238E27FC236}">
                <a16:creationId xmlns:a16="http://schemas.microsoft.com/office/drawing/2014/main" id="{3741718C-7A0D-7695-3E1F-2A43DF5F779B}"/>
              </a:ext>
            </a:extLst>
          </p:cNvPr>
          <p:cNvSpPr/>
          <p:nvPr/>
        </p:nvSpPr>
        <p:spPr>
          <a:xfrm>
            <a:off x="6490099" y="2869109"/>
            <a:ext cx="97780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Rounded Rectangle 60">
            <a:extLst>
              <a:ext uri="{FF2B5EF4-FFF2-40B4-BE49-F238E27FC236}">
                <a16:creationId xmlns:a16="http://schemas.microsoft.com/office/drawing/2014/main" id="{9636AA90-A55F-2C68-4484-A48434E93246}"/>
              </a:ext>
            </a:extLst>
          </p:cNvPr>
          <p:cNvSpPr/>
          <p:nvPr/>
        </p:nvSpPr>
        <p:spPr>
          <a:xfrm>
            <a:off x="6490879" y="3810000"/>
            <a:ext cx="9770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Rounded Rectangle 61">
            <a:extLst>
              <a:ext uri="{FF2B5EF4-FFF2-40B4-BE49-F238E27FC236}">
                <a16:creationId xmlns:a16="http://schemas.microsoft.com/office/drawing/2014/main" id="{0D71E07C-77AD-229A-90D6-313024B53E08}"/>
              </a:ext>
            </a:extLst>
          </p:cNvPr>
          <p:cNvSpPr/>
          <p:nvPr/>
        </p:nvSpPr>
        <p:spPr>
          <a:xfrm>
            <a:off x="10188098" y="288434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0" name="Rounded Rectangle 62">
            <a:extLst>
              <a:ext uri="{FF2B5EF4-FFF2-40B4-BE49-F238E27FC236}">
                <a16:creationId xmlns:a16="http://schemas.microsoft.com/office/drawing/2014/main" id="{7FD53721-4B76-0AAC-0804-4139C33E691B}"/>
              </a:ext>
            </a:extLst>
          </p:cNvPr>
          <p:cNvSpPr/>
          <p:nvPr/>
        </p:nvSpPr>
        <p:spPr>
          <a:xfrm>
            <a:off x="10188878" y="382524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4340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7">
            <a:extLst>
              <a:ext uri="{FF2B5EF4-FFF2-40B4-BE49-F238E27FC236}">
                <a16:creationId xmlns:a16="http://schemas.microsoft.com/office/drawing/2014/main" id="{D0F62337-B783-92D8-BCC8-0E00A6CB49FA}"/>
              </a:ext>
            </a:extLst>
          </p:cNvPr>
          <p:cNvSpPr/>
          <p:nvPr/>
        </p:nvSpPr>
        <p:spPr>
          <a:xfrm>
            <a:off x="687861" y="2438400"/>
            <a:ext cx="11023477" cy="2392501"/>
          </a:xfrm>
          <a:prstGeom prst="roundRect">
            <a:avLst/>
          </a:prstGeom>
          <a:solidFill>
            <a:srgbClr val="CA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FAA47B-8ED6-E70B-DBDA-70253D3F1F3A}"/>
              </a:ext>
            </a:extLst>
          </p:cNvPr>
          <p:cNvSpPr/>
          <p:nvPr/>
        </p:nvSpPr>
        <p:spPr>
          <a:xfrm>
            <a:off x="391442" y="34450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73864-05B7-1888-C8C5-71823F6686F3}"/>
              </a:ext>
            </a:extLst>
          </p:cNvPr>
          <p:cNvSpPr txBox="1"/>
          <p:nvPr/>
        </p:nvSpPr>
        <p:spPr>
          <a:xfrm>
            <a:off x="1324290" y="155822"/>
            <a:ext cx="1038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Số?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DC6B081F-8FE6-1344-2246-3356CAE502E6}"/>
              </a:ext>
            </a:extLst>
          </p:cNvPr>
          <p:cNvSpPr/>
          <p:nvPr/>
        </p:nvSpPr>
        <p:spPr>
          <a:xfrm>
            <a:off x="162336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6E6A9C76-861D-32DD-D1CA-877D192B8225}"/>
              </a:ext>
            </a:extLst>
          </p:cNvPr>
          <p:cNvSpPr/>
          <p:nvPr/>
        </p:nvSpPr>
        <p:spPr>
          <a:xfrm>
            <a:off x="33302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C1884C44-69F5-E4A6-E64F-45849F25703E}"/>
              </a:ext>
            </a:extLst>
          </p:cNvPr>
          <p:cNvSpPr/>
          <p:nvPr/>
        </p:nvSpPr>
        <p:spPr>
          <a:xfrm>
            <a:off x="24409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9E0F6646-F351-46F3-FA6E-B38DE0F64DBC}"/>
              </a:ext>
            </a:extLst>
          </p:cNvPr>
          <p:cNvSpPr/>
          <p:nvPr/>
        </p:nvSpPr>
        <p:spPr>
          <a:xfrm>
            <a:off x="244680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239EE03C-1E32-3D14-BA92-A9BD1290839F}"/>
              </a:ext>
            </a:extLst>
          </p:cNvPr>
          <p:cNvSpPr/>
          <p:nvPr/>
        </p:nvSpPr>
        <p:spPr>
          <a:xfrm>
            <a:off x="8859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4A455275-6A38-3BFA-934D-81A86A9855E5}"/>
              </a:ext>
            </a:extLst>
          </p:cNvPr>
          <p:cNvSpPr/>
          <p:nvPr/>
        </p:nvSpPr>
        <p:spPr>
          <a:xfrm>
            <a:off x="4086239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Rounded Rectangle 30">
            <a:extLst>
              <a:ext uri="{FF2B5EF4-FFF2-40B4-BE49-F238E27FC236}">
                <a16:creationId xmlns:a16="http://schemas.microsoft.com/office/drawing/2014/main" id="{E3530FDE-2314-0E6C-CA0E-8F802CAE7DB7}"/>
              </a:ext>
            </a:extLst>
          </p:cNvPr>
          <p:cNvSpPr/>
          <p:nvPr/>
        </p:nvSpPr>
        <p:spPr>
          <a:xfrm>
            <a:off x="162336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2" name="Rounded Rectangle 32">
            <a:extLst>
              <a:ext uri="{FF2B5EF4-FFF2-40B4-BE49-F238E27FC236}">
                <a16:creationId xmlns:a16="http://schemas.microsoft.com/office/drawing/2014/main" id="{D09FC8A1-84D7-5C50-637F-8354835943CC}"/>
              </a:ext>
            </a:extLst>
          </p:cNvPr>
          <p:cNvSpPr/>
          <p:nvPr/>
        </p:nvSpPr>
        <p:spPr>
          <a:xfrm>
            <a:off x="33302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Rounded Rectangle 33">
            <a:extLst>
              <a:ext uri="{FF2B5EF4-FFF2-40B4-BE49-F238E27FC236}">
                <a16:creationId xmlns:a16="http://schemas.microsoft.com/office/drawing/2014/main" id="{9462DB5E-93E1-95C2-44A8-4DC4F73A0F41}"/>
              </a:ext>
            </a:extLst>
          </p:cNvPr>
          <p:cNvSpPr/>
          <p:nvPr/>
        </p:nvSpPr>
        <p:spPr>
          <a:xfrm>
            <a:off x="24409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D30A82CB-71B3-2D5C-7F35-0F13726C3BEF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0EC8B34A-1485-7E04-9AAB-7A3688233181}"/>
              </a:ext>
            </a:extLst>
          </p:cNvPr>
          <p:cNvSpPr/>
          <p:nvPr/>
        </p:nvSpPr>
        <p:spPr>
          <a:xfrm>
            <a:off x="4086239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Rounded Rectangle 39">
            <a:extLst>
              <a:ext uri="{FF2B5EF4-FFF2-40B4-BE49-F238E27FC236}">
                <a16:creationId xmlns:a16="http://schemas.microsoft.com/office/drawing/2014/main" id="{3CF6A0EE-9584-D6DD-713E-6FA36E5F6293}"/>
              </a:ext>
            </a:extLst>
          </p:cNvPr>
          <p:cNvSpPr/>
          <p:nvPr/>
        </p:nvSpPr>
        <p:spPr>
          <a:xfrm>
            <a:off x="783366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7" name="Rounded Rectangle 40">
            <a:extLst>
              <a:ext uri="{FF2B5EF4-FFF2-40B4-BE49-F238E27FC236}">
                <a16:creationId xmlns:a16="http://schemas.microsoft.com/office/drawing/2014/main" id="{759E6893-6EEA-2881-16ED-9300E56CEB1B}"/>
              </a:ext>
            </a:extLst>
          </p:cNvPr>
          <p:cNvSpPr/>
          <p:nvPr/>
        </p:nvSpPr>
        <p:spPr>
          <a:xfrm>
            <a:off x="95405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8" name="Rounded Rectangle 41">
            <a:extLst>
              <a:ext uri="{FF2B5EF4-FFF2-40B4-BE49-F238E27FC236}">
                <a16:creationId xmlns:a16="http://schemas.microsoft.com/office/drawing/2014/main" id="{BF710F7F-6530-157C-AADD-1C56ADC67916}"/>
              </a:ext>
            </a:extLst>
          </p:cNvPr>
          <p:cNvSpPr/>
          <p:nvPr/>
        </p:nvSpPr>
        <p:spPr>
          <a:xfrm>
            <a:off x="86512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Rounded Rectangle 45">
            <a:extLst>
              <a:ext uri="{FF2B5EF4-FFF2-40B4-BE49-F238E27FC236}">
                <a16:creationId xmlns:a16="http://schemas.microsoft.com/office/drawing/2014/main" id="{F50C05DC-1F6F-7D41-70F3-4483203A0C59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47">
            <a:extLst>
              <a:ext uri="{FF2B5EF4-FFF2-40B4-BE49-F238E27FC236}">
                <a16:creationId xmlns:a16="http://schemas.microsoft.com/office/drawing/2014/main" id="{7406682A-51F1-5AE4-6D11-87C6048F812D}"/>
              </a:ext>
            </a:extLst>
          </p:cNvPr>
          <p:cNvSpPr/>
          <p:nvPr/>
        </p:nvSpPr>
        <p:spPr>
          <a:xfrm>
            <a:off x="10296539" y="2697481"/>
            <a:ext cx="111838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1" name="Rounded Rectangle 49">
            <a:extLst>
              <a:ext uri="{FF2B5EF4-FFF2-40B4-BE49-F238E27FC236}">
                <a16:creationId xmlns:a16="http://schemas.microsoft.com/office/drawing/2014/main" id="{BE157D1F-E0D6-EA12-DC0D-E89E3B9A6993}"/>
              </a:ext>
            </a:extLst>
          </p:cNvPr>
          <p:cNvSpPr/>
          <p:nvPr/>
        </p:nvSpPr>
        <p:spPr>
          <a:xfrm>
            <a:off x="783366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2" name="Rounded Rectangle 50">
            <a:extLst>
              <a:ext uri="{FF2B5EF4-FFF2-40B4-BE49-F238E27FC236}">
                <a16:creationId xmlns:a16="http://schemas.microsoft.com/office/drawing/2014/main" id="{C73B2BD9-D085-B8A9-4C44-972598EA7854}"/>
              </a:ext>
            </a:extLst>
          </p:cNvPr>
          <p:cNvSpPr/>
          <p:nvPr/>
        </p:nvSpPr>
        <p:spPr>
          <a:xfrm>
            <a:off x="95405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A17ACD0D-3F9F-C1AF-7029-8C8289957FDD}"/>
              </a:ext>
            </a:extLst>
          </p:cNvPr>
          <p:cNvSpPr/>
          <p:nvPr/>
        </p:nvSpPr>
        <p:spPr>
          <a:xfrm>
            <a:off x="86512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52">
            <a:extLst>
              <a:ext uri="{FF2B5EF4-FFF2-40B4-BE49-F238E27FC236}">
                <a16:creationId xmlns:a16="http://schemas.microsoft.com/office/drawing/2014/main" id="{D6E5971B-0AC2-5B71-8345-EBB0B55787AA}"/>
              </a:ext>
            </a:extLst>
          </p:cNvPr>
          <p:cNvSpPr/>
          <p:nvPr/>
        </p:nvSpPr>
        <p:spPr>
          <a:xfrm>
            <a:off x="865710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25" name="Rounded Rectangle 53">
            <a:extLst>
              <a:ext uri="{FF2B5EF4-FFF2-40B4-BE49-F238E27FC236}">
                <a16:creationId xmlns:a16="http://schemas.microsoft.com/office/drawing/2014/main" id="{060F151B-94B4-CD48-84BF-6A9ED3AFAB26}"/>
              </a:ext>
            </a:extLst>
          </p:cNvPr>
          <p:cNvSpPr/>
          <p:nvPr/>
        </p:nvSpPr>
        <p:spPr>
          <a:xfrm>
            <a:off x="7096280" y="384792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Rounded Rectangle 55">
            <a:extLst>
              <a:ext uri="{FF2B5EF4-FFF2-40B4-BE49-F238E27FC236}">
                <a16:creationId xmlns:a16="http://schemas.microsoft.com/office/drawing/2014/main" id="{319EC4F8-3D3E-2621-D7C2-910C4B6E660D}"/>
              </a:ext>
            </a:extLst>
          </p:cNvPr>
          <p:cNvSpPr/>
          <p:nvPr/>
        </p:nvSpPr>
        <p:spPr>
          <a:xfrm>
            <a:off x="10296539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Rounded Rectangle 63">
            <a:extLst>
              <a:ext uri="{FF2B5EF4-FFF2-40B4-BE49-F238E27FC236}">
                <a16:creationId xmlns:a16="http://schemas.microsoft.com/office/drawing/2014/main" id="{EA39C3DC-2F65-C294-AE1E-085F97C8CA50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Rounded Rectangle 66">
            <a:extLst>
              <a:ext uri="{FF2B5EF4-FFF2-40B4-BE49-F238E27FC236}">
                <a16:creationId xmlns:a16="http://schemas.microsoft.com/office/drawing/2014/main" id="{7AF4DD44-5ACE-463D-90FE-78ED3F60E7BC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3125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5">
            <a:extLst>
              <a:ext uri="{FF2B5EF4-FFF2-40B4-BE49-F238E27FC236}">
                <a16:creationId xmlns:a16="http://schemas.microsoft.com/office/drawing/2014/main" id="{DAF236E8-3381-2279-38CC-56DD0A983D17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2CD3AD1-B949-14CF-6EC8-62973897FFE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F:\AAA-LÀM ẢNH SLIDE\Bai10-LT3-3.png">
              <a:extLst>
                <a:ext uri="{FF2B5EF4-FFF2-40B4-BE49-F238E27FC236}">
                  <a16:creationId xmlns:a16="http://schemas.microsoft.com/office/drawing/2014/main" id="{3FDC3AA3-B0D5-6DBE-F093-D74C1F6F8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9" name="Group 189">
            <a:extLst>
              <a:ext uri="{FF2B5EF4-FFF2-40B4-BE49-F238E27FC236}">
                <a16:creationId xmlns:a16="http://schemas.microsoft.com/office/drawing/2014/main" id="{A21786A2-2200-829C-4D7D-AC5A46A5A97C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65A076E-04C3-F6EB-6767-1D8F6F09F1A1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F:\AAA-LÀM ẢNH SLIDE\Bai10-LT3-3.png">
              <a:extLst>
                <a:ext uri="{FF2B5EF4-FFF2-40B4-BE49-F238E27FC236}">
                  <a16:creationId xmlns:a16="http://schemas.microsoft.com/office/drawing/2014/main" id="{8E7F96B7-B80E-6FAF-D187-B7B5D7A1C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804D4AE-37D6-A2BE-D872-B17A675595F5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6D99B6-318A-2074-FA59-82D9834D27A0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97E1E5-7F5C-8CEA-040C-026A34B01D9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FBA0DF86-80EF-48A1-BDF7-9D6D082E5DBD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07B1FB61-B8EC-B00E-12DF-843929E73F31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508469CA-52F8-CA04-AD8B-979C671E4CBA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D755A65B-C0E0-4419-93C9-3A2C7A19DE7C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30C07-14B3-0773-7EBE-DEBC18C07FD6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E99B0F7E-A29E-25CC-200B-FC01F71F85EA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?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6CC3C483-CB0C-BEBD-D25A-B83209C939FA}"/>
              </a:ext>
            </a:extLst>
          </p:cNvPr>
          <p:cNvSpPr/>
          <p:nvPr/>
        </p:nvSpPr>
        <p:spPr>
          <a:xfrm>
            <a:off x="43419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F08FF325-4767-E958-552C-68E6D9C55B77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?</a:t>
            </a:r>
          </a:p>
        </p:txBody>
      </p:sp>
      <p:grpSp>
        <p:nvGrpSpPr>
          <p:cNvPr id="23" name="Group 185">
            <a:extLst>
              <a:ext uri="{FF2B5EF4-FFF2-40B4-BE49-F238E27FC236}">
                <a16:creationId xmlns:a16="http://schemas.microsoft.com/office/drawing/2014/main" id="{650C5D12-0917-2CE4-28D3-AB105ADA3476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1EE559-0E09-F91E-0889-DBA7615E0BD1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F:\AAA-LÀM ẢNH SLIDE\Bai10-LT3-3.png">
              <a:extLst>
                <a:ext uri="{FF2B5EF4-FFF2-40B4-BE49-F238E27FC236}">
                  <a16:creationId xmlns:a16="http://schemas.microsoft.com/office/drawing/2014/main" id="{585DA5B7-6C11-50B7-AB2C-1156181F3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8">
            <a:extLst>
              <a:ext uri="{FF2B5EF4-FFF2-40B4-BE49-F238E27FC236}">
                <a16:creationId xmlns:a16="http://schemas.microsoft.com/office/drawing/2014/main" id="{9DE8ADBE-2835-979A-B3CF-BA434D9FBB32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AC93D6-3DA2-1DF2-C6DD-5A7068FEF382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 descr="F:\AAA-LÀM ẢNH SLIDE\Bai10-LT3-3.png">
              <a:extLst>
                <a:ext uri="{FF2B5EF4-FFF2-40B4-BE49-F238E27FC236}">
                  <a16:creationId xmlns:a16="http://schemas.microsoft.com/office/drawing/2014/main" id="{495967D0-CA08-34BD-390C-3CFB56812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>
            <a:extLst>
              <a:ext uri="{FF2B5EF4-FFF2-40B4-BE49-F238E27FC236}">
                <a16:creationId xmlns:a16="http://schemas.microsoft.com/office/drawing/2014/main" id="{EE6ED8EC-69BE-94BB-3866-B55D5ADD7187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8B45B6F-13B9-0583-7518-887BD5BAB3B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4" descr="F:\AAA-LÀM ẢNH SLIDE\Bai10-LT3-3.png">
              <a:extLst>
                <a:ext uri="{FF2B5EF4-FFF2-40B4-BE49-F238E27FC236}">
                  <a16:creationId xmlns:a16="http://schemas.microsoft.com/office/drawing/2014/main" id="{38176F91-24F4-4909-96D3-4CF8800A1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2" name="Group 185">
            <a:extLst>
              <a:ext uri="{FF2B5EF4-FFF2-40B4-BE49-F238E27FC236}">
                <a16:creationId xmlns:a16="http://schemas.microsoft.com/office/drawing/2014/main" id="{C9B12633-FDE5-0A91-8B5D-FC8B658A0244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B151A1D-312F-E915-B8BE-0D6DD759365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4" descr="F:\AAA-LÀM ẢNH SLIDE\Bai10-LT3-3.png">
              <a:extLst>
                <a:ext uri="{FF2B5EF4-FFF2-40B4-BE49-F238E27FC236}">
                  <a16:creationId xmlns:a16="http://schemas.microsoft.com/office/drawing/2014/main" id="{F75D68BA-C5C3-3D20-1675-8ADD4FDED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5" name="Rounded Rectangle 131">
            <a:extLst>
              <a:ext uri="{FF2B5EF4-FFF2-40B4-BE49-F238E27FC236}">
                <a16:creationId xmlns:a16="http://schemas.microsoft.com/office/drawing/2014/main" id="{6B86AB26-C32D-5CAE-0EC5-E6E0ABFF340F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132">
            <a:extLst>
              <a:ext uri="{FF2B5EF4-FFF2-40B4-BE49-F238E27FC236}">
                <a16:creationId xmlns:a16="http://schemas.microsoft.com/office/drawing/2014/main" id="{689F9CB8-728F-744A-2174-5814B7CB029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3532487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2"/>
          <p:cNvGrpSpPr/>
          <p:nvPr/>
        </p:nvGrpSpPr>
        <p:grpSpPr>
          <a:xfrm>
            <a:off x="4642736" y="4683433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1" name="Group 45"/>
          <p:cNvGrpSpPr/>
          <p:nvPr/>
        </p:nvGrpSpPr>
        <p:grpSpPr>
          <a:xfrm>
            <a:off x="3541324" y="4683434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67"/>
          <p:cNvGrpSpPr/>
          <p:nvPr/>
        </p:nvGrpSpPr>
        <p:grpSpPr>
          <a:xfrm>
            <a:off x="1292010" y="4683427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45"/>
          <p:cNvGrpSpPr/>
          <p:nvPr/>
        </p:nvGrpSpPr>
        <p:grpSpPr>
          <a:xfrm>
            <a:off x="2436487" y="4678472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61"/>
          <p:cNvGrpSpPr/>
          <p:nvPr/>
        </p:nvGrpSpPr>
        <p:grpSpPr>
          <a:xfrm>
            <a:off x="3533802" y="4683435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Group 64"/>
          <p:cNvGrpSpPr/>
          <p:nvPr/>
        </p:nvGrpSpPr>
        <p:grpSpPr>
          <a:xfrm>
            <a:off x="4649726" y="4683435"/>
            <a:ext cx="665250" cy="678504"/>
            <a:chOff x="7632352" y="2681286"/>
            <a:chExt cx="405942" cy="414031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541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70"/>
          <p:cNvGrpSpPr/>
          <p:nvPr/>
        </p:nvGrpSpPr>
        <p:grpSpPr>
          <a:xfrm>
            <a:off x="1299352" y="4683435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0" name="Group 61"/>
          <p:cNvGrpSpPr/>
          <p:nvPr/>
        </p:nvGrpSpPr>
        <p:grpSpPr>
          <a:xfrm>
            <a:off x="2428966" y="4678481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5998305" y="4100182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9879515" y="4391129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778103" y="4391130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7613809" y="4391130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8770582" y="4391130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" name="Group 64"/>
          <p:cNvGrpSpPr/>
          <p:nvPr/>
        </p:nvGrpSpPr>
        <p:grpSpPr>
          <a:xfrm>
            <a:off x="9886505" y="4391130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" name="Group 70"/>
          <p:cNvGrpSpPr/>
          <p:nvPr/>
        </p:nvGrpSpPr>
        <p:grpSpPr>
          <a:xfrm>
            <a:off x="7621150" y="4391130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4681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5822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664788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137807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06409" y="4293404"/>
            <a:ext cx="1039067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4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9" name="Group 42"/>
          <p:cNvGrpSpPr/>
          <p:nvPr/>
        </p:nvGrpSpPr>
        <p:grpSpPr>
          <a:xfrm>
            <a:off x="9874562" y="5144194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45"/>
          <p:cNvGrpSpPr/>
          <p:nvPr/>
        </p:nvGrpSpPr>
        <p:grpSpPr>
          <a:xfrm>
            <a:off x="8773150" y="5144195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7608856" y="5144195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1"/>
          <p:cNvGrpSpPr/>
          <p:nvPr/>
        </p:nvGrpSpPr>
        <p:grpSpPr>
          <a:xfrm>
            <a:off x="8765629" y="5144195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64"/>
          <p:cNvGrpSpPr/>
          <p:nvPr/>
        </p:nvGrpSpPr>
        <p:grpSpPr>
          <a:xfrm>
            <a:off x="9881552" y="5144195"/>
            <a:ext cx="555890" cy="555891"/>
            <a:chOff x="7632352" y="2681286"/>
            <a:chExt cx="405942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" name="Group 70"/>
          <p:cNvGrpSpPr/>
          <p:nvPr/>
        </p:nvGrpSpPr>
        <p:grpSpPr>
          <a:xfrm>
            <a:off x="7616197" y="5144195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299728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0869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Group 185"/>
          <p:cNvGrpSpPr/>
          <p:nvPr/>
        </p:nvGrpSpPr>
        <p:grpSpPr>
          <a:xfrm>
            <a:off x="2195304" y="1877941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6" name="Group 186"/>
          <p:cNvGrpSpPr/>
          <p:nvPr/>
        </p:nvGrpSpPr>
        <p:grpSpPr>
          <a:xfrm>
            <a:off x="4731927" y="1877941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7" name="Group 187"/>
          <p:cNvGrpSpPr/>
          <p:nvPr/>
        </p:nvGrpSpPr>
        <p:grpSpPr>
          <a:xfrm>
            <a:off x="5593995" y="1877941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8" name="Group 188"/>
          <p:cNvGrpSpPr/>
          <p:nvPr/>
        </p:nvGrpSpPr>
        <p:grpSpPr>
          <a:xfrm>
            <a:off x="8264410" y="1877941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9" name="Group 189"/>
          <p:cNvGrpSpPr/>
          <p:nvPr/>
        </p:nvGrpSpPr>
        <p:grpSpPr>
          <a:xfrm>
            <a:off x="9126478" y="1877941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988827" y="1513999"/>
            <a:ext cx="10111563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27353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28767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22516" y="4713892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pic>
        <p:nvPicPr>
          <p:cNvPr id="9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729" y="77798"/>
            <a:ext cx="2372104" cy="1054402"/>
          </a:xfrm>
          <a:prstGeom prst="rect">
            <a:avLst/>
          </a:prstGeom>
          <a:noFill/>
        </p:spPr>
      </p:pic>
      <p:sp>
        <p:nvSpPr>
          <p:cNvPr id="100" name="Action Button: Home 99">
            <a:hlinkClick r:id="rId5" action="ppaction://hlinksldjump" highlightClick="1"/>
          </p:cNvPr>
          <p:cNvSpPr/>
          <p:nvPr/>
        </p:nvSpPr>
        <p:spPr>
          <a:xfrm>
            <a:off x="11691425" y="6396180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5302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33256" y="4715320"/>
            <a:ext cx="921515" cy="708245"/>
            <a:chOff x="7548306" y="2681286"/>
            <a:chExt cx="562317" cy="432180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8306" y="2718551"/>
              <a:ext cx="56231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346586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923097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4"/>
            <a:ext cx="713431" cy="555891"/>
            <a:chOff x="7575172" y="2681286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3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5263540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3559227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4421294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93135" y="1545898"/>
            <a:ext cx="10549957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94" name="Group 185"/>
          <p:cNvGrpSpPr/>
          <p:nvPr/>
        </p:nvGrpSpPr>
        <p:grpSpPr>
          <a:xfrm>
            <a:off x="8691967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0" name="Group 188"/>
          <p:cNvGrpSpPr/>
          <p:nvPr/>
        </p:nvGrpSpPr>
        <p:grpSpPr>
          <a:xfrm>
            <a:off x="6987654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3" name="Group 189"/>
          <p:cNvGrpSpPr/>
          <p:nvPr/>
        </p:nvGrpSpPr>
        <p:grpSpPr>
          <a:xfrm>
            <a:off x="7849721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5" name="Group 185"/>
          <p:cNvGrpSpPr/>
          <p:nvPr/>
        </p:nvGrpSpPr>
        <p:grpSpPr>
          <a:xfrm>
            <a:off x="10381411" y="1914796"/>
            <a:ext cx="1061681" cy="1875438"/>
            <a:chOff x="1707608" y="1365872"/>
            <a:chExt cx="796537" cy="1407067"/>
          </a:xfrm>
        </p:grpSpPr>
        <p:sp>
          <p:nvSpPr>
            <p:cNvPr id="116" name="Oval 11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17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8" name="Group 189"/>
          <p:cNvGrpSpPr/>
          <p:nvPr/>
        </p:nvGrpSpPr>
        <p:grpSpPr>
          <a:xfrm>
            <a:off x="9539165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pic>
        <p:nvPicPr>
          <p:cNvPr id="10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239" y="47044"/>
            <a:ext cx="2788513" cy="1239496"/>
          </a:xfrm>
          <a:prstGeom prst="rect">
            <a:avLst/>
          </a:prstGeom>
          <a:noFill/>
        </p:spPr>
      </p:pic>
      <p:sp>
        <p:nvSpPr>
          <p:cNvPr id="27" name="Action Button: Home 26">
            <a:hlinkClick r:id="rId5" action="ppaction://hlinksldjump" highlightClick="1"/>
          </p:cNvPr>
          <p:cNvSpPr/>
          <p:nvPr/>
        </p:nvSpPr>
        <p:spPr>
          <a:xfrm>
            <a:off x="11638264" y="6085311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589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7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7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8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62981" y="4715323"/>
            <a:ext cx="921515" cy="678516"/>
            <a:chOff x="7566445" y="2681286"/>
            <a:chExt cx="562317" cy="414039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6445" y="2700411"/>
              <a:ext cx="56231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164" y="40145"/>
            <a:ext cx="2694437" cy="1197679"/>
          </a:xfrm>
          <a:prstGeom prst="rect">
            <a:avLst/>
          </a:prstGeom>
          <a:noFill/>
        </p:spPr>
      </p:pic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469679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8"/>
            <a:ext cx="713431" cy="555891"/>
            <a:chOff x="7575172" y="2681289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9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4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4401496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2697182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3559249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82502" y="1545899"/>
            <a:ext cx="10331532" cy="4539412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27" name="Group 185"/>
          <p:cNvGrpSpPr/>
          <p:nvPr/>
        </p:nvGrpSpPr>
        <p:grpSpPr>
          <a:xfrm>
            <a:off x="7815060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8"/>
          <p:cNvGrpSpPr/>
          <p:nvPr/>
        </p:nvGrpSpPr>
        <p:grpSpPr>
          <a:xfrm>
            <a:off x="6110746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/>
          <p:cNvGrpSpPr/>
          <p:nvPr/>
        </p:nvGrpSpPr>
        <p:grpSpPr>
          <a:xfrm>
            <a:off x="6972813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1" name="Group 189"/>
          <p:cNvGrpSpPr/>
          <p:nvPr/>
        </p:nvGrpSpPr>
        <p:grpSpPr>
          <a:xfrm>
            <a:off x="8662257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12" name="TextBox 111"/>
          <p:cNvSpPr txBox="1"/>
          <p:nvPr/>
        </p:nvSpPr>
        <p:spPr>
          <a:xfrm>
            <a:off x="9750242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790489" y="6456489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456671" y="2531320"/>
            <a:ext cx="42030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310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5">
            <a:extLst>
              <a:ext uri="{FF2B5EF4-FFF2-40B4-BE49-F238E27FC236}">
                <a16:creationId xmlns:a16="http://schemas.microsoft.com/office/drawing/2014/main" id="{87898C69-E5CF-306C-31F3-AB24BEFEE936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5F125F5-D5CB-14EC-5E70-9181114B90CB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4" descr="F:\AAA-LÀM ẢNH SLIDE\Bai10-LT3-3.png">
              <a:extLst>
                <a:ext uri="{FF2B5EF4-FFF2-40B4-BE49-F238E27FC236}">
                  <a16:creationId xmlns:a16="http://schemas.microsoft.com/office/drawing/2014/main" id="{03085D2A-F7A6-C71D-ECAA-C20BDF34B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5" name="Group 189">
            <a:extLst>
              <a:ext uri="{FF2B5EF4-FFF2-40B4-BE49-F238E27FC236}">
                <a16:creationId xmlns:a16="http://schemas.microsoft.com/office/drawing/2014/main" id="{A66FF4F7-884D-314C-D877-0CF89BF9D52A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262415-3DB9-F1F6-707F-867955E1722D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F:\AAA-LÀM ẢNH SLIDE\Bai10-LT3-3.png">
              <a:extLst>
                <a:ext uri="{FF2B5EF4-FFF2-40B4-BE49-F238E27FC236}">
                  <a16:creationId xmlns:a16="http://schemas.microsoft.com/office/drawing/2014/main" id="{C398BFD2-2E58-04C4-6FDC-FF0261648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5C52AC5-B3C1-2CAF-BCB4-E440F7575757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E7A2A-0F46-3CB1-E424-F6C0F3AF6958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041C1-410C-B61E-EAB6-310240C09CC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24722631-C8F0-DDE8-6029-8C985ABBD0B9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C0105662-0C04-C8A7-72CA-EBD57D1D0806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9F7436F-A017-E306-D066-4F29132698B7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B749F692-3836-88CC-A56F-1330965C2083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A8CD67-1450-4D44-67A9-799CD3449D90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C317900B-09FC-EFB6-F0B0-9586FABB043D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5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49A325E4-E62B-CC66-6C6A-79325195B099}"/>
              </a:ext>
            </a:extLst>
          </p:cNvPr>
          <p:cNvSpPr/>
          <p:nvPr/>
        </p:nvSpPr>
        <p:spPr>
          <a:xfrm>
            <a:off x="4243700" y="5334000"/>
            <a:ext cx="3546546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10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083CF9B9-F632-0DEE-2904-F5258AF88890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9</a:t>
            </a:r>
          </a:p>
        </p:txBody>
      </p:sp>
      <p:grpSp>
        <p:nvGrpSpPr>
          <p:cNvPr id="19" name="Group 185">
            <a:extLst>
              <a:ext uri="{FF2B5EF4-FFF2-40B4-BE49-F238E27FC236}">
                <a16:creationId xmlns:a16="http://schemas.microsoft.com/office/drawing/2014/main" id="{640AFC9E-F7B9-8D40-73FA-F876D1DEDC9C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B34596-8507-027B-C4AF-F1BC075AF236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4" descr="F:\AAA-LÀM ẢNH SLIDE\Bai10-LT3-3.png">
              <a:extLst>
                <a:ext uri="{FF2B5EF4-FFF2-40B4-BE49-F238E27FC236}">
                  <a16:creationId xmlns:a16="http://schemas.microsoft.com/office/drawing/2014/main" id="{D8C9C5BC-4380-8C2D-8833-8C77F907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2" name="Group 188">
            <a:extLst>
              <a:ext uri="{FF2B5EF4-FFF2-40B4-BE49-F238E27FC236}">
                <a16:creationId xmlns:a16="http://schemas.microsoft.com/office/drawing/2014/main" id="{3427F4C9-E993-5AFA-523C-EA6D78ECE64F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7C82B1A-D5AD-0743-78AB-C742BE381624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F:\AAA-LÀM ẢNH SLIDE\Bai10-LT3-3.png">
              <a:extLst>
                <a:ext uri="{FF2B5EF4-FFF2-40B4-BE49-F238E27FC236}">
                  <a16:creationId xmlns:a16="http://schemas.microsoft.com/office/drawing/2014/main" id="{74A375BE-A22F-2DB3-530F-4F42E4CFC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9">
            <a:extLst>
              <a:ext uri="{FF2B5EF4-FFF2-40B4-BE49-F238E27FC236}">
                <a16:creationId xmlns:a16="http://schemas.microsoft.com/office/drawing/2014/main" id="{B79199FA-E2EE-DE38-B476-F01A207A8B91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F9D1D01-3820-F4B4-27AD-7D4C35BC42D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4" descr="F:\AAA-LÀM ẢNH SLIDE\Bai10-LT3-3.png">
              <a:extLst>
                <a:ext uri="{FF2B5EF4-FFF2-40B4-BE49-F238E27FC236}">
                  <a16:creationId xmlns:a16="http://schemas.microsoft.com/office/drawing/2014/main" id="{F78A79D0-3F41-6709-BAA3-81EC3C58F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5">
            <a:extLst>
              <a:ext uri="{FF2B5EF4-FFF2-40B4-BE49-F238E27FC236}">
                <a16:creationId xmlns:a16="http://schemas.microsoft.com/office/drawing/2014/main" id="{E1D9B6DA-6661-1288-5101-CA5F137CC5DA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4D98C8A-8EF5-64AE-C756-0D43ACC513D4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4" descr="F:\AAA-LÀM ẢNH SLIDE\Bai10-LT3-3.png">
              <a:extLst>
                <a:ext uri="{FF2B5EF4-FFF2-40B4-BE49-F238E27FC236}">
                  <a16:creationId xmlns:a16="http://schemas.microsoft.com/office/drawing/2014/main" id="{FB6DA99B-E90B-ADED-9640-57C92BFB8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1" name="Rounded Rectangle 131">
            <a:extLst>
              <a:ext uri="{FF2B5EF4-FFF2-40B4-BE49-F238E27FC236}">
                <a16:creationId xmlns:a16="http://schemas.microsoft.com/office/drawing/2014/main" id="{7CD31052-2C63-B6E8-6C59-3BE2EDB458E2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132">
            <a:extLst>
              <a:ext uri="{FF2B5EF4-FFF2-40B4-BE49-F238E27FC236}">
                <a16:creationId xmlns:a16="http://schemas.microsoft.com/office/drawing/2014/main" id="{707AB8F0-D103-DEDF-F490-137096E6B8F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26047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C1C680-5B1B-ABBD-DB2E-9F89A355E6EA}"/>
              </a:ext>
            </a:extLst>
          </p:cNvPr>
          <p:cNvGrpSpPr/>
          <p:nvPr/>
        </p:nvGrpSpPr>
        <p:grpSpPr>
          <a:xfrm>
            <a:off x="533400" y="478974"/>
            <a:ext cx="11658600" cy="715401"/>
            <a:chOff x="597668" y="449759"/>
            <a:chExt cx="11658600" cy="7154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979C7-99E1-3A78-95BE-40C3BC18DA2B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6CF7FA-0F23-9B31-27C9-99C5A1A97F8A}"/>
                </a:ext>
              </a:extLst>
            </p:cNvPr>
            <p:cNvSpPr txBox="1"/>
            <p:nvPr/>
          </p:nvSpPr>
          <p:spPr>
            <a:xfrm>
              <a:off x="1335820" y="580385"/>
              <a:ext cx="10920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bóng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ghi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phép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bằng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10</a:t>
              </a:r>
            </a:p>
          </p:txBody>
        </p:sp>
      </p:grpSp>
      <p:sp>
        <p:nvSpPr>
          <p:cNvPr id="11" name="Right Arrow 3">
            <a:extLst>
              <a:ext uri="{FF2B5EF4-FFF2-40B4-BE49-F238E27FC236}">
                <a16:creationId xmlns:a16="http://schemas.microsoft.com/office/drawing/2014/main" id="{09582DC4-8AE6-00F2-57BA-5CA2A241934C}"/>
              </a:ext>
            </a:extLst>
          </p:cNvPr>
          <p:cNvSpPr/>
          <p:nvPr/>
        </p:nvSpPr>
        <p:spPr>
          <a:xfrm rot="2769166">
            <a:off x="3914259" y="1679491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23">
            <a:extLst>
              <a:ext uri="{FF2B5EF4-FFF2-40B4-BE49-F238E27FC236}">
                <a16:creationId xmlns:a16="http://schemas.microsoft.com/office/drawing/2014/main" id="{81DAEB69-4546-CC49-463A-117474A550F5}"/>
              </a:ext>
            </a:extLst>
          </p:cNvPr>
          <p:cNvSpPr/>
          <p:nvPr/>
        </p:nvSpPr>
        <p:spPr>
          <a:xfrm rot="2769166">
            <a:off x="7388209" y="328875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24">
            <a:extLst>
              <a:ext uri="{FF2B5EF4-FFF2-40B4-BE49-F238E27FC236}">
                <a16:creationId xmlns:a16="http://schemas.microsoft.com/office/drawing/2014/main" id="{078FB6D1-8879-2CD5-1367-B680234F709B}"/>
              </a:ext>
            </a:extLst>
          </p:cNvPr>
          <p:cNvSpPr/>
          <p:nvPr/>
        </p:nvSpPr>
        <p:spPr>
          <a:xfrm rot="15077451">
            <a:off x="5266670" y="537233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F23BEC-B6E7-8587-86A3-3720FAC2CD8A}"/>
              </a:ext>
            </a:extLst>
          </p:cNvPr>
          <p:cNvGrpSpPr/>
          <p:nvPr/>
        </p:nvGrpSpPr>
        <p:grpSpPr>
          <a:xfrm>
            <a:off x="2885738" y="2595919"/>
            <a:ext cx="1517725" cy="3225422"/>
            <a:chOff x="2010725" y="1692619"/>
            <a:chExt cx="1141513" cy="241981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1C5352F-C7B2-671A-9F8E-59668798C7D7}"/>
                </a:ext>
              </a:extLst>
            </p:cNvPr>
            <p:cNvSpPr/>
            <p:nvPr/>
          </p:nvSpPr>
          <p:spPr>
            <a:xfrm>
              <a:off x="2464420" y="2263698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2" descr="F:\AAA-LÀM ẢNH SLIDE\Bai10-LT3-4(1).png">
              <a:extLst>
                <a:ext uri="{FF2B5EF4-FFF2-40B4-BE49-F238E27FC236}">
                  <a16:creationId xmlns:a16="http://schemas.microsoft.com/office/drawing/2014/main" id="{64CE5E40-2116-E0D4-DC43-4D6FCD6FC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26413" r="26413"/>
            <a:stretch>
              <a:fillRect/>
            </a:stretch>
          </p:blipFill>
          <p:spPr bwMode="auto">
            <a:xfrm>
              <a:off x="2010725" y="1692619"/>
              <a:ext cx="1141513" cy="2419813"/>
            </a:xfrm>
            <a:prstGeom prst="rect">
              <a:avLst/>
            </a:prstGeom>
            <a:no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DB78DF-10FF-565E-B235-6252C993B84C}"/>
              </a:ext>
            </a:extLst>
          </p:cNvPr>
          <p:cNvGrpSpPr/>
          <p:nvPr/>
        </p:nvGrpSpPr>
        <p:grpSpPr>
          <a:xfrm>
            <a:off x="4097869" y="2224328"/>
            <a:ext cx="2204040" cy="3225422"/>
            <a:chOff x="2922394" y="1413840"/>
            <a:chExt cx="1657705" cy="241981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D9582B4-0100-DF5D-827A-5944E86D36F7}"/>
                </a:ext>
              </a:extLst>
            </p:cNvPr>
            <p:cNvSpPr/>
            <p:nvPr/>
          </p:nvSpPr>
          <p:spPr>
            <a:xfrm>
              <a:off x="3668751" y="1873405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F:\AAA-LÀM ẢNH SLIDE\Bai10-LT3-4(2).png">
              <a:extLst>
                <a:ext uri="{FF2B5EF4-FFF2-40B4-BE49-F238E27FC236}">
                  <a16:creationId xmlns:a16="http://schemas.microsoft.com/office/drawing/2014/main" id="{86042331-4BA1-BF88-9CA3-3D7D63FB5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15238" r="16254"/>
            <a:stretch>
              <a:fillRect/>
            </a:stretch>
          </p:blipFill>
          <p:spPr bwMode="auto">
            <a:xfrm>
              <a:off x="2922394" y="1413840"/>
              <a:ext cx="1657705" cy="2419813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D5CBF1-C9A1-D005-4ABD-F13FB3371605}"/>
              </a:ext>
            </a:extLst>
          </p:cNvPr>
          <p:cNvGrpSpPr/>
          <p:nvPr/>
        </p:nvGrpSpPr>
        <p:grpSpPr>
          <a:xfrm>
            <a:off x="4251805" y="3717818"/>
            <a:ext cx="2465574" cy="2176796"/>
            <a:chOff x="3038173" y="2534303"/>
            <a:chExt cx="1854410" cy="163310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20D542-C267-37D3-2F7E-28EF59086591}"/>
                </a:ext>
              </a:extLst>
            </p:cNvPr>
            <p:cNvSpPr/>
            <p:nvPr/>
          </p:nvSpPr>
          <p:spPr>
            <a:xfrm>
              <a:off x="3891776" y="3010830"/>
              <a:ext cx="245326" cy="245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14" descr="F:\AAA-LÀM ẢNH SLIDE\Bai10-LT3-4(3).png">
              <a:extLst>
                <a:ext uri="{FF2B5EF4-FFF2-40B4-BE49-F238E27FC236}">
                  <a16:creationId xmlns:a16="http://schemas.microsoft.com/office/drawing/2014/main" id="{70A37FFC-D393-EB0A-F311-968D3CD03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12190" t="17270" r="11175" b="15238"/>
            <a:stretch>
              <a:fillRect/>
            </a:stretch>
          </p:blipFill>
          <p:spPr bwMode="auto">
            <a:xfrm>
              <a:off x="3038173" y="2534303"/>
              <a:ext cx="1854410" cy="1633101"/>
            </a:xfrm>
            <a:prstGeom prst="rect">
              <a:avLst/>
            </a:prstGeom>
            <a:noFill/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30517C-6BC6-D1AA-13F4-3F72E9AA2FE6}"/>
              </a:ext>
            </a:extLst>
          </p:cNvPr>
          <p:cNvGrpSpPr/>
          <p:nvPr/>
        </p:nvGrpSpPr>
        <p:grpSpPr>
          <a:xfrm>
            <a:off x="8388356" y="1956776"/>
            <a:ext cx="2432919" cy="3225422"/>
            <a:chOff x="6327776" y="1213114"/>
            <a:chExt cx="1829850" cy="241981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E384268-E363-5697-2599-C6326A69F8D2}"/>
                </a:ext>
              </a:extLst>
            </p:cNvPr>
            <p:cNvSpPr/>
            <p:nvPr/>
          </p:nvSpPr>
          <p:spPr>
            <a:xfrm>
              <a:off x="7103327" y="1505415"/>
              <a:ext cx="256478" cy="2564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15" descr="F:\AAA-LÀM ẢNH SLIDE\Bai10-LT3-4(4).png">
              <a:extLst>
                <a:ext uri="{FF2B5EF4-FFF2-40B4-BE49-F238E27FC236}">
                  <a16:creationId xmlns:a16="http://schemas.microsoft.com/office/drawing/2014/main" id="{9A7BA899-5936-6536-C604-08AFC584E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12190" r="12190"/>
            <a:stretch>
              <a:fillRect/>
            </a:stretch>
          </p:blipFill>
          <p:spPr bwMode="auto">
            <a:xfrm>
              <a:off x="6327776" y="1213114"/>
              <a:ext cx="1829850" cy="2419813"/>
            </a:xfrm>
            <a:prstGeom prst="rect">
              <a:avLst/>
            </a:prstGeom>
            <a:noFill/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788883-F728-ACAD-7D55-D299B3A78ABD}"/>
              </a:ext>
            </a:extLst>
          </p:cNvPr>
          <p:cNvGrpSpPr/>
          <p:nvPr/>
        </p:nvGrpSpPr>
        <p:grpSpPr>
          <a:xfrm>
            <a:off x="9713180" y="3336371"/>
            <a:ext cx="1452339" cy="2963342"/>
            <a:chOff x="7324204" y="2248129"/>
            <a:chExt cx="1092335" cy="222319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3D8A960-0A12-A103-0E95-1FFF7E4E3E59}"/>
                </a:ext>
              </a:extLst>
            </p:cNvPr>
            <p:cNvSpPr/>
            <p:nvPr/>
          </p:nvSpPr>
          <p:spPr>
            <a:xfrm>
              <a:off x="7683191" y="2988527"/>
              <a:ext cx="234176" cy="23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16" descr="F:\AAA-LÀM ẢNH SLIDE\Bai10-LT3-4(5).png">
              <a:extLst>
                <a:ext uri="{FF2B5EF4-FFF2-40B4-BE49-F238E27FC236}">
                  <a16:creationId xmlns:a16="http://schemas.microsoft.com/office/drawing/2014/main" id="{639EEF4D-FE2D-0747-1B46-595671B5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l="27429" t="4063" r="27429" b="4063"/>
            <a:stretch>
              <a:fillRect/>
            </a:stretch>
          </p:blipFill>
          <p:spPr bwMode="auto">
            <a:xfrm>
              <a:off x="7324204" y="2248129"/>
              <a:ext cx="1092335" cy="2223193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92D54C6-E1A8-25B5-A3CE-89CD01ACEE1B}"/>
              </a:ext>
            </a:extLst>
          </p:cNvPr>
          <p:cNvGrpSpPr/>
          <p:nvPr/>
        </p:nvGrpSpPr>
        <p:grpSpPr>
          <a:xfrm>
            <a:off x="7877414" y="3672834"/>
            <a:ext cx="1713798" cy="2471797"/>
            <a:chOff x="5943486" y="2500555"/>
            <a:chExt cx="1288984" cy="185442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ADFCC6D-114F-5CCB-CCCF-A6C2C61E614B}"/>
                </a:ext>
              </a:extLst>
            </p:cNvPr>
            <p:cNvSpPr/>
            <p:nvPr/>
          </p:nvSpPr>
          <p:spPr>
            <a:xfrm>
              <a:off x="6467708" y="3100039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17" descr="F:\AAA-LÀM ẢNH SLIDE\Bai10-LT3-4(6).png">
              <a:extLst>
                <a:ext uri="{FF2B5EF4-FFF2-40B4-BE49-F238E27FC236}">
                  <a16:creationId xmlns:a16="http://schemas.microsoft.com/office/drawing/2014/main" id="{3883F847-1BAC-F23E-1DD9-A1F974884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23365" t="12190" r="23365" b="11175"/>
            <a:stretch>
              <a:fillRect/>
            </a:stretch>
          </p:blipFill>
          <p:spPr bwMode="auto">
            <a:xfrm>
              <a:off x="5943486" y="2500555"/>
              <a:ext cx="1288984" cy="1854420"/>
            </a:xfrm>
            <a:prstGeom prst="rect">
              <a:avLst/>
            </a:prstGeom>
            <a:noFill/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A992D99-2C96-9E67-D04B-42303170CA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13" y="4389415"/>
            <a:ext cx="2143147" cy="2148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4900E-1169-BF55-4ECB-AA1FB0785BF0}"/>
              </a:ext>
            </a:extLst>
          </p:cNvPr>
          <p:cNvSpPr txBox="1"/>
          <p:nvPr/>
        </p:nvSpPr>
        <p:spPr>
          <a:xfrm>
            <a:off x="5239987" y="6311137"/>
            <a:ext cx="6133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</p:spTree>
    <p:extLst>
      <p:ext uri="{BB962C8B-B14F-4D97-AF65-F5344CB8AC3E}">
        <p14:creationId xmlns:p14="http://schemas.microsoft.com/office/powerpoint/2010/main" val="1950058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LT3-5.png"/>
          <p:cNvPicPr>
            <a:picLocks noChangeAspect="1" noChangeArrowheads="1"/>
          </p:cNvPicPr>
          <p:nvPr/>
        </p:nvPicPr>
        <p:blipFill>
          <a:blip r:embed="rId3"/>
          <a:srcRect t="25397" b="25397"/>
          <a:stretch>
            <a:fillRect/>
          </a:stretch>
        </p:blipFill>
        <p:spPr bwMode="auto">
          <a:xfrm>
            <a:off x="1058167" y="2714941"/>
            <a:ext cx="6222234" cy="3061601"/>
          </a:xfrm>
          <a:prstGeom prst="rect">
            <a:avLst/>
          </a:prstGeom>
          <a:noFill/>
        </p:spPr>
      </p:pic>
      <p:pic>
        <p:nvPicPr>
          <p:cNvPr id="7171" name="Picture 3" descr="F:\AAA-PDF-SGK\PNG\Untitl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0775" y="1897335"/>
            <a:ext cx="5530581" cy="3807386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3282219" y="2992971"/>
            <a:ext cx="1322817" cy="830677"/>
            <a:chOff x="2018371" y="2053692"/>
            <a:chExt cx="992457" cy="62322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TextBox 55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60960" y="3641985"/>
            <a:ext cx="1322817" cy="830677"/>
            <a:chOff x="2018371" y="2053692"/>
            <a:chExt cx="992457" cy="623224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" name="TextBox 59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14026" y="4304855"/>
            <a:ext cx="1322817" cy="830677"/>
            <a:chOff x="2018371" y="2053692"/>
            <a:chExt cx="992457" cy="623224"/>
          </a:xfrm>
        </p:grpSpPr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5" name="TextBox 64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92129" y="3077195"/>
            <a:ext cx="1322817" cy="666657"/>
            <a:chOff x="2018371" y="2109447"/>
            <a:chExt cx="992457" cy="500166"/>
          </a:xfrm>
        </p:grpSpPr>
        <p:pic>
          <p:nvPicPr>
            <p:cNvPr id="7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TextBox 73"/>
            <p:cNvSpPr txBox="1"/>
            <p:nvPr/>
          </p:nvSpPr>
          <p:spPr>
            <a:xfrm>
              <a:off x="2207011" y="2109447"/>
              <a:ext cx="501754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970869" y="3711345"/>
            <a:ext cx="1322817" cy="673334"/>
            <a:chOff x="2018371" y="2098296"/>
            <a:chExt cx="992457" cy="505176"/>
          </a:xfrm>
        </p:grpSpPr>
        <p:pic>
          <p:nvPicPr>
            <p:cNvPr id="7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9" name="TextBox 78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23936" y="4374215"/>
            <a:ext cx="1322817" cy="673334"/>
            <a:chOff x="2018371" y="2098296"/>
            <a:chExt cx="992457" cy="505176"/>
          </a:xfrm>
        </p:grpSpPr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4" name="TextBox 83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B22EED6-E6AA-79DB-0BDB-3CDEBA77D069}"/>
              </a:ext>
            </a:extLst>
          </p:cNvPr>
          <p:cNvGrpSpPr/>
          <p:nvPr/>
        </p:nvGrpSpPr>
        <p:grpSpPr>
          <a:xfrm>
            <a:off x="973540" y="464130"/>
            <a:ext cx="11658600" cy="740226"/>
            <a:chOff x="597668" y="449759"/>
            <a:chExt cx="11658600" cy="74022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3D55701-4D0B-FB08-2FF8-23F623D67D5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C92C2F-A4F6-B57E-47A5-58C8A5B61492}"/>
                </a:ext>
              </a:extLst>
            </p:cNvPr>
            <p:cNvSpPr txBox="1"/>
            <p:nvPr/>
          </p:nvSpPr>
          <p:spPr>
            <a:xfrm>
              <a:off x="1335820" y="482099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324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yellow logo&#10;&#10;AI-generated content may be incorrect.">
            <a:extLst>
              <a:ext uri="{FF2B5EF4-FFF2-40B4-BE49-F238E27FC236}">
                <a16:creationId xmlns:a16="http://schemas.microsoft.com/office/drawing/2014/main" id="{242C1C85-82AD-90F4-3985-D7F7CF886B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" y="2620349"/>
            <a:ext cx="6228226" cy="17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339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TÌM SỐ</a:t>
            </a:r>
          </a:p>
        </p:txBody>
      </p:sp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559425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448240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6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0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6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439949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Cloud Callout 37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Mickey</a:t>
            </a:r>
            <a:b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ở đâu?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1931"/>
            <a:ext cx="2222138" cy="4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839194" y="2057973"/>
            <a:ext cx="7919954" cy="3970314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ở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Khi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ICKEY 3 Picture 11">
            <a:extLst>
              <a:ext uri="{FF2B5EF4-FFF2-40B4-BE49-F238E27FC236}">
                <a16:creationId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013" y="5181285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3229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7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+ 1 = ?</a:t>
            </a:r>
          </a:p>
        </p:txBody>
      </p:sp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4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ICKEY 10 Picture 10">
            <a:extLst>
              <a:ext uri="{FF2B5EF4-FFF2-40B4-BE49-F238E27FC236}">
                <a16:creationId xmlns:a16="http://schemas.microsoft.com/office/drawing/2014/main" id="{E1CE9E58-98A9-467D-9F37-57C970A6C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69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8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 + 1 = ?</a:t>
            </a:r>
          </a:p>
        </p:txBody>
      </p:sp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45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MICKEY 3 Picture 11">
            <a:extLst>
              <a:ext uri="{FF2B5EF4-FFF2-40B4-BE49-F238E27FC236}">
                <a16:creationId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10" name="Cube 9">
            <a:extLst>
              <a:ext uri="{FF2B5EF4-FFF2-40B4-BE49-F238E27FC236}">
                <a16:creationId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MICKEY TOP Picture 13">
            <a:extLst>
              <a:ext uri="{FF2B5EF4-FFF2-40B4-BE49-F238E27FC236}">
                <a16:creationId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18" name="M3 Group 17">
            <a:extLst>
              <a:ext uri="{FF2B5EF4-FFF2-40B4-BE49-F238E27FC236}">
                <a16:creationId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5 Group 20">
            <a:extLst>
              <a:ext uri="{FF2B5EF4-FFF2-40B4-BE49-F238E27FC236}">
                <a16:creationId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1 Group 23">
            <a:extLst>
              <a:ext uri="{FF2B5EF4-FFF2-40B4-BE49-F238E27FC236}">
                <a16:creationId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1 Group 26">
            <a:extLst>
              <a:ext uri="{FF2B5EF4-FFF2-40B4-BE49-F238E27FC236}">
                <a16:creationId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1 Group 29">
            <a:extLst>
              <a:ext uri="{FF2B5EF4-FFF2-40B4-BE49-F238E27FC236}">
                <a16:creationId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 10 Group 32">
            <a:extLst>
              <a:ext uri="{FF2B5EF4-FFF2-40B4-BE49-F238E27FC236}">
                <a16:creationId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6" name="M3 Group 35">
            <a:extLst>
              <a:ext uri="{FF2B5EF4-FFF2-40B4-BE49-F238E27FC236}">
                <a16:creationId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9" name="M5 Group 38">
            <a:extLst>
              <a:ext uri="{FF2B5EF4-FFF2-40B4-BE49-F238E27FC236}">
                <a16:creationId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2" name="M3 Group 41">
            <a:extLst>
              <a:ext uri="{FF2B5EF4-FFF2-40B4-BE49-F238E27FC236}">
                <a16:creationId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5" name="M1 Group 44">
            <a:extLst>
              <a:ext uri="{FF2B5EF4-FFF2-40B4-BE49-F238E27FC236}">
                <a16:creationId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Cloud Callout 50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= 3 + ?</a:t>
            </a:r>
          </a:p>
        </p:txBody>
      </p:sp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  <p:bldP spid="48" grpId="0" animBg="1"/>
      <p:bldP spid="48" grpId="1" animBg="1"/>
      <p:bldP spid="48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8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7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0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31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02E70026-18CE-7DAE-DD05-69D4C7E70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7" y="2180604"/>
            <a:ext cx="7667417" cy="23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35" name="Group 34"/>
            <p:cNvGrpSpPr/>
            <p:nvPr/>
          </p:nvGrpSpPr>
          <p:grpSpPr>
            <a:xfrm>
              <a:off x="-7148376" y="2912141"/>
              <a:ext cx="7148528" cy="2764905"/>
              <a:chOff x="-7148376" y="2912141"/>
              <a:chExt cx="7148528" cy="2764905"/>
            </a:xfrm>
          </p:grpSpPr>
          <p:grpSp>
            <p:nvGrpSpPr>
              <p:cNvPr id="42" name="Group 41"/>
              <p:cNvGrpSpPr/>
              <p:nvPr/>
            </p:nvGrpSpPr>
            <p:grpSpPr>
              <a:xfrm flipH="1">
                <a:off x="-7148376" y="2912141"/>
                <a:ext cx="7148528" cy="2764905"/>
                <a:chOff x="678079" y="2300378"/>
                <a:chExt cx="7649287" cy="3314120"/>
              </a:xfrm>
            </p:grpSpPr>
            <p:pic>
              <p:nvPicPr>
                <p:cNvPr id="45" name="Picture 4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6" name="Flowchart: Process 45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7" name="Flowchart: Process 46"/>
                <p:cNvSpPr/>
                <p:nvPr/>
              </p:nvSpPr>
              <p:spPr>
                <a:xfrm>
                  <a:off x="6627493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</p:grpSp>
          <p:sp>
            <p:nvSpPr>
              <p:cNvPr id="44" name="Flowchart: Process 43"/>
              <p:cNvSpPr/>
              <p:nvPr/>
            </p:nvSpPr>
            <p:spPr>
              <a:xfrm>
                <a:off x="-4989258" y="2912141"/>
                <a:ext cx="1059652" cy="839632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6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" name="Flowchart: Process 63"/>
          <p:cNvSpPr/>
          <p:nvPr/>
        </p:nvSpPr>
        <p:spPr>
          <a:xfrm>
            <a:off x="3413209" y="58366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5" name="Flowchart: Process 64"/>
          <p:cNvSpPr/>
          <p:nvPr/>
        </p:nvSpPr>
        <p:spPr>
          <a:xfrm>
            <a:off x="7849002" y="5880169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Flowchart: Process 65"/>
          <p:cNvSpPr/>
          <p:nvPr/>
        </p:nvSpPr>
        <p:spPr>
          <a:xfrm>
            <a:off x="5566174" y="58447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7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74" name="Group 73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76" name="Picture 7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7" name="Flowchart: Process 76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78" name="Flowchart: Process 77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79" name="Flowchart: Process 78"/>
              <p:cNvSpPr/>
              <p:nvPr/>
            </p:nvSpPr>
            <p:spPr>
              <a:xfrm>
                <a:off x="4898174" y="2300378"/>
                <a:ext cx="1059652" cy="96040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73" name="Picture 7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3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5630531" y="581318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3" name="Flowchart: Process 52"/>
          <p:cNvSpPr/>
          <p:nvPr/>
        </p:nvSpPr>
        <p:spPr>
          <a:xfrm>
            <a:off x="7921458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3406209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3005753"/>
            <a:ext cx="8469116" cy="2807435"/>
            <a:chOff x="-8468964" y="2869611"/>
            <a:chExt cx="8469116" cy="2807435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7148376" y="2869611"/>
              <a:ext cx="7148528" cy="2807435"/>
              <a:chOff x="678079" y="2249400"/>
              <a:chExt cx="7649287" cy="3365098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4865000" y="2289890"/>
                <a:ext cx="1059652" cy="101484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6545635" y="2249400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3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4.07407E-6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2973855"/>
            <a:ext cx="8469116" cy="2839333"/>
            <a:chOff x="-8468964" y="2837713"/>
            <a:chExt cx="8469116" cy="2839333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8004657" y="2837713"/>
              <a:ext cx="8004809" cy="2839333"/>
              <a:chOff x="678079" y="2211166"/>
              <a:chExt cx="8565551" cy="3403332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4906047" y="2211166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8183978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5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7.40741E-7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398873" y="483488"/>
            <a:ext cx="678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49" y="1001766"/>
            <a:ext cx="3697337" cy="1582116"/>
          </a:xfrm>
          <a:prstGeom prst="rect">
            <a:avLst/>
          </a:prstGeom>
        </p:spPr>
      </p:pic>
      <p:pic>
        <p:nvPicPr>
          <p:cNvPr id="11" name="Picture 2" descr="Và trừ dấu hiệu + Ngoài Toán học nghệ thuật Clip - hơn png tải về - Miễn  phí trong suốt Biểu Tượng png Tải về.">
            <a:extLst>
              <a:ext uri="{FF2B5EF4-FFF2-40B4-BE49-F238E27FC236}">
                <a16:creationId xmlns:a16="http://schemas.microsoft.com/office/drawing/2014/main" id="{67FAC529-AA1F-9191-535C-183CF677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872607" y="733455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B620C-EB7B-E10E-9EDD-36EFE08F4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009" y="1603387"/>
            <a:ext cx="2514600" cy="498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203596-BC20-C94C-8EF8-65E2E7C85F0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134" y="2617470"/>
            <a:ext cx="10176486" cy="2540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D954E3-94A2-0EDE-46E9-B3A8DAD79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3172" y="5066486"/>
            <a:ext cx="678543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pink and purple text&#10;&#10;AI-generated content may be incorrect.">
            <a:extLst>
              <a:ext uri="{FF2B5EF4-FFF2-40B4-BE49-F238E27FC236}">
                <a16:creationId xmlns:a16="http://schemas.microsoft.com/office/drawing/2014/main" id="{F06201B9-1BA7-94A3-BC0E-62A7CC35F1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96" y="1877115"/>
            <a:ext cx="5641324" cy="38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5082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657" y="0"/>
            <a:ext cx="2230362" cy="991397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2B27EE-0F8D-8390-A28C-47EB19D5A3B3}"/>
              </a:ext>
            </a:extLst>
          </p:cNvPr>
          <p:cNvGrpSpPr/>
          <p:nvPr/>
        </p:nvGrpSpPr>
        <p:grpSpPr>
          <a:xfrm>
            <a:off x="440536" y="942800"/>
            <a:ext cx="11374185" cy="846415"/>
            <a:chOff x="559883" y="346364"/>
            <a:chExt cx="11374185" cy="8464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2517C7-690C-2A36-7352-CA4FD23B9396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9BCED2-5F07-D12E-9513-621599C3C9AA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815E97D-F79C-CE53-3E82-0F79D4AA6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723041"/>
              </p:ext>
            </p:extLst>
          </p:nvPr>
        </p:nvGraphicFramePr>
        <p:xfrm>
          <a:off x="384721" y="2703615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D395F94-130C-450F-79D6-D2AA10572605}"/>
              </a:ext>
            </a:extLst>
          </p:cNvPr>
          <p:cNvSpPr txBox="1"/>
          <p:nvPr/>
        </p:nvSpPr>
        <p:spPr>
          <a:xfrm>
            <a:off x="2728030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329B3-83BC-B5A8-C9AF-7945C72248A1}"/>
              </a:ext>
            </a:extLst>
          </p:cNvPr>
          <p:cNvSpPr txBox="1"/>
          <p:nvPr/>
        </p:nvSpPr>
        <p:spPr>
          <a:xfrm>
            <a:off x="45757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F9E839-CDF3-99AA-4CD4-368C016D4BB7}"/>
              </a:ext>
            </a:extLst>
          </p:cNvPr>
          <p:cNvSpPr txBox="1"/>
          <p:nvPr/>
        </p:nvSpPr>
        <p:spPr>
          <a:xfrm>
            <a:off x="64045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EE9FCF-A38F-8F82-2107-4FF2F2F5C9D9}"/>
              </a:ext>
            </a:extLst>
          </p:cNvPr>
          <p:cNvSpPr txBox="1"/>
          <p:nvPr/>
        </p:nvSpPr>
        <p:spPr>
          <a:xfrm>
            <a:off x="8233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E09E74-8AE9-1D7D-26CF-645473BA5D9F}"/>
              </a:ext>
            </a:extLst>
          </p:cNvPr>
          <p:cNvSpPr txBox="1"/>
          <p:nvPr/>
        </p:nvSpPr>
        <p:spPr>
          <a:xfrm>
            <a:off x="10138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4" name="ê">
            <a:extLst>
              <a:ext uri="{FF2B5EF4-FFF2-40B4-BE49-F238E27FC236}">
                <a16:creationId xmlns:a16="http://schemas.microsoft.com/office/drawing/2014/main" id="{E20B7181-32C6-6F39-A69F-01BB60272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98" y="4726236"/>
            <a:ext cx="999790" cy="893898"/>
          </a:xfrm>
          <a:prstGeom prst="rect">
            <a:avLst/>
          </a:prstGeom>
        </p:spPr>
      </p:pic>
      <p:pic>
        <p:nvPicPr>
          <p:cNvPr id="15" name="o">
            <a:extLst>
              <a:ext uri="{FF2B5EF4-FFF2-40B4-BE49-F238E27FC236}">
                <a16:creationId xmlns:a16="http://schemas.microsoft.com/office/drawing/2014/main" id="{FB9D1ACC-2562-370D-098E-CAB8A84413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16826"/>
          <a:stretch/>
        </p:blipFill>
        <p:spPr>
          <a:xfrm>
            <a:off x="4624419" y="4732265"/>
            <a:ext cx="902234" cy="881837"/>
          </a:xfrm>
          <a:prstGeom prst="rect">
            <a:avLst/>
          </a:prstGeom>
        </p:spPr>
      </p:pic>
      <p:pic>
        <p:nvPicPr>
          <p:cNvPr id="18" name="nh">
            <a:extLst>
              <a:ext uri="{FF2B5EF4-FFF2-40B4-BE49-F238E27FC236}">
                <a16:creationId xmlns:a16="http://schemas.microsoft.com/office/drawing/2014/main" id="{14AAE3F4-1406-889A-565D-C1584CFE5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7" b="9404"/>
          <a:stretch/>
        </p:blipFill>
        <p:spPr bwMode="auto">
          <a:xfrm>
            <a:off x="6305399" y="4755874"/>
            <a:ext cx="1153102" cy="8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">
            <a:extLst>
              <a:ext uri="{FF2B5EF4-FFF2-40B4-BE49-F238E27FC236}">
                <a16:creationId xmlns:a16="http://schemas.microsoft.com/office/drawing/2014/main" id="{D6A582AD-C03D-3A66-6F2E-2209F2D13D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8236383" y="4760632"/>
            <a:ext cx="927637" cy="844988"/>
          </a:xfrm>
          <a:prstGeom prst="rect">
            <a:avLst/>
          </a:prstGeom>
        </p:spPr>
      </p:pic>
      <p:pic>
        <p:nvPicPr>
          <p:cNvPr id="20" name="r">
            <a:extLst>
              <a:ext uri="{FF2B5EF4-FFF2-40B4-BE49-F238E27FC236}">
                <a16:creationId xmlns:a16="http://schemas.microsoft.com/office/drawing/2014/main" id="{03225FAA-635D-626A-0BCE-90B64C7175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21" y="454692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529</Words>
  <Application>Microsoft Office PowerPoint</Application>
  <PresentationFormat>Widescreen</PresentationFormat>
  <Paragraphs>247</Paragraphs>
  <Slides>24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Lato</vt:lpstr>
      <vt:lpstr>Lato Black</vt:lpstr>
      <vt:lpstr>Times New Roman</vt:lpstr>
      <vt:lpstr>杨任东竹石体-Medium</vt:lpstr>
      <vt:lpstr>自定义设计方案</vt:lpstr>
      <vt:lpstr>1_Office Theme</vt:lpstr>
      <vt:lpstr>2_Office Theme</vt:lpstr>
      <vt:lpstr>Office Theme</vt:lpstr>
      <vt:lpstr>3_Office Theme</vt:lpstr>
      <vt:lpstr>6_Office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62</cp:revision>
  <dcterms:created xsi:type="dcterms:W3CDTF">2021-07-24T01:07:49Z</dcterms:created>
  <dcterms:modified xsi:type="dcterms:W3CDTF">2026-06-01T06:55:06Z</dcterms:modified>
</cp:coreProperties>
</file>