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5.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12" r:id="rId4"/>
  </p:sldMasterIdLst>
  <p:notesMasterIdLst>
    <p:notesMasterId r:id="rId33"/>
  </p:notesMasterIdLst>
  <p:sldIdLst>
    <p:sldId id="259" r:id="rId5"/>
    <p:sldId id="352" r:id="rId6"/>
    <p:sldId id="353" r:id="rId7"/>
    <p:sldId id="354" r:id="rId8"/>
    <p:sldId id="355" r:id="rId9"/>
    <p:sldId id="356" r:id="rId10"/>
    <p:sldId id="357" r:id="rId11"/>
    <p:sldId id="358" r:id="rId12"/>
    <p:sldId id="359" r:id="rId13"/>
    <p:sldId id="360" r:id="rId14"/>
    <p:sldId id="257" r:id="rId15"/>
    <p:sldId id="277" r:id="rId16"/>
    <p:sldId id="285" r:id="rId17"/>
    <p:sldId id="361" r:id="rId18"/>
    <p:sldId id="362" r:id="rId19"/>
    <p:sldId id="363" r:id="rId20"/>
    <p:sldId id="368" r:id="rId21"/>
    <p:sldId id="364" r:id="rId22"/>
    <p:sldId id="365" r:id="rId23"/>
    <p:sldId id="366" r:id="rId24"/>
    <p:sldId id="369" r:id="rId25"/>
    <p:sldId id="272" r:id="rId26"/>
    <p:sldId id="260" r:id="rId27"/>
    <p:sldId id="262" r:id="rId28"/>
    <p:sldId id="264" r:id="rId29"/>
    <p:sldId id="265" r:id="rId30"/>
    <p:sldId id="261" r:id="rId31"/>
    <p:sldId id="27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78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2AF50-A91A-40DC-9E84-A1EAFE979004}" type="datetimeFigureOut">
              <a:rPr lang="en-US" smtClean="0"/>
              <a:t>6/5/2026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F15CDE-5F1E-4B69-A343-C69DD4D8A15B}" type="slidenum">
              <a:rPr lang="en-US" smtClean="0"/>
              <a:t>‹#›</a:t>
            </a:fld>
            <a:endParaRPr lang="en-US"/>
          </a:p>
        </p:txBody>
      </p:sp>
    </p:spTree>
    <p:extLst>
      <p:ext uri="{BB962C8B-B14F-4D97-AF65-F5344CB8AC3E}">
        <p14:creationId xmlns:p14="http://schemas.microsoft.com/office/powerpoint/2010/main" val="3292189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các</a:t>
            </a:r>
            <a:r>
              <a:rPr lang="en-US" baseline="0" dirty="0"/>
              <a:t> </a:t>
            </a:r>
            <a:r>
              <a:rPr lang="en-US" baseline="0" dirty="0" err="1"/>
              <a:t>câu</a:t>
            </a:r>
            <a:r>
              <a:rPr lang="en-US" baseline="0" dirty="0"/>
              <a:t> </a:t>
            </a:r>
            <a:r>
              <a:rPr lang="en-US" baseline="0" dirty="0" err="1"/>
              <a:t>hỏi</a:t>
            </a:r>
            <a:r>
              <a:rPr lang="en-US" baseline="0" dirty="0"/>
              <a:t> </a:t>
            </a:r>
            <a:r>
              <a:rPr lang="en-US" baseline="0" dirty="0" err="1"/>
              <a:t>để</a:t>
            </a:r>
            <a:r>
              <a:rPr lang="en-US" baseline="0" dirty="0"/>
              <a:t> </a:t>
            </a:r>
            <a:r>
              <a:rPr lang="en-US" baseline="0" dirty="0" err="1"/>
              <a:t>mua</a:t>
            </a:r>
            <a:r>
              <a:rPr lang="en-US" baseline="0" dirty="0"/>
              <a:t> </a:t>
            </a:r>
            <a:r>
              <a:rPr lang="en-US" baseline="0" dirty="0" err="1"/>
              <a:t>được</a:t>
            </a:r>
            <a:r>
              <a:rPr lang="en-US" baseline="0" dirty="0"/>
              <a:t> </a:t>
            </a:r>
            <a:r>
              <a:rPr lang="en-US" baseline="0" dirty="0" err="1"/>
              <a:t>đồ</a:t>
            </a:r>
            <a:r>
              <a:rPr lang="en-US" baseline="0" dirty="0"/>
              <a:t> </a:t>
            </a:r>
            <a:r>
              <a:rPr lang="en-US" baseline="0" dirty="0" err="1"/>
              <a:t>ăn</a:t>
            </a:r>
            <a:r>
              <a:rPr lang="en-US" baseline="0" dirty="0"/>
              <a:t> </a:t>
            </a:r>
            <a:r>
              <a:rPr lang="en-US" baseline="0" dirty="0" err="1"/>
              <a:t>và</a:t>
            </a:r>
            <a:r>
              <a:rPr lang="en-US" baseline="0" dirty="0"/>
              <a:t> </a:t>
            </a:r>
            <a:r>
              <a:rPr lang="en-US" baseline="0" dirty="0" err="1"/>
              <a:t>đồ</a:t>
            </a:r>
            <a:r>
              <a:rPr lang="en-US" baseline="0" dirty="0"/>
              <a:t> </a:t>
            </a:r>
            <a:r>
              <a:rPr lang="en-US" baseline="0" dirty="0" err="1"/>
              <a:t>chơi</a:t>
            </a:r>
            <a:r>
              <a:rPr lang="en-US" baseline="0" dirty="0"/>
              <a:t> </a:t>
            </a:r>
            <a:r>
              <a:rPr lang="en-US" baseline="0" dirty="0" err="1"/>
              <a:t>cho</a:t>
            </a:r>
            <a:r>
              <a:rPr lang="en-US" baseline="0" dirty="0"/>
              <a:t> </a:t>
            </a:r>
            <a:r>
              <a:rPr lang="en-US" baseline="0" dirty="0" err="1"/>
              <a:t>chú</a:t>
            </a:r>
            <a:r>
              <a:rPr lang="en-US" baseline="0" dirty="0"/>
              <a:t> </a:t>
            </a:r>
            <a:r>
              <a:rPr lang="en-US" baseline="0" dirty="0" err="1"/>
              <a:t>mèo</a:t>
            </a:r>
            <a:r>
              <a:rPr lang="en-US" baseline="0" dirty="0"/>
              <a:t> con</a:t>
            </a:r>
            <a:endParaRPr lang="vi-VN"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89B5C53-FF78-489D-B473-4B63B8B7B0EE}"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0672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a:t>
            </a:r>
            <a:r>
              <a:rPr lang="en-US" dirty="0" err="1"/>
              <a:t>hoàn</a:t>
            </a:r>
            <a:r>
              <a:rPr lang="en-US" dirty="0"/>
              <a:t> </a:t>
            </a:r>
            <a:r>
              <a:rPr lang="en-US" dirty="0" err="1"/>
              <a:t>thành</a:t>
            </a:r>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3</a:t>
            </a:fld>
            <a:endParaRPr lang="en-US"/>
          </a:p>
        </p:txBody>
      </p:sp>
    </p:spTree>
    <p:extLst>
      <p:ext uri="{BB962C8B-B14F-4D97-AF65-F5344CB8AC3E}">
        <p14:creationId xmlns:p14="http://schemas.microsoft.com/office/powerpoint/2010/main" val="4019330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quay </a:t>
            </a:r>
            <a:r>
              <a:rPr lang="en-US" dirty="0" err="1"/>
              <a:t>về</a:t>
            </a:r>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4</a:t>
            </a:fld>
            <a:endParaRPr lang="en-US"/>
          </a:p>
        </p:txBody>
      </p:sp>
    </p:spTree>
    <p:extLst>
      <p:ext uri="{BB962C8B-B14F-4D97-AF65-F5344CB8AC3E}">
        <p14:creationId xmlns:p14="http://schemas.microsoft.com/office/powerpoint/2010/main" val="2154892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vào</a:t>
            </a:r>
            <a:r>
              <a:rPr lang="en-US" dirty="0"/>
              <a:t> </a:t>
            </a:r>
            <a:r>
              <a:rPr lang="en-US" dirty="0" err="1"/>
              <a:t>cúp</a:t>
            </a:r>
            <a:r>
              <a:rPr lang="en-US" dirty="0"/>
              <a:t> </a:t>
            </a:r>
            <a:r>
              <a:rPr lang="en-US" dirty="0" err="1"/>
              <a:t>để</a:t>
            </a:r>
            <a:r>
              <a:rPr lang="en-US" dirty="0"/>
              <a:t> quay </a:t>
            </a:r>
            <a:r>
              <a:rPr lang="en-US" dirty="0" err="1"/>
              <a:t>về</a:t>
            </a:r>
            <a:endParaRPr lang="en-US" dirty="0"/>
          </a:p>
          <a:p>
            <a:endParaRPr lang="en-US" dirty="0"/>
          </a:p>
        </p:txBody>
      </p:sp>
      <p:sp>
        <p:nvSpPr>
          <p:cNvPr id="4" name="Slide Number Placeholder 3"/>
          <p:cNvSpPr>
            <a:spLocks noGrp="1"/>
          </p:cNvSpPr>
          <p:nvPr>
            <p:ph type="sldNum" sz="quarter" idx="5"/>
          </p:nvPr>
        </p:nvSpPr>
        <p:spPr/>
        <p:txBody>
          <a:bodyPr/>
          <a:lstStyle/>
          <a:p>
            <a:fld id="{CBF15CDE-5F1E-4B69-A343-C69DD4D8A15B}" type="slidenum">
              <a:rPr lang="en-US" smtClean="0"/>
              <a:t>6</a:t>
            </a:fld>
            <a:endParaRPr lang="en-US"/>
          </a:p>
        </p:txBody>
      </p:sp>
    </p:spTree>
    <p:extLst>
      <p:ext uri="{BB962C8B-B14F-4D97-AF65-F5344CB8AC3E}">
        <p14:creationId xmlns:p14="http://schemas.microsoft.com/office/powerpoint/2010/main" val="1130865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15553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024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21324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5799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090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067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136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290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3058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881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3904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09964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11706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8563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5867400" y="8046605"/>
            <a:ext cx="2743200" cy="365125"/>
          </a:xfrm>
          <a:prstGeom prst="rect">
            <a:avLst/>
          </a:prstGeom>
        </p:spPr>
        <p:txBody>
          <a:bodyPr/>
          <a:lstStyle/>
          <a:p>
            <a:fld id="{BA013E52-8186-4887-9B15-0E68893C0968}" type="datetimeFigureOut">
              <a:rPr lang="en-US" smtClean="0">
                <a:solidFill>
                  <a:prstClr val="black">
                    <a:tint val="75000"/>
                  </a:prstClr>
                </a:solidFill>
              </a:rPr>
              <a:pPr/>
              <a:t>6/5/2026</a:t>
            </a:fld>
            <a:endParaRPr lang="en-US">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3BE406FE-FFF2-410D-9801-0CFC05B603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77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4867-8B1C-577F-7F4D-6FA169E40BB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5FD831F-76FC-7717-C39A-67373ED7A0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E308B4-9675-EDA0-23AC-0378F1982C01}"/>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5" name="Footer Placeholder 4">
            <a:extLst>
              <a:ext uri="{FF2B5EF4-FFF2-40B4-BE49-F238E27FC236}">
                <a16:creationId xmlns:a16="http://schemas.microsoft.com/office/drawing/2014/main" id="{62EB5086-9633-0541-2206-FAEFCA4E92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E1421A-AE81-DFE4-1222-BB77EBC7907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1815338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F7DFD-1D33-0858-3FA1-28CFE6D84D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2B4969-6CCC-7971-67D7-0712368412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0FF6FD-EDB9-54E0-2B03-BCA4F1521A1F}"/>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5" name="Footer Placeholder 4">
            <a:extLst>
              <a:ext uri="{FF2B5EF4-FFF2-40B4-BE49-F238E27FC236}">
                <a16:creationId xmlns:a16="http://schemas.microsoft.com/office/drawing/2014/main" id="{8F73C340-3364-8918-2DB1-20B19A7822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169424-83CD-6E8E-954E-912832A59564}"/>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553775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E20EE-37A1-1ED1-5C65-FA15B180A78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C306A8-243F-D3FC-496F-0D8406717C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7A8C4-5021-345F-EAC6-932932F6273E}"/>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5" name="Footer Placeholder 4">
            <a:extLst>
              <a:ext uri="{FF2B5EF4-FFF2-40B4-BE49-F238E27FC236}">
                <a16:creationId xmlns:a16="http://schemas.microsoft.com/office/drawing/2014/main" id="{DDCDF364-96CA-7C2A-34A1-E1FE8CE92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00DEBE-AD39-72A4-12A3-84A5FBB1C37F}"/>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8802553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9413-0514-8F95-B2FD-A74B227C36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EC4C4A-C4C1-A196-6570-1C2D5D83515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FBD962-DCCB-24BB-0009-C3CD7390F1F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C49230A-2EAB-BA94-55BC-5307A7DC0368}"/>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6" name="Footer Placeholder 5">
            <a:extLst>
              <a:ext uri="{FF2B5EF4-FFF2-40B4-BE49-F238E27FC236}">
                <a16:creationId xmlns:a16="http://schemas.microsoft.com/office/drawing/2014/main" id="{F76D2508-51FA-F21C-59E3-F76836ABB8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5C66A-CAB0-3268-52F1-70F27D1EB739}"/>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31413165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8D486-CD82-E1E9-9563-C67112AF775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B22484E-A28E-ED86-58C3-57F978790E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DBA452-C519-8FDA-1EC8-BB2F0A1825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1EF124-AEDF-685A-6EFA-2025A8B3BB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0F457F-54A2-51B4-36F7-A946B42D5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626E60-E64C-43FF-4248-173DCF3E06A0}"/>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8" name="Footer Placeholder 7">
            <a:extLst>
              <a:ext uri="{FF2B5EF4-FFF2-40B4-BE49-F238E27FC236}">
                <a16:creationId xmlns:a16="http://schemas.microsoft.com/office/drawing/2014/main" id="{EA67DA62-40C9-544B-C1AD-EFDD63272FA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4B3563-DEF2-58E6-967C-FCCAAFF41702}"/>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553449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A2C87-FE0C-229A-F587-9ADF8C6C4B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5342B5-3DE8-0E8F-1BCD-7CCAA476E05E}"/>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4" name="Footer Placeholder 3">
            <a:extLst>
              <a:ext uri="{FF2B5EF4-FFF2-40B4-BE49-F238E27FC236}">
                <a16:creationId xmlns:a16="http://schemas.microsoft.com/office/drawing/2014/main" id="{E34476D1-1AD9-AA94-5A30-FD335DD267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AD6853-BAD2-F845-2752-B296258D39B7}"/>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834142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CF5562-B5E2-5624-4689-BB86514E0EE4}"/>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3" name="Footer Placeholder 2">
            <a:extLst>
              <a:ext uri="{FF2B5EF4-FFF2-40B4-BE49-F238E27FC236}">
                <a16:creationId xmlns:a16="http://schemas.microsoft.com/office/drawing/2014/main" id="{D9F75AF0-EB1C-0453-B739-8396661C8E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40943A-E125-E201-3CDD-B25C1AA90DB1}"/>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993901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6078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D04F1-9465-6F68-3CE8-26FE9B3DEC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F18046-637F-8DE8-FA03-71ED8A1A71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DF02A3-C0CD-8C5D-D6A7-94B81BEF4F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940F27-C04A-D52E-EFE0-DAC3B3BA7852}"/>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6" name="Footer Placeholder 5">
            <a:extLst>
              <a:ext uri="{FF2B5EF4-FFF2-40B4-BE49-F238E27FC236}">
                <a16:creationId xmlns:a16="http://schemas.microsoft.com/office/drawing/2014/main" id="{08F30D30-1BB6-0971-70D0-D45AC12622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000C77-1DEA-890B-7AEC-DC7E9751BEC5}"/>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2425024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9611F-D1F9-ACD8-4E9B-CCD17DC4E0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834C18-B610-3767-B874-C47341D9BE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8E97E-4D64-253B-F082-4F87022D97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5DB2A6-CFE8-1A98-5A2A-CD51285EE8C4}"/>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6" name="Footer Placeholder 5">
            <a:extLst>
              <a:ext uri="{FF2B5EF4-FFF2-40B4-BE49-F238E27FC236}">
                <a16:creationId xmlns:a16="http://schemas.microsoft.com/office/drawing/2014/main" id="{9878D150-D7D1-8BCC-380D-84190D6CDD4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FF35B0-94B1-50F7-16B0-0EB6B046856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654338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41217-B25C-4FDD-CC88-45B8970EEF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FAEC75-5B0A-A95E-40F3-FC1F6CF97DB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DAF79-C8D8-0E62-EE56-5F65B8E3B859}"/>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5" name="Footer Placeholder 4">
            <a:extLst>
              <a:ext uri="{FF2B5EF4-FFF2-40B4-BE49-F238E27FC236}">
                <a16:creationId xmlns:a16="http://schemas.microsoft.com/office/drawing/2014/main" id="{33F86E66-6FD4-5D8D-1A86-65FD20265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2872F5-1346-EA86-46B7-4CA5D3221A96}"/>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468968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B0B1F9-BB78-3DFC-0F58-A0D752234F0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D68BDE-B5AC-16DD-547C-01BC7E34E7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56E3FB-CDE2-387C-C25F-FB3B7934269E}"/>
              </a:ext>
            </a:extLst>
          </p:cNvPr>
          <p:cNvSpPr>
            <a:spLocks noGrp="1"/>
          </p:cNvSpPr>
          <p:nvPr>
            <p:ph type="dt" sz="half" idx="10"/>
          </p:nvPr>
        </p:nvSpPr>
        <p:spPr/>
        <p:txBody>
          <a:bodyPr/>
          <a:lstStyle/>
          <a:p>
            <a:fld id="{339E54D5-6404-4D59-8C24-8812E9E11034}" type="datetimeFigureOut">
              <a:rPr lang="en-US" smtClean="0"/>
              <a:t>6/5/2026</a:t>
            </a:fld>
            <a:endParaRPr lang="en-US"/>
          </a:p>
        </p:txBody>
      </p:sp>
      <p:sp>
        <p:nvSpPr>
          <p:cNvPr id="5" name="Footer Placeholder 4">
            <a:extLst>
              <a:ext uri="{FF2B5EF4-FFF2-40B4-BE49-F238E27FC236}">
                <a16:creationId xmlns:a16="http://schemas.microsoft.com/office/drawing/2014/main" id="{6ED6B08C-71D6-20E5-A53A-A5F3376094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2BA9A-1CEA-9D23-1EE6-2D80CA4064C3}"/>
              </a:ext>
            </a:extLst>
          </p:cNvPr>
          <p:cNvSpPr>
            <a:spLocks noGrp="1"/>
          </p:cNvSpPr>
          <p:nvPr>
            <p:ph type="sldNum" sz="quarter" idx="12"/>
          </p:nvPr>
        </p:nvSpPr>
        <p:spPr/>
        <p:txBody>
          <a:bodyPr/>
          <a:lstStyle/>
          <a:p>
            <a:fld id="{6402E0FB-F318-4E6E-89DE-797A25075E6F}" type="slidenum">
              <a:rPr lang="en-US" smtClean="0"/>
              <a:t>‹#›</a:t>
            </a:fld>
            <a:endParaRPr lang="en-US"/>
          </a:p>
        </p:txBody>
      </p:sp>
    </p:spTree>
    <p:extLst>
      <p:ext uri="{BB962C8B-B14F-4D97-AF65-F5344CB8AC3E}">
        <p14:creationId xmlns:p14="http://schemas.microsoft.com/office/powerpoint/2010/main" val="1733679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6/5/2026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12355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6/5/2026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56844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6/5/2026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5241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6/5/2026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3416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6/5/2026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7428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6309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25123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82167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9E1D406-F291-65F1-A672-43BF0DE633B3}"/>
              </a:ext>
            </a:extLst>
          </p:cNvPr>
          <p:cNvSpPr/>
          <p:nvPr userDrawn="1"/>
        </p:nvSpPr>
        <p:spPr>
          <a:xfrm>
            <a:off x="319316" y="296528"/>
            <a:ext cx="11553368" cy="6264944"/>
          </a:xfrm>
          <a:prstGeom prst="roundRect">
            <a:avLst/>
          </a:prstGeom>
          <a:solidFill>
            <a:schemeClr val="bg1"/>
          </a:solidFill>
          <a:ln w="38100">
            <a:solidFill>
              <a:srgbClr val="F2961B"/>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702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0599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2026/6/5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62100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6.xml"/><Relationship Id="rId7" Type="http://schemas.openxmlformats.org/officeDocument/2006/relationships/tags" Target="../tags/tag1.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5" Type="http://schemas.openxmlformats.org/officeDocument/2006/relationships/slideLayout" Target="../slideLayouts/slideLayout38.xml"/><Relationship Id="rId10" Type="http://schemas.openxmlformats.org/officeDocument/2006/relationships/image" Target="../media/image1.png"/><Relationship Id="rId4" Type="http://schemas.openxmlformats.org/officeDocument/2006/relationships/slideLayout" Target="../slideLayouts/slideLayout3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2D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68592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36528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88ADA8-CD88-02BC-E677-74AA83931A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138404-7EE5-4F1E-45AD-CD9CF31A31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CCB368-17D2-0A8F-1C98-E1B59CB618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9E54D5-6404-4D59-8C24-8812E9E11034}" type="datetimeFigureOut">
              <a:rPr lang="en-US" smtClean="0"/>
              <a:t>6/5/2026</a:t>
            </a:fld>
            <a:endParaRPr lang="en-US"/>
          </a:p>
        </p:txBody>
      </p:sp>
      <p:sp>
        <p:nvSpPr>
          <p:cNvPr id="5" name="Footer Placeholder 4">
            <a:extLst>
              <a:ext uri="{FF2B5EF4-FFF2-40B4-BE49-F238E27FC236}">
                <a16:creationId xmlns:a16="http://schemas.microsoft.com/office/drawing/2014/main" id="{F84C34A7-E60D-DAFF-D119-12CB336A70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7BE99D4-32D0-3A0E-2F92-3C3FC287E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2E0FB-F318-4E6E-89DE-797A25075E6F}" type="slidenum">
              <a:rPr lang="en-US" smtClean="0"/>
              <a:t>‹#›</a:t>
            </a:fld>
            <a:endParaRPr lang="en-US"/>
          </a:p>
        </p:txBody>
      </p:sp>
    </p:spTree>
    <p:extLst>
      <p:ext uri="{BB962C8B-B14F-4D97-AF65-F5344CB8AC3E}">
        <p14:creationId xmlns:p14="http://schemas.microsoft.com/office/powerpoint/2010/main" val="241494357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6/5/2026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BE7308CF-E4E6-DE3E-53CD-C22169C8D9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4029455" y="7525502"/>
            <a:ext cx="4123946" cy="4123946"/>
          </a:xfrm>
          <a:prstGeom prst="rect">
            <a:avLst/>
          </a:prstGeom>
        </p:spPr>
      </p:pic>
    </p:spTree>
    <p:extLst>
      <p:ext uri="{BB962C8B-B14F-4D97-AF65-F5344CB8AC3E}">
        <p14:creationId xmlns:p14="http://schemas.microsoft.com/office/powerpoint/2010/main" val="3226407746"/>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4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slide" Target="slide7.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45.xml"/><Relationship Id="rId6" Type="http://schemas.microsoft.com/office/2007/relationships/hdphoto" Target="../media/hdphoto1.wdp"/><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tags" Target="../tags/tag46.xml"/><Relationship Id="rId5" Type="http://schemas.openxmlformats.org/officeDocument/2006/relationships/image" Target="../media/image3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8.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audio" Target="../media/audio1.wav"/><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9.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34.xml"/><Relationship Id="rId7" Type="http://schemas.openxmlformats.org/officeDocument/2006/relationships/slide" Target="slide23.xml"/><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44.png"/><Relationship Id="rId11" Type="http://schemas.openxmlformats.org/officeDocument/2006/relationships/image" Target="../media/image8.png"/><Relationship Id="rId5" Type="http://schemas.openxmlformats.org/officeDocument/2006/relationships/image" Target="../media/image43.png"/><Relationship Id="rId10" Type="http://schemas.openxmlformats.org/officeDocument/2006/relationships/image" Target="../media/image46.gif"/><Relationship Id="rId4" Type="http://schemas.openxmlformats.org/officeDocument/2006/relationships/image" Target="../media/image42.png"/><Relationship Id="rId9" Type="http://schemas.openxmlformats.org/officeDocument/2006/relationships/image" Target="../media/image45.gif"/></Relationships>
</file>

<file path=ppt/slides/_rels/slide22.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47.gif"/><Relationship Id="rId7" Type="http://schemas.openxmlformats.org/officeDocument/2006/relationships/image" Target="../media/image49.png"/><Relationship Id="rId2" Type="http://schemas.openxmlformats.org/officeDocument/2006/relationships/image" Target="../media/image42.png"/><Relationship Id="rId1" Type="http://schemas.openxmlformats.org/officeDocument/2006/relationships/slideLayout" Target="../slideLayouts/slideLayout34.xml"/><Relationship Id="rId6" Type="http://schemas.openxmlformats.org/officeDocument/2006/relationships/slide" Target="slide26.xml"/><Relationship Id="rId5" Type="http://schemas.openxmlformats.org/officeDocument/2006/relationships/image" Target="../media/image48.png"/><Relationship Id="rId10" Type="http://schemas.openxmlformats.org/officeDocument/2006/relationships/image" Target="../media/image51.png"/><Relationship Id="rId4" Type="http://schemas.openxmlformats.org/officeDocument/2006/relationships/slide" Target="slide24.xml"/><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7.png"/><Relationship Id="rId3" Type="http://schemas.microsoft.com/office/2007/relationships/media" Target="../media/media5.mp3"/><Relationship Id="rId7" Type="http://schemas.openxmlformats.org/officeDocument/2006/relationships/image" Target="../media/image52.gif"/><Relationship Id="rId12" Type="http://schemas.openxmlformats.org/officeDocument/2006/relationships/image" Target="../media/image5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3.xml"/><Relationship Id="rId11" Type="http://schemas.openxmlformats.org/officeDocument/2006/relationships/image" Target="../media/image55.gif"/><Relationship Id="rId5" Type="http://schemas.openxmlformats.org/officeDocument/2006/relationships/slideLayout" Target="../slideLayouts/slideLayout34.xml"/><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54.gif"/></Relationships>
</file>

<file path=ppt/slides/_rels/slide25.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7.png"/><Relationship Id="rId3" Type="http://schemas.microsoft.com/office/2007/relationships/media" Target="../media/media5.mp3"/><Relationship Id="rId7" Type="http://schemas.openxmlformats.org/officeDocument/2006/relationships/image" Target="../media/image52.gif"/><Relationship Id="rId12" Type="http://schemas.openxmlformats.org/officeDocument/2006/relationships/image" Target="../media/image5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3.xml"/><Relationship Id="rId11" Type="http://schemas.openxmlformats.org/officeDocument/2006/relationships/image" Target="../media/image55.gif"/><Relationship Id="rId5" Type="http://schemas.openxmlformats.org/officeDocument/2006/relationships/slideLayout" Target="../slideLayouts/slideLayout34.xml"/><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54.gif"/></Relationships>
</file>

<file path=ppt/slides/_rels/slide26.xml.rels><?xml version="1.0" encoding="UTF-8" standalone="yes"?>
<Relationships xmlns="http://schemas.openxmlformats.org/package/2006/relationships"><Relationship Id="rId8" Type="http://schemas.openxmlformats.org/officeDocument/2006/relationships/image" Target="../media/image53.gif"/><Relationship Id="rId13" Type="http://schemas.openxmlformats.org/officeDocument/2006/relationships/image" Target="../media/image57.png"/><Relationship Id="rId3" Type="http://schemas.microsoft.com/office/2007/relationships/media" Target="../media/media5.mp3"/><Relationship Id="rId7" Type="http://schemas.openxmlformats.org/officeDocument/2006/relationships/image" Target="../media/image52.gif"/><Relationship Id="rId12" Type="http://schemas.openxmlformats.org/officeDocument/2006/relationships/image" Target="../media/image56.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slide" Target="slide23.xml"/><Relationship Id="rId11" Type="http://schemas.openxmlformats.org/officeDocument/2006/relationships/image" Target="../media/image55.gif"/><Relationship Id="rId5" Type="http://schemas.openxmlformats.org/officeDocument/2006/relationships/slideLayout" Target="../slideLayouts/slideLayout34.xml"/><Relationship Id="rId10" Type="http://schemas.openxmlformats.org/officeDocument/2006/relationships/image" Target="../media/image8.png"/><Relationship Id="rId4" Type="http://schemas.openxmlformats.org/officeDocument/2006/relationships/audio" Target="../media/media5.mp3"/><Relationship Id="rId9" Type="http://schemas.openxmlformats.org/officeDocument/2006/relationships/image" Target="../media/image54.gif"/></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media6.mp3"/><Relationship Id="rId7" Type="http://schemas.openxmlformats.org/officeDocument/2006/relationships/image" Target="../media/image8.png"/><Relationship Id="rId2" Type="http://schemas.microsoft.com/office/2007/relationships/media" Target="../media/media6.mp3"/><Relationship Id="rId1" Type="http://schemas.openxmlformats.org/officeDocument/2006/relationships/tags" Target="../tags/tag48.xml"/><Relationship Id="rId6" Type="http://schemas.openxmlformats.org/officeDocument/2006/relationships/image" Target="../media/image28.png"/><Relationship Id="rId11" Type="http://schemas.openxmlformats.org/officeDocument/2006/relationships/image" Target="../media/image62.png"/><Relationship Id="rId5" Type="http://schemas.openxmlformats.org/officeDocument/2006/relationships/image" Target="../media/image2.png"/><Relationship Id="rId10" Type="http://schemas.openxmlformats.org/officeDocument/2006/relationships/image" Target="../media/image61.png"/><Relationship Id="rId4" Type="http://schemas.openxmlformats.org/officeDocument/2006/relationships/slideLayout" Target="../slideLayouts/slideLayout1.xml"/><Relationship Id="rId9" Type="http://schemas.microsoft.com/office/2007/relationships/hdphoto" Target="../media/hdphoto1.wdp"/></Relationships>
</file>

<file path=ppt/slides/_rels/slide3.xml.rels><?xml version="1.0" encoding="UTF-8" standalone="yes"?>
<Relationships xmlns="http://schemas.openxmlformats.org/package/2006/relationships"><Relationship Id="rId13" Type="http://schemas.openxmlformats.org/officeDocument/2006/relationships/tags" Target="../tags/tag16.xml"/><Relationship Id="rId18" Type="http://schemas.openxmlformats.org/officeDocument/2006/relationships/image" Target="../media/image8.png"/><Relationship Id="rId26" Type="http://schemas.openxmlformats.org/officeDocument/2006/relationships/image" Target="../media/image12.png"/><Relationship Id="rId3" Type="http://schemas.openxmlformats.org/officeDocument/2006/relationships/tags" Target="../tags/tag6.xml"/><Relationship Id="rId21" Type="http://schemas.openxmlformats.org/officeDocument/2006/relationships/image" Target="../media/image9.png"/><Relationship Id="rId34" Type="http://schemas.openxmlformats.org/officeDocument/2006/relationships/image" Target="../media/image18.png"/><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5.PNG"/><Relationship Id="rId25" Type="http://schemas.openxmlformats.org/officeDocument/2006/relationships/image" Target="../media/image11.png"/><Relationship Id="rId33" Type="http://schemas.openxmlformats.org/officeDocument/2006/relationships/image" Target="../media/image17.png"/><Relationship Id="rId2" Type="http://schemas.openxmlformats.org/officeDocument/2006/relationships/audio" Target="../media/media1.mp3"/><Relationship Id="rId16" Type="http://schemas.openxmlformats.org/officeDocument/2006/relationships/audio" Target="../media/audio2.wav"/><Relationship Id="rId20" Type="http://schemas.openxmlformats.org/officeDocument/2006/relationships/audio" Target="../media/audio3.wav"/><Relationship Id="rId29" Type="http://schemas.openxmlformats.org/officeDocument/2006/relationships/audio" Target="../media/audio4.wav"/><Relationship Id="rId1" Type="http://schemas.microsoft.com/office/2007/relationships/media" Target="../media/media1.mp3"/><Relationship Id="rId6" Type="http://schemas.openxmlformats.org/officeDocument/2006/relationships/tags" Target="../tags/tag9.xml"/><Relationship Id="rId11" Type="http://schemas.openxmlformats.org/officeDocument/2006/relationships/tags" Target="../tags/tag14.xml"/><Relationship Id="rId24" Type="http://schemas.openxmlformats.org/officeDocument/2006/relationships/slide" Target="slide8.xml"/><Relationship Id="rId32" Type="http://schemas.openxmlformats.org/officeDocument/2006/relationships/image" Target="../media/image16.png"/><Relationship Id="rId5" Type="http://schemas.openxmlformats.org/officeDocument/2006/relationships/tags" Target="../tags/tag8.xml"/><Relationship Id="rId15" Type="http://schemas.openxmlformats.org/officeDocument/2006/relationships/notesSlide" Target="../notesSlides/notesSlide2.xml"/><Relationship Id="rId23" Type="http://schemas.openxmlformats.org/officeDocument/2006/relationships/image" Target="../media/image10.png"/><Relationship Id="rId28" Type="http://schemas.openxmlformats.org/officeDocument/2006/relationships/slide" Target="slide10.xml"/><Relationship Id="rId10" Type="http://schemas.openxmlformats.org/officeDocument/2006/relationships/tags" Target="../tags/tag13.xml"/><Relationship Id="rId19" Type="http://schemas.openxmlformats.org/officeDocument/2006/relationships/slide" Target="slide4.xml"/><Relationship Id="rId31" Type="http://schemas.openxmlformats.org/officeDocument/2006/relationships/image" Target="../media/image15.png"/><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slideLayout" Target="../slideLayouts/slideLayout12.xml"/><Relationship Id="rId22" Type="http://schemas.openxmlformats.org/officeDocument/2006/relationships/slide" Target="slide6.xml"/><Relationship Id="rId27" Type="http://schemas.openxmlformats.org/officeDocument/2006/relationships/image" Target="../media/image13.png"/><Relationship Id="rId30" Type="http://schemas.openxmlformats.org/officeDocument/2006/relationships/image" Target="../media/image14.png"/><Relationship Id="rId8" Type="http://schemas.openxmlformats.org/officeDocument/2006/relationships/tags" Target="../tags/tag11.xml"/></Relationships>
</file>

<file path=ppt/slides/_rels/slide4.xml.rels><?xml version="1.0" encoding="UTF-8" standalone="yes"?>
<Relationships xmlns="http://schemas.openxmlformats.org/package/2006/relationships"><Relationship Id="rId8" Type="http://schemas.openxmlformats.org/officeDocument/2006/relationships/tags" Target="../tags/tag24.xml"/><Relationship Id="rId13" Type="http://schemas.openxmlformats.org/officeDocument/2006/relationships/image" Target="../media/image20.png"/><Relationship Id="rId18" Type="http://schemas.openxmlformats.org/officeDocument/2006/relationships/image" Target="../media/image22.png"/><Relationship Id="rId3" Type="http://schemas.openxmlformats.org/officeDocument/2006/relationships/tags" Target="../tags/tag19.xml"/><Relationship Id="rId7" Type="http://schemas.openxmlformats.org/officeDocument/2006/relationships/tags" Target="../tags/tag23.xml"/><Relationship Id="rId12" Type="http://schemas.openxmlformats.org/officeDocument/2006/relationships/image" Target="../media/image19.PNG"/><Relationship Id="rId17" Type="http://schemas.openxmlformats.org/officeDocument/2006/relationships/image" Target="../media/image21.png"/><Relationship Id="rId2" Type="http://schemas.openxmlformats.org/officeDocument/2006/relationships/tags" Target="../tags/tag18.xml"/><Relationship Id="rId16" Type="http://schemas.openxmlformats.org/officeDocument/2006/relationships/image" Target="../media/image14.png"/><Relationship Id="rId1" Type="http://schemas.openxmlformats.org/officeDocument/2006/relationships/tags" Target="../tags/tag17.xml"/><Relationship Id="rId6" Type="http://schemas.openxmlformats.org/officeDocument/2006/relationships/tags" Target="../tags/tag22.xml"/><Relationship Id="rId11" Type="http://schemas.openxmlformats.org/officeDocument/2006/relationships/audio" Target="../media/audio5.wav"/><Relationship Id="rId5" Type="http://schemas.openxmlformats.org/officeDocument/2006/relationships/tags" Target="../tags/tag21.xml"/><Relationship Id="rId15" Type="http://schemas.openxmlformats.org/officeDocument/2006/relationships/audio" Target="../media/audio4.wav"/><Relationship Id="rId10" Type="http://schemas.openxmlformats.org/officeDocument/2006/relationships/notesSlide" Target="../notesSlides/notesSlide3.xml"/><Relationship Id="rId19" Type="http://schemas.openxmlformats.org/officeDocument/2006/relationships/audio" Target="../media/audio6.wav"/><Relationship Id="rId4" Type="http://schemas.openxmlformats.org/officeDocument/2006/relationships/tags" Target="../tags/tag20.xml"/><Relationship Id="rId9" Type="http://schemas.openxmlformats.org/officeDocument/2006/relationships/slideLayout" Target="../slideLayouts/slideLayout12.xml"/><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25.xml"/><Relationship Id="rId5" Type="http://schemas.openxmlformats.org/officeDocument/2006/relationships/image" Target="../media/image24.png"/><Relationship Id="rId4" Type="http://schemas.openxmlformats.org/officeDocument/2006/relationships/audio" Target="../media/audio7.wav"/></Relationships>
</file>

<file path=ppt/slides/_rels/slide6.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slide" Target="slide3.xml"/><Relationship Id="rId18" Type="http://schemas.openxmlformats.org/officeDocument/2006/relationships/image" Target="../media/image20.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19.PNG"/><Relationship Id="rId17" Type="http://schemas.openxmlformats.org/officeDocument/2006/relationships/audio" Target="../media/audio6.wav"/><Relationship Id="rId2" Type="http://schemas.openxmlformats.org/officeDocument/2006/relationships/tags" Target="../tags/tag27.xml"/><Relationship Id="rId16" Type="http://schemas.openxmlformats.org/officeDocument/2006/relationships/image" Target="../media/image22.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audio" Target="../media/audio5.wav"/><Relationship Id="rId5" Type="http://schemas.openxmlformats.org/officeDocument/2006/relationships/tags" Target="../tags/tag30.xml"/><Relationship Id="rId15" Type="http://schemas.openxmlformats.org/officeDocument/2006/relationships/image" Target="../media/image14.png"/><Relationship Id="rId10" Type="http://schemas.openxmlformats.org/officeDocument/2006/relationships/notesSlide" Target="../notesSlides/notesSlide4.xml"/><Relationship Id="rId19" Type="http://schemas.openxmlformats.org/officeDocument/2006/relationships/image" Target="../media/image21.png"/><Relationship Id="rId4" Type="http://schemas.openxmlformats.org/officeDocument/2006/relationships/tags" Target="../tags/tag29.xml"/><Relationship Id="rId9" Type="http://schemas.openxmlformats.org/officeDocument/2006/relationships/slideLayout" Target="../slideLayouts/slideLayout12.xml"/><Relationship Id="rId14" Type="http://schemas.openxmlformats.org/officeDocument/2006/relationships/audio" Target="../media/audio4.wav"/></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34.xml"/><Relationship Id="rId5" Type="http://schemas.openxmlformats.org/officeDocument/2006/relationships/image" Target="../media/image24.png"/><Relationship Id="rId4" Type="http://schemas.openxmlformats.org/officeDocument/2006/relationships/audio" Target="../media/audio7.wav"/></Relationships>
</file>

<file path=ppt/slides/_rels/slide8.xml.rels><?xml version="1.0" encoding="UTF-8" standalone="yes"?>
<Relationships xmlns="http://schemas.openxmlformats.org/package/2006/relationships"><Relationship Id="rId8" Type="http://schemas.openxmlformats.org/officeDocument/2006/relationships/tags" Target="../tags/tag42.xml"/><Relationship Id="rId13" Type="http://schemas.openxmlformats.org/officeDocument/2006/relationships/audio" Target="../media/audio4.wav"/><Relationship Id="rId18" Type="http://schemas.openxmlformats.org/officeDocument/2006/relationships/image" Target="../media/image21.png"/><Relationship Id="rId3" Type="http://schemas.openxmlformats.org/officeDocument/2006/relationships/tags" Target="../tags/tag37.xml"/><Relationship Id="rId7" Type="http://schemas.openxmlformats.org/officeDocument/2006/relationships/tags" Target="../tags/tag41.xml"/><Relationship Id="rId12" Type="http://schemas.openxmlformats.org/officeDocument/2006/relationships/slide" Target="slide3.xml"/><Relationship Id="rId17" Type="http://schemas.openxmlformats.org/officeDocument/2006/relationships/image" Target="../media/image20.png"/><Relationship Id="rId2" Type="http://schemas.openxmlformats.org/officeDocument/2006/relationships/tags" Target="../tags/tag36.xml"/><Relationship Id="rId16" Type="http://schemas.openxmlformats.org/officeDocument/2006/relationships/audio" Target="../media/audio6.wav"/><Relationship Id="rId1" Type="http://schemas.openxmlformats.org/officeDocument/2006/relationships/tags" Target="../tags/tag35.xml"/><Relationship Id="rId6" Type="http://schemas.openxmlformats.org/officeDocument/2006/relationships/tags" Target="../tags/tag40.xml"/><Relationship Id="rId11" Type="http://schemas.openxmlformats.org/officeDocument/2006/relationships/image" Target="../media/image19.PNG"/><Relationship Id="rId5" Type="http://schemas.openxmlformats.org/officeDocument/2006/relationships/tags" Target="../tags/tag39.xml"/><Relationship Id="rId15" Type="http://schemas.openxmlformats.org/officeDocument/2006/relationships/image" Target="../media/image22.png"/><Relationship Id="rId10" Type="http://schemas.openxmlformats.org/officeDocument/2006/relationships/audio" Target="../media/audio5.wav"/><Relationship Id="rId4" Type="http://schemas.openxmlformats.org/officeDocument/2006/relationships/tags" Target="../tags/tag38.xml"/><Relationship Id="rId9" Type="http://schemas.openxmlformats.org/officeDocument/2006/relationships/slideLayout" Target="../slideLayouts/slideLayout12.xml"/><Relationship Id="rId1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43.xml"/><Relationship Id="rId5" Type="http://schemas.openxmlformats.org/officeDocument/2006/relationships/image" Target="../media/image24.png"/><Relationship Id="rId4" Type="http://schemas.openxmlformats.org/officeDocument/2006/relationships/audio" Target="../media/audio7.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4445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A9BEB794-5E22-9233-B29D-49D4078E9143}"/>
              </a:ext>
            </a:extLst>
          </p:cNvPr>
          <p:cNvPicPr>
            <a:picLocks noChangeAspect="1"/>
          </p:cNvPicPr>
          <p:nvPr/>
        </p:nvPicPr>
        <p:blipFill>
          <a:blip r:embed="rId5"/>
          <a:stretch>
            <a:fillRect/>
          </a:stretch>
        </p:blipFill>
        <p:spPr>
          <a:xfrm>
            <a:off x="1329494" y="1790769"/>
            <a:ext cx="9851990" cy="3078747"/>
          </a:xfrm>
          <a:prstGeom prst="rect">
            <a:avLst/>
          </a:prstGeom>
        </p:spPr>
      </p:pic>
    </p:spTree>
    <p:custDataLst>
      <p:tags r:id="rId1"/>
    </p:custDataLst>
    <p:extLst>
      <p:ext uri="{BB962C8B-B14F-4D97-AF65-F5344CB8AC3E}">
        <p14:creationId xmlns:p14="http://schemas.microsoft.com/office/powerpoint/2010/main" val="1715879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7" name="-">
            <a:hlinkClick r:id="rId4" action="ppaction://hlinksldjump"/>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07253" y="104173"/>
            <a:ext cx="866418" cy="833376"/>
          </a:xfrm>
          <a:prstGeom prst="rect">
            <a:avLst/>
          </a:prstGeom>
        </p:spPr>
      </p:pic>
      <p:pic>
        <p:nvPicPr>
          <p:cNvPr id="3" name="Picture 2">
            <a:extLst>
              <a:ext uri="{FF2B5EF4-FFF2-40B4-BE49-F238E27FC236}">
                <a16:creationId xmlns:a16="http://schemas.microsoft.com/office/drawing/2014/main" id="{DC4AC54E-FC8F-3C84-3973-4402F16E6E33}"/>
              </a:ext>
            </a:extLst>
          </p:cNvPr>
          <p:cNvPicPr>
            <a:picLocks noChangeAspect="1"/>
          </p:cNvPicPr>
          <p:nvPr/>
        </p:nvPicPr>
        <p:blipFill>
          <a:blip r:embed="rId6"/>
          <a:stretch>
            <a:fillRect/>
          </a:stretch>
        </p:blipFill>
        <p:spPr>
          <a:xfrm>
            <a:off x="1296314" y="462776"/>
            <a:ext cx="10313769" cy="4303188"/>
          </a:xfrm>
          <a:prstGeom prst="rect">
            <a:avLst/>
          </a:prstGeom>
        </p:spPr>
      </p:pic>
    </p:spTree>
    <p:extLst>
      <p:ext uri="{BB962C8B-B14F-4D97-AF65-F5344CB8AC3E}">
        <p14:creationId xmlns:p14="http://schemas.microsoft.com/office/powerpoint/2010/main" val="1165241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F5AD7238-C897-E1D4-6C1F-9F60DD8DFF1A}"/>
              </a:ext>
            </a:extLst>
          </p:cNvPr>
          <p:cNvPicPr>
            <a:picLocks noChangeAspect="1"/>
          </p:cNvPicPr>
          <p:nvPr/>
        </p:nvPicPr>
        <p:blipFill>
          <a:blip r:embed="rId7"/>
          <a:stretch>
            <a:fillRect/>
          </a:stretch>
        </p:blipFill>
        <p:spPr>
          <a:xfrm>
            <a:off x="5391653" y="1195652"/>
            <a:ext cx="2237426" cy="1072989"/>
          </a:xfrm>
          <a:prstGeom prst="rect">
            <a:avLst/>
          </a:prstGeom>
        </p:spPr>
      </p:pic>
      <p:pic>
        <p:nvPicPr>
          <p:cNvPr id="4" name="Picture 3">
            <a:extLst>
              <a:ext uri="{FF2B5EF4-FFF2-40B4-BE49-F238E27FC236}">
                <a16:creationId xmlns:a16="http://schemas.microsoft.com/office/drawing/2014/main" id="{E224F982-B698-9C35-84ED-3A534B6D93A5}"/>
              </a:ext>
            </a:extLst>
          </p:cNvPr>
          <p:cNvPicPr>
            <a:picLocks noChangeAspect="1"/>
          </p:cNvPicPr>
          <p:nvPr/>
        </p:nvPicPr>
        <p:blipFill>
          <a:blip r:embed="rId8"/>
          <a:stretch>
            <a:fillRect/>
          </a:stretch>
        </p:blipFill>
        <p:spPr>
          <a:xfrm>
            <a:off x="1880217" y="2446331"/>
            <a:ext cx="9193565" cy="1603387"/>
          </a:xfrm>
          <a:prstGeom prst="rect">
            <a:avLst/>
          </a:prstGeom>
        </p:spPr>
      </p:pic>
      <p:sp>
        <p:nvSpPr>
          <p:cNvPr id="6" name="TextBox 5">
            <a:extLst>
              <a:ext uri="{FF2B5EF4-FFF2-40B4-BE49-F238E27FC236}">
                <a16:creationId xmlns:a16="http://schemas.microsoft.com/office/drawing/2014/main" id="{761938FF-1F1D-8101-0E0E-C72A11062313}"/>
              </a:ext>
            </a:extLst>
          </p:cNvPr>
          <p:cNvSpPr txBox="1"/>
          <p:nvPr/>
        </p:nvSpPr>
        <p:spPr>
          <a:xfrm>
            <a:off x="5419725" y="3733800"/>
            <a:ext cx="189547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Tree>
    <p:custDataLst>
      <p:tags r:id="rId1"/>
    </p:custDataLst>
    <p:extLst>
      <p:ext uri="{BB962C8B-B14F-4D97-AF65-F5344CB8AC3E}">
        <p14:creationId xmlns:p14="http://schemas.microsoft.com/office/powerpoint/2010/main" val="1541180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E180D4A7-C9FB-4DFB-919C-405C955672EB}">
      <p14:showEvtLst xmlns:p14="http://schemas.microsoft.com/office/powerpoint/2010/main">
        <p14:playEvt time="185" objId="18"/>
      </p14:showEvt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BB5DCB58-20ED-4ABE-9C65-2ABF0698887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43" r="5543" b="-1297"/>
          <a:stretch/>
        </p:blipFill>
        <p:spPr>
          <a:xfrm>
            <a:off x="0" y="0"/>
            <a:ext cx="12192001" cy="6946900"/>
          </a:xfrm>
          <a:prstGeom prst="rect">
            <a:avLst/>
          </a:prstGeom>
        </p:spPr>
      </p:pic>
      <p:sp>
        <p:nvSpPr>
          <p:cNvPr id="3" name="矩形: 圆角 2">
            <a:extLst>
              <a:ext uri="{FF2B5EF4-FFF2-40B4-BE49-F238E27FC236}">
                <a16:creationId xmlns:a16="http://schemas.microsoft.com/office/drawing/2014/main" id="{AC6AF9AD-6E33-4FB5-92A9-1D06B8EDE037}"/>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3">
            <a:extLst>
              <a:ext uri="{FF2B5EF4-FFF2-40B4-BE49-F238E27FC236}">
                <a16:creationId xmlns:a16="http://schemas.microsoft.com/office/drawing/2014/main" id="{41E0B6BF-908A-4FD6-B2ED-325062CEFC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585" t="51703" r="406" b="2387"/>
          <a:stretch/>
        </p:blipFill>
        <p:spPr>
          <a:xfrm>
            <a:off x="9347200" y="3956676"/>
            <a:ext cx="3033713" cy="2901324"/>
          </a:xfrm>
          <a:prstGeom prst="rect">
            <a:avLst/>
          </a:prstGeom>
        </p:spPr>
      </p:pic>
      <p:pic>
        <p:nvPicPr>
          <p:cNvPr id="5" name="Picture 4">
            <a:extLst>
              <a:ext uri="{FF2B5EF4-FFF2-40B4-BE49-F238E27FC236}">
                <a16:creationId xmlns:a16="http://schemas.microsoft.com/office/drawing/2014/main" id="{EAD2DC9D-64CE-3902-D48E-AF052BA71B97}"/>
              </a:ext>
            </a:extLst>
          </p:cNvPr>
          <p:cNvPicPr>
            <a:picLocks noChangeAspect="1"/>
          </p:cNvPicPr>
          <p:nvPr/>
        </p:nvPicPr>
        <p:blipFill>
          <a:blip r:embed="rId5"/>
          <a:stretch>
            <a:fillRect/>
          </a:stretch>
        </p:blipFill>
        <p:spPr>
          <a:xfrm>
            <a:off x="1389480" y="1889626"/>
            <a:ext cx="9413040" cy="3078747"/>
          </a:xfrm>
          <a:prstGeom prst="rect">
            <a:avLst/>
          </a:prstGeom>
        </p:spPr>
      </p:pic>
    </p:spTree>
    <p:custDataLst>
      <p:tags r:id="rId1"/>
    </p:custDataLst>
    <p:extLst>
      <p:ext uri="{BB962C8B-B14F-4D97-AF65-F5344CB8AC3E}">
        <p14:creationId xmlns:p14="http://schemas.microsoft.com/office/powerpoint/2010/main" val="4249224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52">
            <a:extLst>
              <a:ext uri="{FF2B5EF4-FFF2-40B4-BE49-F238E27FC236}">
                <a16:creationId xmlns:a16="http://schemas.microsoft.com/office/drawing/2014/main" id="{840D83BC-05F0-407E-15D8-888AA2B01EB4}"/>
              </a:ext>
            </a:extLst>
          </p:cNvPr>
          <p:cNvGrpSpPr/>
          <p:nvPr/>
        </p:nvGrpSpPr>
        <p:grpSpPr>
          <a:xfrm>
            <a:off x="738493" y="554967"/>
            <a:ext cx="847712" cy="979341"/>
            <a:chOff x="1111717" y="1791459"/>
            <a:chExt cx="1570400" cy="1814245"/>
          </a:xfrm>
        </p:grpSpPr>
        <p:sp>
          <p:nvSpPr>
            <p:cNvPr id="3" name="Google Shape;2548;p39">
              <a:extLst>
                <a:ext uri="{FF2B5EF4-FFF2-40B4-BE49-F238E27FC236}">
                  <a16:creationId xmlns:a16="http://schemas.microsoft.com/office/drawing/2014/main" id="{D1EA9EBB-84EE-DB0F-EB8E-49DFBD4A0C6E}"/>
                </a:ext>
              </a:extLst>
            </p:cNvPr>
            <p:cNvSpPr/>
            <p:nvPr/>
          </p:nvSpPr>
          <p:spPr>
            <a:xfrm>
              <a:off x="1111717" y="1913351"/>
              <a:ext cx="1570400" cy="1570400"/>
            </a:xfrm>
            <a:prstGeom prst="ellipse">
              <a:avLst/>
            </a:prstGeom>
            <a:solidFill>
              <a:srgbClr val="EFEF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nvGrpSpPr>
            <p:cNvPr id="4" name="Google Shape;2557;p39">
              <a:extLst>
                <a:ext uri="{FF2B5EF4-FFF2-40B4-BE49-F238E27FC236}">
                  <a16:creationId xmlns:a16="http://schemas.microsoft.com/office/drawing/2014/main" id="{2B7D615C-CEE1-1F4B-9E53-84BB7C6A5E88}"/>
                </a:ext>
              </a:extLst>
            </p:cNvPr>
            <p:cNvGrpSpPr/>
            <p:nvPr/>
          </p:nvGrpSpPr>
          <p:grpSpPr>
            <a:xfrm>
              <a:off x="1545738" y="1791459"/>
              <a:ext cx="702036" cy="1814245"/>
              <a:chOff x="5254194" y="776256"/>
              <a:chExt cx="170447" cy="440493"/>
            </a:xfrm>
          </p:grpSpPr>
          <p:grpSp>
            <p:nvGrpSpPr>
              <p:cNvPr id="5" name="Google Shape;2558;p39">
                <a:extLst>
                  <a:ext uri="{FF2B5EF4-FFF2-40B4-BE49-F238E27FC236}">
                    <a16:creationId xmlns:a16="http://schemas.microsoft.com/office/drawing/2014/main" id="{E3079963-56EB-1031-F067-5F6168D6C427}"/>
                  </a:ext>
                </a:extLst>
              </p:cNvPr>
              <p:cNvGrpSpPr/>
              <p:nvPr/>
            </p:nvGrpSpPr>
            <p:grpSpPr>
              <a:xfrm>
                <a:off x="5254194" y="776256"/>
                <a:ext cx="170447" cy="440493"/>
                <a:chOff x="5254194" y="776256"/>
                <a:chExt cx="170447" cy="440493"/>
              </a:xfrm>
            </p:grpSpPr>
            <p:sp>
              <p:nvSpPr>
                <p:cNvPr id="7" name="Google Shape;2559;p39">
                  <a:extLst>
                    <a:ext uri="{FF2B5EF4-FFF2-40B4-BE49-F238E27FC236}">
                      <a16:creationId xmlns:a16="http://schemas.microsoft.com/office/drawing/2014/main" id="{17082A2D-ACAB-DC66-CE91-85E6C1D8E85A}"/>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E425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8" name="Google Shape;2560;p39">
                  <a:extLst>
                    <a:ext uri="{FF2B5EF4-FFF2-40B4-BE49-F238E27FC236}">
                      <a16:creationId xmlns:a16="http://schemas.microsoft.com/office/drawing/2014/main" id="{459A9301-D102-B14B-3E94-0BE48BDA6F73}"/>
                    </a:ext>
                  </a:extLst>
                </p:cNvPr>
                <p:cNvSpPr/>
                <p:nvPr/>
              </p:nvSpPr>
              <p:spPr>
                <a:xfrm>
                  <a:off x="5383896" y="851587"/>
                  <a:ext cx="40745" cy="365162"/>
                </a:xfrm>
                <a:custGeom>
                  <a:avLst/>
                  <a:gdLst/>
                  <a:ahLst/>
                  <a:cxnLst/>
                  <a:rect l="l" t="t" r="r" b="b"/>
                  <a:pathLst>
                    <a:path w="1457" h="13059" extrusionOk="0">
                      <a:moveTo>
                        <a:pt x="1457" y="1"/>
                      </a:moveTo>
                      <a:lnTo>
                        <a:pt x="33" y="826"/>
                      </a:lnTo>
                      <a:lnTo>
                        <a:pt x="0" y="13058"/>
                      </a:lnTo>
                      <a:lnTo>
                        <a:pt x="1424" y="12233"/>
                      </a:lnTo>
                      <a:lnTo>
                        <a:pt x="1457"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sp>
              <p:nvSpPr>
                <p:cNvPr id="9" name="Google Shape;2561;p39">
                  <a:extLst>
                    <a:ext uri="{FF2B5EF4-FFF2-40B4-BE49-F238E27FC236}">
                      <a16:creationId xmlns:a16="http://schemas.microsoft.com/office/drawing/2014/main" id="{4A2FAB1D-8AF7-8C70-243C-2CECF2E5BB3E}"/>
                    </a:ext>
                  </a:extLst>
                </p:cNvPr>
                <p:cNvSpPr/>
                <p:nvPr/>
              </p:nvSpPr>
              <p:spPr>
                <a:xfrm>
                  <a:off x="5254446" y="776256"/>
                  <a:ext cx="170195" cy="98428"/>
                </a:xfrm>
                <a:custGeom>
                  <a:avLst/>
                  <a:gdLst/>
                  <a:ahLst/>
                  <a:cxnLst/>
                  <a:rect l="l" t="t" r="r" b="b"/>
                  <a:pathLst>
                    <a:path w="6086" h="3520" extrusionOk="0">
                      <a:moveTo>
                        <a:pt x="1424" y="1"/>
                      </a:moveTo>
                      <a:lnTo>
                        <a:pt x="0" y="830"/>
                      </a:lnTo>
                      <a:lnTo>
                        <a:pt x="4662" y="3520"/>
                      </a:lnTo>
                      <a:lnTo>
                        <a:pt x="6086" y="2695"/>
                      </a:lnTo>
                      <a:lnTo>
                        <a:pt x="1424" y="1"/>
                      </a:lnTo>
                      <a:close/>
                    </a:path>
                  </a:pathLst>
                </a:custGeom>
                <a:solidFill>
                  <a:srgbClr val="701E1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sp>
            <p:nvSpPr>
              <p:cNvPr id="6" name="Google Shape;2562;p39">
                <a:extLst>
                  <a:ext uri="{FF2B5EF4-FFF2-40B4-BE49-F238E27FC236}">
                    <a16:creationId xmlns:a16="http://schemas.microsoft.com/office/drawing/2014/main" id="{F3D8C5F9-07D8-1952-9C79-3EEDAEB288EC}"/>
                  </a:ext>
                </a:extLst>
              </p:cNvPr>
              <p:cNvSpPr/>
              <p:nvPr/>
            </p:nvSpPr>
            <p:spPr>
              <a:xfrm>
                <a:off x="5254194" y="799437"/>
                <a:ext cx="130652" cy="417312"/>
              </a:xfrm>
              <a:custGeom>
                <a:avLst/>
                <a:gdLst/>
                <a:ahLst/>
                <a:cxnLst/>
                <a:rect l="l" t="t" r="r" b="b"/>
                <a:pathLst>
                  <a:path w="4672" h="14924" extrusionOk="0">
                    <a:moveTo>
                      <a:pt x="9" y="1"/>
                    </a:moveTo>
                    <a:lnTo>
                      <a:pt x="1" y="2497"/>
                    </a:lnTo>
                    <a:lnTo>
                      <a:pt x="1961" y="3627"/>
                    </a:lnTo>
                    <a:lnTo>
                      <a:pt x="1932" y="13364"/>
                    </a:lnTo>
                    <a:lnTo>
                      <a:pt x="4638" y="14923"/>
                    </a:lnTo>
                    <a:lnTo>
                      <a:pt x="4671" y="2691"/>
                    </a:lnTo>
                    <a:lnTo>
                      <a:pt x="9" y="1"/>
                    </a:lnTo>
                    <a:close/>
                  </a:path>
                </a:pathLst>
              </a:custGeom>
              <a:solidFill>
                <a:srgbClr val="94272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字魂59号-创粗黑" panose="00000500000000000000" pitchFamily="2" charset="-122"/>
                  <a:ea typeface="字魂59号-创粗黑" panose="00000500000000000000" pitchFamily="2" charset="-122"/>
                  <a:cs typeface="Arial"/>
                  <a:sym typeface="Arial"/>
                </a:endParaRPr>
              </a:p>
            </p:txBody>
          </p:sp>
        </p:grpSp>
      </p:grpSp>
      <p:grpSp>
        <p:nvGrpSpPr>
          <p:cNvPr id="10" name="Group 9">
            <a:extLst>
              <a:ext uri="{FF2B5EF4-FFF2-40B4-BE49-F238E27FC236}">
                <a16:creationId xmlns:a16="http://schemas.microsoft.com/office/drawing/2014/main" id="{275B249C-A708-59ED-D658-28CEEEE55597}"/>
              </a:ext>
            </a:extLst>
          </p:cNvPr>
          <p:cNvGrpSpPr/>
          <p:nvPr/>
        </p:nvGrpSpPr>
        <p:grpSpPr>
          <a:xfrm>
            <a:off x="1874017" y="620765"/>
            <a:ext cx="5502828" cy="789304"/>
            <a:chOff x="517177" y="1258530"/>
            <a:chExt cx="3702617"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6" y="1287715"/>
              <a:ext cx="3477258"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Chọn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đúng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13" name="TextBox 12">
            <a:extLst>
              <a:ext uri="{FF2B5EF4-FFF2-40B4-BE49-F238E27FC236}">
                <a16:creationId xmlns:a16="http://schemas.microsoft.com/office/drawing/2014/main" id="{8662FF2B-7C6E-5155-7A3E-E7CCAF708AF4}"/>
              </a:ext>
            </a:extLst>
          </p:cNvPr>
          <p:cNvSpPr txBox="1"/>
          <p:nvPr/>
        </p:nvSpPr>
        <p:spPr>
          <a:xfrm>
            <a:off x="513707" y="2167847"/>
            <a:ext cx="5280917"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Trong </a:t>
            </a:r>
            <a:r>
              <a:rPr lang="en-US" sz="3200" b="0" i="0" dirty="0" err="1">
                <a:solidFill>
                  <a:srgbClr val="000000"/>
                </a:solidFill>
                <a:effectLst/>
                <a:latin typeface="Cambria" panose="02040503050406030204" pitchFamily="18" charset="0"/>
                <a:ea typeface="Cambria" panose="02040503050406030204" pitchFamily="18" charset="0"/>
              </a:rPr>
              <a:t>các</a:t>
            </a:r>
            <a:r>
              <a:rPr lang="en-US" sz="3200" b="0" i="0" dirty="0">
                <a:solidFill>
                  <a:srgbClr val="000000"/>
                </a:solidFill>
                <a:effectLst/>
                <a:latin typeface="Cambria" panose="02040503050406030204" pitchFamily="18" charset="0"/>
                <a:ea typeface="Cambria" panose="02040503050406030204" pitchFamily="18" charset="0"/>
              </a:rPr>
              <a:t> ô </a:t>
            </a:r>
            <a:r>
              <a:rPr lang="en-US" sz="3200" b="0" i="0" dirty="0" err="1">
                <a:solidFill>
                  <a:srgbClr val="000000"/>
                </a:solidFill>
                <a:effectLst/>
                <a:latin typeface="Cambria" panose="02040503050406030204" pitchFamily="18" charset="0"/>
                <a:ea typeface="Cambria" panose="02040503050406030204" pitchFamily="18" charset="0"/>
              </a:rPr>
              <a:t>đó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a:t>
            </a:r>
          </a:p>
          <a:p>
            <a:pPr algn="just"/>
            <a:r>
              <a:rPr lang="en-US" sz="3200" b="0" i="0" dirty="0">
                <a:solidFill>
                  <a:srgbClr val="000000"/>
                </a:solidFill>
                <a:effectLst/>
                <a:latin typeface="Cambria" panose="02040503050406030204" pitchFamily="18" charset="0"/>
                <a:ea typeface="Cambria" panose="02040503050406030204" pitchFamily="18" charset="0"/>
              </a:rPr>
              <a:t>A. 1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B. 2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C. 3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D. 4 </a:t>
            </a:r>
            <a:r>
              <a:rPr lang="en-US" sz="3200" b="0" i="0" dirty="0" err="1">
                <a:solidFill>
                  <a:srgbClr val="000000"/>
                </a:solidFill>
                <a:effectLst/>
                <a:latin typeface="Cambria" panose="02040503050406030204" pitchFamily="18" charset="0"/>
                <a:ea typeface="Cambria" panose="02040503050406030204" pitchFamily="18" charset="0"/>
              </a:rPr>
              <a:t>số</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chẵn</a:t>
            </a:r>
            <a:endParaRPr lang="en-US" sz="3200" b="0" i="0" dirty="0">
              <a:solidFill>
                <a:srgbClr val="000000"/>
              </a:solidFill>
              <a:effectLst/>
              <a:latin typeface="Cambria" panose="02040503050406030204" pitchFamily="18" charset="0"/>
              <a:ea typeface="Cambria" panose="02040503050406030204" pitchFamily="18" charset="0"/>
            </a:endParaRPr>
          </a:p>
        </p:txBody>
      </p:sp>
      <p:pic>
        <p:nvPicPr>
          <p:cNvPr id="15" name="Picture 14">
            <a:extLst>
              <a:ext uri="{FF2B5EF4-FFF2-40B4-BE49-F238E27FC236}">
                <a16:creationId xmlns:a16="http://schemas.microsoft.com/office/drawing/2014/main" id="{10374005-6844-ECB1-0A9C-537ABEC902E4}"/>
              </a:ext>
            </a:extLst>
          </p:cNvPr>
          <p:cNvPicPr>
            <a:picLocks noChangeAspect="1"/>
          </p:cNvPicPr>
          <p:nvPr/>
        </p:nvPicPr>
        <p:blipFill>
          <a:blip r:embed="rId3"/>
          <a:stretch>
            <a:fillRect/>
          </a:stretch>
        </p:blipFill>
        <p:spPr>
          <a:xfrm>
            <a:off x="3560250" y="2762729"/>
            <a:ext cx="8258937" cy="2281881"/>
          </a:xfrm>
          <a:prstGeom prst="rect">
            <a:avLst/>
          </a:prstGeom>
        </p:spPr>
      </p:pic>
      <p:sp>
        <p:nvSpPr>
          <p:cNvPr id="16" name="TextBox 15">
            <a:extLst>
              <a:ext uri="{FF2B5EF4-FFF2-40B4-BE49-F238E27FC236}">
                <a16:creationId xmlns:a16="http://schemas.microsoft.com/office/drawing/2014/main" id="{639CD2D6-73DB-E0E5-DE2B-AABF1257D40C}"/>
              </a:ext>
            </a:extLst>
          </p:cNvPr>
          <p:cNvSpPr txBox="1"/>
          <p:nvPr/>
        </p:nvSpPr>
        <p:spPr>
          <a:xfrm>
            <a:off x="1304818" y="1613042"/>
            <a:ext cx="6441896" cy="584775"/>
          </a:xfrm>
          <a:prstGeom prst="rect">
            <a:avLst/>
          </a:prstGeom>
          <a:noFill/>
        </p:spPr>
        <p:txBody>
          <a:bodyPr wrap="square" rtlCol="0">
            <a:spAutoFit/>
          </a:bodyPr>
          <a:lstStyle/>
          <a:p>
            <a:r>
              <a:rPr lang="en-US" sz="3200" b="0" i="0" dirty="0" err="1">
                <a:solidFill>
                  <a:srgbClr val="000000"/>
                </a:solidFill>
                <a:effectLst/>
                <a:latin typeface="Cambria" panose="02040503050406030204" pitchFamily="18" charset="0"/>
                <a:ea typeface="Cambria" panose="02040503050406030204" pitchFamily="18" charset="0"/>
              </a:rPr>
              <a:t>Trên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băng</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giấy</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6 ô </a:t>
            </a:r>
            <a:r>
              <a:rPr lang="en-US" sz="3200" b="0" i="0" dirty="0" err="1">
                <a:solidFill>
                  <a:srgbClr val="000000"/>
                </a:solidFill>
                <a:effectLst/>
                <a:latin typeface="Cambria" panose="02040503050406030204" pitchFamily="18" charset="0"/>
                <a:ea typeface="Cambria" panose="02040503050406030204" pitchFamily="18" charset="0"/>
              </a:rPr>
              <a:t>có</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dấu</a:t>
            </a:r>
            <a:r>
              <a:rPr lang="en-US" sz="3200" b="0" i="0" dirty="0">
                <a:solidFill>
                  <a:srgbClr val="000000"/>
                </a:solidFill>
                <a:effectLst/>
                <a:latin typeface="Cambria" panose="02040503050406030204" pitchFamily="18" charset="0"/>
                <a:ea typeface="Cambria" panose="02040503050406030204" pitchFamily="18" charset="0"/>
              </a:rPr>
              <a:t> "?".</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C067EA1E-7DDF-1BB8-A275-B24815A3C850}"/>
              </a:ext>
            </a:extLst>
          </p:cNvPr>
          <p:cNvSpPr txBox="1"/>
          <p:nvPr/>
        </p:nvSpPr>
        <p:spPr>
          <a:xfrm>
            <a:off x="5866544" y="3164440"/>
            <a:ext cx="1099335" cy="1808252"/>
          </a:xfrm>
          <a:prstGeom prst="rect">
            <a:avLst/>
          </a:prstGeom>
          <a:noFill/>
        </p:spPr>
        <p:txBody>
          <a:bodyPr wrap="square" rtlCol="0">
            <a:spAutoFit/>
          </a:bodyPr>
          <a:lstStyle/>
          <a:p>
            <a:endParaRPr lang="en-US" dirty="0"/>
          </a:p>
        </p:txBody>
      </p:sp>
      <p:sp>
        <p:nvSpPr>
          <p:cNvPr id="20" name="TextBox 19">
            <a:extLst>
              <a:ext uri="{FF2B5EF4-FFF2-40B4-BE49-F238E27FC236}">
                <a16:creationId xmlns:a16="http://schemas.microsoft.com/office/drawing/2014/main" id="{FD1984AF-D957-82BB-69DC-BF7F0A989F2C}"/>
              </a:ext>
            </a:extLst>
          </p:cNvPr>
          <p:cNvSpPr txBox="1"/>
          <p:nvPr/>
        </p:nvSpPr>
        <p:spPr>
          <a:xfrm>
            <a:off x="6883685" y="4304872"/>
            <a:ext cx="462338" cy="369332"/>
          </a:xfrm>
          <a:prstGeom prst="rect">
            <a:avLst/>
          </a:prstGeom>
          <a:noFill/>
        </p:spPr>
        <p:txBody>
          <a:bodyPr wrap="square" rtlCol="0">
            <a:spAutoFit/>
          </a:bodyPr>
          <a:lstStyle/>
          <a:p>
            <a:r>
              <a:rPr lang="en-US" dirty="0">
                <a:highlight>
                  <a:srgbClr val="FFFF00"/>
                </a:highlight>
              </a:rPr>
              <a:t>13</a:t>
            </a:r>
          </a:p>
        </p:txBody>
      </p:sp>
      <p:sp>
        <p:nvSpPr>
          <p:cNvPr id="21" name="TextBox 20">
            <a:extLst>
              <a:ext uri="{FF2B5EF4-FFF2-40B4-BE49-F238E27FC236}">
                <a16:creationId xmlns:a16="http://schemas.microsoft.com/office/drawing/2014/main" id="{1252A042-366D-40DA-55CF-F89716A45F84}"/>
              </a:ext>
            </a:extLst>
          </p:cNvPr>
          <p:cNvSpPr txBox="1"/>
          <p:nvPr/>
        </p:nvSpPr>
        <p:spPr>
          <a:xfrm>
            <a:off x="6513816" y="4253501"/>
            <a:ext cx="462338" cy="369332"/>
          </a:xfrm>
          <a:prstGeom prst="rect">
            <a:avLst/>
          </a:prstGeom>
          <a:noFill/>
        </p:spPr>
        <p:txBody>
          <a:bodyPr wrap="square" rtlCol="0">
            <a:spAutoFit/>
          </a:bodyPr>
          <a:lstStyle/>
          <a:p>
            <a:r>
              <a:rPr lang="en-US" dirty="0">
                <a:highlight>
                  <a:srgbClr val="FFFF00"/>
                </a:highlight>
              </a:rPr>
              <a:t>14</a:t>
            </a:r>
          </a:p>
        </p:txBody>
      </p:sp>
      <p:sp>
        <p:nvSpPr>
          <p:cNvPr id="23" name="TextBox 22">
            <a:extLst>
              <a:ext uri="{FF2B5EF4-FFF2-40B4-BE49-F238E27FC236}">
                <a16:creationId xmlns:a16="http://schemas.microsoft.com/office/drawing/2014/main" id="{ED4F1789-878E-0CE3-D5B2-C55321F8E9F0}"/>
              </a:ext>
            </a:extLst>
          </p:cNvPr>
          <p:cNvSpPr txBox="1"/>
          <p:nvPr/>
        </p:nvSpPr>
        <p:spPr>
          <a:xfrm>
            <a:off x="6935056" y="3400746"/>
            <a:ext cx="462338" cy="369332"/>
          </a:xfrm>
          <a:prstGeom prst="rect">
            <a:avLst/>
          </a:prstGeom>
          <a:noFill/>
        </p:spPr>
        <p:txBody>
          <a:bodyPr wrap="square" rtlCol="0">
            <a:spAutoFit/>
          </a:bodyPr>
          <a:lstStyle/>
          <a:p>
            <a:r>
              <a:rPr lang="en-US" dirty="0">
                <a:highlight>
                  <a:srgbClr val="FFFF00"/>
                </a:highlight>
              </a:rPr>
              <a:t>21</a:t>
            </a:r>
          </a:p>
        </p:txBody>
      </p:sp>
      <p:sp>
        <p:nvSpPr>
          <p:cNvPr id="24" name="TextBox 23">
            <a:extLst>
              <a:ext uri="{FF2B5EF4-FFF2-40B4-BE49-F238E27FC236}">
                <a16:creationId xmlns:a16="http://schemas.microsoft.com/office/drawing/2014/main" id="{9435CE03-F1C7-7ADA-99F2-627D58E0E4D1}"/>
              </a:ext>
            </a:extLst>
          </p:cNvPr>
          <p:cNvSpPr txBox="1"/>
          <p:nvPr/>
        </p:nvSpPr>
        <p:spPr>
          <a:xfrm>
            <a:off x="9164547" y="3698696"/>
            <a:ext cx="708917" cy="369332"/>
          </a:xfrm>
          <a:prstGeom prst="rect">
            <a:avLst/>
          </a:prstGeom>
          <a:noFill/>
        </p:spPr>
        <p:txBody>
          <a:bodyPr wrap="square" rtlCol="0">
            <a:spAutoFit/>
          </a:bodyPr>
          <a:lstStyle/>
          <a:p>
            <a:r>
              <a:rPr lang="en-US" dirty="0">
                <a:highlight>
                  <a:srgbClr val="FFFF00"/>
                </a:highlight>
              </a:rPr>
              <a:t>1001</a:t>
            </a:r>
          </a:p>
        </p:txBody>
      </p:sp>
      <p:sp>
        <p:nvSpPr>
          <p:cNvPr id="26" name="TextBox 25">
            <a:extLst>
              <a:ext uri="{FF2B5EF4-FFF2-40B4-BE49-F238E27FC236}">
                <a16:creationId xmlns:a16="http://schemas.microsoft.com/office/drawing/2014/main" id="{6CB9EC07-D396-10C6-91BC-5B120C6481BA}"/>
              </a:ext>
            </a:extLst>
          </p:cNvPr>
          <p:cNvSpPr txBox="1"/>
          <p:nvPr/>
        </p:nvSpPr>
        <p:spPr>
          <a:xfrm>
            <a:off x="9647432" y="3493213"/>
            <a:ext cx="708917" cy="369332"/>
          </a:xfrm>
          <a:prstGeom prst="rect">
            <a:avLst/>
          </a:prstGeom>
          <a:noFill/>
        </p:spPr>
        <p:txBody>
          <a:bodyPr wrap="square" rtlCol="0">
            <a:spAutoFit/>
          </a:bodyPr>
          <a:lstStyle/>
          <a:p>
            <a:r>
              <a:rPr lang="en-US" dirty="0">
                <a:highlight>
                  <a:srgbClr val="FFFF00"/>
                </a:highlight>
              </a:rPr>
              <a:t>1002</a:t>
            </a:r>
          </a:p>
        </p:txBody>
      </p:sp>
      <p:sp>
        <p:nvSpPr>
          <p:cNvPr id="27" name="TextBox 26">
            <a:extLst>
              <a:ext uri="{FF2B5EF4-FFF2-40B4-BE49-F238E27FC236}">
                <a16:creationId xmlns:a16="http://schemas.microsoft.com/office/drawing/2014/main" id="{BD1961A4-D3FA-7048-D1E6-14E02EDA19A6}"/>
              </a:ext>
            </a:extLst>
          </p:cNvPr>
          <p:cNvSpPr txBox="1"/>
          <p:nvPr/>
        </p:nvSpPr>
        <p:spPr>
          <a:xfrm>
            <a:off x="9894012" y="3184988"/>
            <a:ext cx="708917" cy="369332"/>
          </a:xfrm>
          <a:prstGeom prst="rect">
            <a:avLst/>
          </a:prstGeom>
          <a:noFill/>
        </p:spPr>
        <p:txBody>
          <a:bodyPr wrap="square" rtlCol="0">
            <a:spAutoFit/>
          </a:bodyPr>
          <a:lstStyle/>
          <a:p>
            <a:r>
              <a:rPr lang="en-US" dirty="0">
                <a:highlight>
                  <a:srgbClr val="FFFF00"/>
                </a:highlight>
              </a:rPr>
              <a:t>1003</a:t>
            </a:r>
          </a:p>
        </p:txBody>
      </p:sp>
      <p:sp>
        <p:nvSpPr>
          <p:cNvPr id="35" name="Oval 34">
            <a:extLst>
              <a:ext uri="{FF2B5EF4-FFF2-40B4-BE49-F238E27FC236}">
                <a16:creationId xmlns:a16="http://schemas.microsoft.com/office/drawing/2014/main" id="{8ACE9EDB-DEA1-A6B1-B4B4-E5DE0FB69A19}"/>
              </a:ext>
            </a:extLst>
          </p:cNvPr>
          <p:cNvSpPr/>
          <p:nvPr/>
        </p:nvSpPr>
        <p:spPr>
          <a:xfrm>
            <a:off x="6544638" y="4222679"/>
            <a:ext cx="349322"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3729CB22-8B55-8BB1-98DB-5E46E4945234}"/>
              </a:ext>
            </a:extLst>
          </p:cNvPr>
          <p:cNvSpPr/>
          <p:nvPr/>
        </p:nvSpPr>
        <p:spPr>
          <a:xfrm>
            <a:off x="9739900" y="3462392"/>
            <a:ext cx="575354" cy="54453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a:extLst>
              <a:ext uri="{FF2B5EF4-FFF2-40B4-BE49-F238E27FC236}">
                <a16:creationId xmlns:a16="http://schemas.microsoft.com/office/drawing/2014/main" id="{5006A88E-E126-CBD0-E315-DD2A348B988F}"/>
              </a:ext>
            </a:extLst>
          </p:cNvPr>
          <p:cNvSpPr/>
          <p:nvPr/>
        </p:nvSpPr>
        <p:spPr>
          <a:xfrm>
            <a:off x="493159" y="3164440"/>
            <a:ext cx="503433" cy="54453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2210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00"/>
                                        <p:tgtEl>
                                          <p:spTgt spid="2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down)">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wipe(down)">
                                      <p:cBhvr>
                                        <p:cTn id="59" dur="500"/>
                                        <p:tgtEl>
                                          <p:spTgt spid="27"/>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35"/>
                                        </p:tgtEl>
                                        <p:attrNameLst>
                                          <p:attrName>style.visibility</p:attrName>
                                        </p:attrNameLst>
                                      </p:cBhvr>
                                      <p:to>
                                        <p:strVal val="visible"/>
                                      </p:to>
                                    </p:set>
                                    <p:animEffect transition="in" filter="wipe(down)">
                                      <p:cBhvr>
                                        <p:cTn id="64" dur="500"/>
                                        <p:tgtEl>
                                          <p:spTgt spid="35"/>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58"/>
                                        </p:tgtEl>
                                        <p:attrNameLst>
                                          <p:attrName>style.visibility</p:attrName>
                                        </p:attrNameLst>
                                      </p:cBhvr>
                                      <p:to>
                                        <p:strVal val="visible"/>
                                      </p:to>
                                    </p:set>
                                    <p:animEffect transition="in" filter="wipe(down)">
                                      <p:cBhvr>
                                        <p:cTn id="69" dur="500"/>
                                        <p:tgtEl>
                                          <p:spTgt spid="5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62"/>
                                        </p:tgtEl>
                                        <p:attrNameLst>
                                          <p:attrName>style.visibility</p:attrName>
                                        </p:attrNameLst>
                                      </p:cBhvr>
                                      <p:to>
                                        <p:strVal val="visible"/>
                                      </p:to>
                                    </p:set>
                                    <p:animEffect transition="in" filter="wipe(down)">
                                      <p:cBhvr>
                                        <p:cTn id="74" dur="500"/>
                                        <p:tgtEl>
                                          <p:spTgt spid="62"/>
                                        </p:tgtEl>
                                      </p:cBhvr>
                                    </p:animEffect>
                                  </p:childTnLst>
                                  <p:subTnLst>
                                    <p:audio>
                                      <p:cMediaNode>
                                        <p:cTn display="0" masterRel="sameClick">
                                          <p:stCondLst>
                                            <p:cond evt="begin" delay="0">
                                              <p:tn val="7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20" grpId="0"/>
      <p:bldP spid="21" grpId="0"/>
      <p:bldP spid="23" grpId="0"/>
      <p:bldP spid="24" grpId="0"/>
      <p:bldP spid="26" grpId="0"/>
      <p:bldP spid="27" grpId="0"/>
      <p:bldP spid="35" grpId="0" animBg="1"/>
      <p:bldP spid="58" grpId="0" animBg="1"/>
      <p:bldP spid="6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2671281" cy="1215916"/>
            <a:chOff x="517177" y="1258530"/>
            <a:chExt cx="3702617" cy="227666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742537" y="1287715"/>
              <a:ext cx="3477257" cy="224747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2. &gt;; &lt;; =</a:t>
              </a:r>
            </a:p>
          </p:txBody>
        </p:sp>
      </p:grpSp>
      <p:grpSp>
        <p:nvGrpSpPr>
          <p:cNvPr id="29" name="Group 28">
            <a:extLst>
              <a:ext uri="{FF2B5EF4-FFF2-40B4-BE49-F238E27FC236}">
                <a16:creationId xmlns:a16="http://schemas.microsoft.com/office/drawing/2014/main" id="{7729B4D0-9150-7563-FD66-D1DA4EF2F3BA}"/>
              </a:ext>
            </a:extLst>
          </p:cNvPr>
          <p:cNvGrpSpPr/>
          <p:nvPr/>
        </p:nvGrpSpPr>
        <p:grpSpPr>
          <a:xfrm>
            <a:off x="2352782" y="1253448"/>
            <a:ext cx="9328935" cy="4825616"/>
            <a:chOff x="2352782" y="1253448"/>
            <a:chExt cx="9328935" cy="4825616"/>
          </a:xfrm>
        </p:grpSpPr>
        <p:sp>
          <p:nvSpPr>
            <p:cNvPr id="17" name="TextBox 16">
              <a:extLst>
                <a:ext uri="{FF2B5EF4-FFF2-40B4-BE49-F238E27FC236}">
                  <a16:creationId xmlns:a16="http://schemas.microsoft.com/office/drawing/2014/main" id="{85AAF6B2-D245-EDF4-3ECD-4D39E96B9FDA}"/>
                </a:ext>
              </a:extLst>
            </p:cNvPr>
            <p:cNvSpPr txBox="1"/>
            <p:nvPr/>
          </p:nvSpPr>
          <p:spPr>
            <a:xfrm>
              <a:off x="2352782" y="1253448"/>
              <a:ext cx="9328935" cy="4825616"/>
            </a:xfrm>
            <a:prstGeom prst="rect">
              <a:avLst/>
            </a:prstGeom>
            <a:noFill/>
          </p:spPr>
          <p:txBody>
            <a:bodyPr wrap="square" rtlCol="0">
              <a:spAutoFit/>
            </a:bodyPr>
            <a:lstStyle/>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1m</a:t>
              </a:r>
              <a:r>
                <a:rPr lang="en-US" sz="4000" b="0" i="0" baseline="30000" dirty="0">
                  <a:solidFill>
                    <a:srgbClr val="000000"/>
                  </a:solidFill>
                  <a:effectLst/>
                  <a:latin typeface="Cambria" panose="02040503050406030204" pitchFamily="18" charset="0"/>
                  <a:ea typeface="Cambria" panose="02040503050406030204" pitchFamily="18" charset="0"/>
                </a:rPr>
                <a:t>2 </a:t>
              </a:r>
              <a:r>
                <a:rPr lang="en-US" sz="4000" b="0" i="0" dirty="0">
                  <a:solidFill>
                    <a:srgbClr val="000000"/>
                  </a:solidFill>
                  <a:effectLst/>
                  <a:latin typeface="Cambria" panose="02040503050406030204" pitchFamily="18" charset="0"/>
                  <a:ea typeface="Cambria" panose="02040503050406030204" pitchFamily="18" charset="0"/>
                </a:rPr>
                <a:t>56dm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27 dm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+ 89 dm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dirty="0">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150 mm</a:t>
              </a:r>
              <a:r>
                <a:rPr lang="en-US" sz="4000" b="0" i="0" baseline="30000" dirty="0">
                  <a:solidFill>
                    <a:srgbClr val="000000"/>
                  </a:solidFill>
                  <a:effectLst/>
                  <a:latin typeface="Cambria" panose="02040503050406030204" pitchFamily="18" charset="0"/>
                  <a:ea typeface="Cambria" panose="02040503050406030204" pitchFamily="18" charset="0"/>
                </a:rPr>
                <a:t>2</a:t>
              </a:r>
              <a:r>
                <a:rPr lang="en-US" sz="4000" b="0" i="0" dirty="0">
                  <a:solidFill>
                    <a:srgbClr val="000000"/>
                  </a:solidFill>
                  <a:effectLst/>
                  <a:latin typeface="Cambria" panose="02040503050406030204" pitchFamily="18" charset="0"/>
                  <a:ea typeface="Cambria" panose="02040503050406030204" pitchFamily="18" charset="0"/>
                </a:rPr>
                <a:t> × 2        3 cm</a:t>
              </a:r>
              <a:r>
                <a:rPr lang="en-US" sz="4000" b="0" i="0" baseline="30000" dirty="0">
                  <a:solidFill>
                    <a:srgbClr val="000000"/>
                  </a:solidFill>
                  <a:effectLst/>
                  <a:latin typeface="Cambria" panose="02040503050406030204" pitchFamily="18" charset="0"/>
                  <a:ea typeface="Cambria" panose="02040503050406030204" pitchFamily="18" charset="0"/>
                </a:rPr>
                <a:t>2</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6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+ 2 </a:t>
              </a:r>
              <a:r>
                <a:rPr lang="en-US" sz="4000" b="0" i="0" dirty="0" err="1">
                  <a:solidFill>
                    <a:srgbClr val="000000"/>
                  </a:solidFill>
                  <a:effectLst/>
                  <a:latin typeface="Cambria" panose="02040503050406030204" pitchFamily="18" charset="0"/>
                  <a:ea typeface="Cambria" panose="02040503050406030204" pitchFamily="18" charset="0"/>
                </a:rPr>
                <a:t>tạ</a:t>
              </a:r>
              <a:r>
                <a:rPr lang="en-US" sz="4000" b="0" i="0" dirty="0">
                  <a:solidFill>
                    <a:srgbClr val="000000"/>
                  </a:solidFill>
                  <a:effectLst/>
                  <a:latin typeface="Cambria" panose="02040503050406030204" pitchFamily="18" charset="0"/>
                  <a:ea typeface="Cambria" panose="02040503050406030204" pitchFamily="18" charset="0"/>
                </a:rPr>
                <a:t>         75 </a:t>
              </a:r>
              <a:r>
                <a:rPr lang="en-US" sz="4000" b="0" i="0" dirty="0" err="1">
                  <a:solidFill>
                    <a:srgbClr val="000000"/>
                  </a:solidFill>
                  <a:effectLst/>
                  <a:latin typeface="Cambria" panose="02040503050406030204" pitchFamily="18" charset="0"/>
                  <a:ea typeface="Cambria" panose="02040503050406030204" pitchFamily="18" charset="0"/>
                </a:rPr>
                <a:t>yến</a:t>
              </a:r>
              <a:endParaRPr lang="en-US" sz="4000" b="0" i="0" dirty="0">
                <a:solidFill>
                  <a:srgbClr val="000000"/>
                </a:solidFill>
                <a:effectLst/>
                <a:latin typeface="Cambria" panose="02040503050406030204" pitchFamily="18" charset="0"/>
                <a:ea typeface="Cambria" panose="02040503050406030204" pitchFamily="18" charset="0"/>
              </a:endParaRPr>
            </a:p>
            <a:p>
              <a:pPr algn="just">
                <a:lnSpc>
                  <a:spcPct val="200000"/>
                </a:lnSpc>
              </a:pPr>
              <a:r>
                <a:rPr lang="en-US" sz="4000" b="0" i="0" dirty="0">
                  <a:solidFill>
                    <a:srgbClr val="000000"/>
                  </a:solidFill>
                  <a:effectLst/>
                  <a:latin typeface="Cambria" panose="02040503050406030204" pitchFamily="18" charset="0"/>
                  <a:ea typeface="Cambria" panose="02040503050406030204" pitchFamily="18" charset="0"/>
                </a:rPr>
                <a:t>4 </a:t>
              </a:r>
              <a:r>
                <a:rPr lang="en-US" sz="4000" b="0" i="0" dirty="0" err="1">
                  <a:solidFill>
                    <a:srgbClr val="000000"/>
                  </a:solidFill>
                  <a:effectLst/>
                  <a:latin typeface="Cambria" panose="02040503050406030204" pitchFamily="18" charset="0"/>
                  <a:ea typeface="Cambria" panose="02040503050406030204" pitchFamily="18" charset="0"/>
                </a:rPr>
                <a:t>tấn</a:t>
              </a:r>
              <a:r>
                <a:rPr lang="en-US" sz="4000" b="0" i="0" dirty="0">
                  <a:solidFill>
                    <a:srgbClr val="000000"/>
                  </a:solidFill>
                  <a:effectLst/>
                  <a:latin typeface="Cambria" panose="02040503050406030204" pitchFamily="18" charset="0"/>
                  <a:ea typeface="Cambria" panose="02040503050406030204" pitchFamily="18" charset="0"/>
                </a:rPr>
                <a:t> 500 kg       9 000 kg : 2</a:t>
              </a:r>
            </a:p>
          </p:txBody>
        </p:sp>
        <p:sp>
          <p:nvSpPr>
            <p:cNvPr id="18" name="Rectangle: Rounded Corners 17">
              <a:extLst>
                <a:ext uri="{FF2B5EF4-FFF2-40B4-BE49-F238E27FC236}">
                  <a16:creationId xmlns:a16="http://schemas.microsoft.com/office/drawing/2014/main" id="{359E00AF-7EE5-CEED-FDA4-BBF7336196D5}"/>
                </a:ext>
              </a:extLst>
            </p:cNvPr>
            <p:cNvSpPr/>
            <p:nvPr/>
          </p:nvSpPr>
          <p:spPr>
            <a:xfrm>
              <a:off x="4941870" y="1715784"/>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2" name="Rectangle: Rounded Corners 21">
              <a:extLst>
                <a:ext uri="{FF2B5EF4-FFF2-40B4-BE49-F238E27FC236}">
                  <a16:creationId xmlns:a16="http://schemas.microsoft.com/office/drawing/2014/main" id="{507877D0-0285-6C8B-BAF2-C465D29D87DB}"/>
                </a:ext>
              </a:extLst>
            </p:cNvPr>
            <p:cNvSpPr/>
            <p:nvPr/>
          </p:nvSpPr>
          <p:spPr>
            <a:xfrm>
              <a:off x="5311740" y="289731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5" name="Rectangle: Rounded Corners 24">
              <a:extLst>
                <a:ext uri="{FF2B5EF4-FFF2-40B4-BE49-F238E27FC236}">
                  <a16:creationId xmlns:a16="http://schemas.microsoft.com/office/drawing/2014/main" id="{88696B6B-0632-DEB6-86B5-4EFF1B285EBE}"/>
                </a:ext>
              </a:extLst>
            </p:cNvPr>
            <p:cNvSpPr/>
            <p:nvPr/>
          </p:nvSpPr>
          <p:spPr>
            <a:xfrm>
              <a:off x="4777483" y="409938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4D7E0B00-0B88-AAE8-1A5B-D98A2469C502}"/>
                </a:ext>
              </a:extLst>
            </p:cNvPr>
            <p:cNvSpPr/>
            <p:nvPr/>
          </p:nvSpPr>
          <p:spPr>
            <a:xfrm>
              <a:off x="5178175" y="536311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latin typeface="Cambria" panose="02040503050406030204" pitchFamily="18" charset="0"/>
                  <a:ea typeface="Cambria" panose="02040503050406030204" pitchFamily="18" charset="0"/>
                </a:rPr>
                <a:t>?</a:t>
              </a:r>
            </a:p>
          </p:txBody>
        </p:sp>
      </p:grpSp>
      <p:sp>
        <p:nvSpPr>
          <p:cNvPr id="30" name="Left Brace 29">
            <a:extLst>
              <a:ext uri="{FF2B5EF4-FFF2-40B4-BE49-F238E27FC236}">
                <a16:creationId xmlns:a16="http://schemas.microsoft.com/office/drawing/2014/main" id="{B470070C-3DF5-1755-9A19-79CCDBEAD1C9}"/>
              </a:ext>
            </a:extLst>
          </p:cNvPr>
          <p:cNvSpPr/>
          <p:nvPr/>
        </p:nvSpPr>
        <p:spPr>
          <a:xfrm rot="16200000">
            <a:off x="7250988" y="1178958"/>
            <a:ext cx="339046" cy="2399015"/>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F43739A0-9837-B190-EDDA-233CA908038B}"/>
              </a:ext>
            </a:extLst>
          </p:cNvPr>
          <p:cNvSpPr txBox="1"/>
          <p:nvPr/>
        </p:nvSpPr>
        <p:spPr>
          <a:xfrm>
            <a:off x="6739847" y="2496621"/>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116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2" name="Left Brace 31">
            <a:extLst>
              <a:ext uri="{FF2B5EF4-FFF2-40B4-BE49-F238E27FC236}">
                <a16:creationId xmlns:a16="http://schemas.microsoft.com/office/drawing/2014/main" id="{C60F7777-F6A0-011A-0FEF-B23F94682D45}"/>
              </a:ext>
            </a:extLst>
          </p:cNvPr>
          <p:cNvSpPr/>
          <p:nvPr/>
        </p:nvSpPr>
        <p:spPr>
          <a:xfrm rot="16200000">
            <a:off x="3490648" y="1322797"/>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E3C67C65-F5BB-A2FB-9B45-BC23CC0972F7}"/>
              </a:ext>
            </a:extLst>
          </p:cNvPr>
          <p:cNvSpPr txBox="1"/>
          <p:nvPr/>
        </p:nvSpPr>
        <p:spPr>
          <a:xfrm>
            <a:off x="3113070" y="2506895"/>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156 </a:t>
            </a:r>
            <a:r>
              <a:rPr lang="en-US" sz="2800" b="0" i="0" dirty="0">
                <a:solidFill>
                  <a:srgbClr val="FF0000"/>
                </a:solidFill>
                <a:effectLst/>
                <a:latin typeface="Cambria" panose="02040503050406030204" pitchFamily="18" charset="0"/>
                <a:ea typeface="Cambria" panose="02040503050406030204" pitchFamily="18" charset="0"/>
              </a:rPr>
              <a:t>dm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4" name="Rectangle: Rounded Corners 33">
            <a:extLst>
              <a:ext uri="{FF2B5EF4-FFF2-40B4-BE49-F238E27FC236}">
                <a16:creationId xmlns:a16="http://schemas.microsoft.com/office/drawing/2014/main" id="{E2DE8505-82D6-C540-514A-C8924325C3D4}"/>
              </a:ext>
            </a:extLst>
          </p:cNvPr>
          <p:cNvSpPr/>
          <p:nvPr/>
        </p:nvSpPr>
        <p:spPr>
          <a:xfrm>
            <a:off x="4940158" y="1703799"/>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36" name="Left Brace 35">
            <a:extLst>
              <a:ext uri="{FF2B5EF4-FFF2-40B4-BE49-F238E27FC236}">
                <a16:creationId xmlns:a16="http://schemas.microsoft.com/office/drawing/2014/main" id="{72DC8E65-480A-07D5-0740-E1AF82CA7B32}"/>
              </a:ext>
            </a:extLst>
          </p:cNvPr>
          <p:cNvSpPr/>
          <p:nvPr/>
        </p:nvSpPr>
        <p:spPr>
          <a:xfrm rot="16200000">
            <a:off x="3778325" y="2524874"/>
            <a:ext cx="287678" cy="2080518"/>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TextBox 36">
            <a:extLst>
              <a:ext uri="{FF2B5EF4-FFF2-40B4-BE49-F238E27FC236}">
                <a16:creationId xmlns:a16="http://schemas.microsoft.com/office/drawing/2014/main" id="{E9C22434-99D8-6BF8-62FA-0A2182CEF8B2}"/>
              </a:ext>
            </a:extLst>
          </p:cNvPr>
          <p:cNvSpPr txBox="1"/>
          <p:nvPr/>
        </p:nvSpPr>
        <p:spPr>
          <a:xfrm>
            <a:off x="3226086"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38" name="Left Brace 37">
            <a:extLst>
              <a:ext uri="{FF2B5EF4-FFF2-40B4-BE49-F238E27FC236}">
                <a16:creationId xmlns:a16="http://schemas.microsoft.com/office/drawing/2014/main" id="{2762CECA-E87F-A73D-857D-7A6479ADB61B}"/>
              </a:ext>
            </a:extLst>
          </p:cNvPr>
          <p:cNvSpPr/>
          <p:nvPr/>
        </p:nvSpPr>
        <p:spPr>
          <a:xfrm rot="16200000">
            <a:off x="6526660" y="3115640"/>
            <a:ext cx="226032" cy="940082"/>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TextBox 38">
            <a:extLst>
              <a:ext uri="{FF2B5EF4-FFF2-40B4-BE49-F238E27FC236}">
                <a16:creationId xmlns:a16="http://schemas.microsoft.com/office/drawing/2014/main" id="{9AEA76EC-23FC-DCC1-D1C7-D115FA082297}"/>
              </a:ext>
            </a:extLst>
          </p:cNvPr>
          <p:cNvSpPr txBox="1"/>
          <p:nvPr/>
        </p:nvSpPr>
        <p:spPr>
          <a:xfrm>
            <a:off x="6051479" y="3698698"/>
            <a:ext cx="2085655"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300 m</a:t>
            </a:r>
            <a:r>
              <a:rPr lang="en-US" sz="2800" b="0" i="0" dirty="0">
                <a:solidFill>
                  <a:srgbClr val="FF0000"/>
                </a:solidFill>
                <a:effectLst/>
                <a:latin typeface="Cambria" panose="02040503050406030204" pitchFamily="18" charset="0"/>
                <a:ea typeface="Cambria" panose="02040503050406030204" pitchFamily="18" charset="0"/>
              </a:rPr>
              <a:t>m</a:t>
            </a:r>
            <a:r>
              <a:rPr lang="en-US" sz="2800" b="0" i="0" baseline="30000" dirty="0">
                <a:solidFill>
                  <a:srgbClr val="FF0000"/>
                </a:solidFill>
                <a:effectLst/>
                <a:latin typeface="Cambria" panose="02040503050406030204" pitchFamily="18" charset="0"/>
                <a:ea typeface="Cambria" panose="02040503050406030204" pitchFamily="18" charset="0"/>
              </a:rPr>
              <a:t>2</a:t>
            </a:r>
            <a:r>
              <a:rPr lang="en-US" sz="2800" dirty="0">
                <a:solidFill>
                  <a:srgbClr val="FF0000"/>
                </a:solidFill>
                <a:latin typeface="Cambria" panose="02040503050406030204" pitchFamily="18" charset="0"/>
                <a:ea typeface="Cambria" panose="02040503050406030204" pitchFamily="18" charset="0"/>
              </a:rPr>
              <a:t> </a:t>
            </a:r>
          </a:p>
        </p:txBody>
      </p:sp>
      <p:sp>
        <p:nvSpPr>
          <p:cNvPr id="40" name="Rectangle: Rounded Corners 39">
            <a:extLst>
              <a:ext uri="{FF2B5EF4-FFF2-40B4-BE49-F238E27FC236}">
                <a16:creationId xmlns:a16="http://schemas.microsoft.com/office/drawing/2014/main" id="{521A6CBA-ABEF-CAFF-5DE0-338A8E5B1993}"/>
              </a:ext>
            </a:extLst>
          </p:cNvPr>
          <p:cNvSpPr/>
          <p:nvPr/>
        </p:nvSpPr>
        <p:spPr>
          <a:xfrm>
            <a:off x="5310028" y="2895602"/>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
        <p:nvSpPr>
          <p:cNvPr id="41" name="Left Brace 40">
            <a:extLst>
              <a:ext uri="{FF2B5EF4-FFF2-40B4-BE49-F238E27FC236}">
                <a16:creationId xmlns:a16="http://schemas.microsoft.com/office/drawing/2014/main" id="{4D36AA66-8183-971A-88AE-720E5693E6AC}"/>
              </a:ext>
            </a:extLst>
          </p:cNvPr>
          <p:cNvSpPr/>
          <p:nvPr/>
        </p:nvSpPr>
        <p:spPr>
          <a:xfrm rot="16200000">
            <a:off x="3449551" y="3850242"/>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TextBox 41">
            <a:extLst>
              <a:ext uri="{FF2B5EF4-FFF2-40B4-BE49-F238E27FC236}">
                <a16:creationId xmlns:a16="http://schemas.microsoft.com/office/drawing/2014/main" id="{471177B7-1CE9-9035-8EF4-BB787DDC12D3}"/>
              </a:ext>
            </a:extLst>
          </p:cNvPr>
          <p:cNvSpPr txBox="1"/>
          <p:nvPr/>
        </p:nvSpPr>
        <p:spPr>
          <a:xfrm>
            <a:off x="3154166" y="4952146"/>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80 </a:t>
            </a:r>
            <a:r>
              <a:rPr lang="en-US" sz="2800" dirty="0" err="1">
                <a:solidFill>
                  <a:srgbClr val="FF0000"/>
                </a:solidFill>
                <a:latin typeface="Cambria" panose="02040503050406030204" pitchFamily="18" charset="0"/>
                <a:ea typeface="Cambria" panose="02040503050406030204" pitchFamily="18" charset="0"/>
              </a:rPr>
              <a:t>yến</a:t>
            </a:r>
            <a:endParaRPr lang="en-US" sz="2800" dirty="0">
              <a:solidFill>
                <a:srgbClr val="FF0000"/>
              </a:solidFill>
              <a:latin typeface="Cambria" panose="02040503050406030204" pitchFamily="18" charset="0"/>
              <a:ea typeface="Cambria" panose="02040503050406030204" pitchFamily="18" charset="0"/>
            </a:endParaRPr>
          </a:p>
        </p:txBody>
      </p:sp>
      <p:sp>
        <p:nvSpPr>
          <p:cNvPr id="45" name="Rectangle: Rounded Corners 44">
            <a:extLst>
              <a:ext uri="{FF2B5EF4-FFF2-40B4-BE49-F238E27FC236}">
                <a16:creationId xmlns:a16="http://schemas.microsoft.com/office/drawing/2014/main" id="{DAD0F234-3F6F-E15E-321D-A6A5FEC87AC3}"/>
              </a:ext>
            </a:extLst>
          </p:cNvPr>
          <p:cNvSpPr/>
          <p:nvPr/>
        </p:nvSpPr>
        <p:spPr>
          <a:xfrm>
            <a:off x="4765497" y="4087405"/>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&gt;</a:t>
            </a:r>
          </a:p>
        </p:txBody>
      </p:sp>
      <p:sp>
        <p:nvSpPr>
          <p:cNvPr id="46" name="Left Brace 45">
            <a:extLst>
              <a:ext uri="{FF2B5EF4-FFF2-40B4-BE49-F238E27FC236}">
                <a16:creationId xmlns:a16="http://schemas.microsoft.com/office/drawing/2014/main" id="{4DEC7D14-BBF5-CC3C-5058-E84D4B67EC9E}"/>
              </a:ext>
            </a:extLst>
          </p:cNvPr>
          <p:cNvSpPr/>
          <p:nvPr/>
        </p:nvSpPr>
        <p:spPr>
          <a:xfrm rot="16200000">
            <a:off x="3572842" y="5093415"/>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a:extLst>
              <a:ext uri="{FF2B5EF4-FFF2-40B4-BE49-F238E27FC236}">
                <a16:creationId xmlns:a16="http://schemas.microsoft.com/office/drawing/2014/main" id="{CB628A21-CFB2-1ACB-3A57-736E9F0F5D1D}"/>
              </a:ext>
            </a:extLst>
          </p:cNvPr>
          <p:cNvSpPr txBox="1"/>
          <p:nvPr/>
        </p:nvSpPr>
        <p:spPr>
          <a:xfrm>
            <a:off x="3113070" y="6174771"/>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48" name="Left Brace 47">
            <a:extLst>
              <a:ext uri="{FF2B5EF4-FFF2-40B4-BE49-F238E27FC236}">
                <a16:creationId xmlns:a16="http://schemas.microsoft.com/office/drawing/2014/main" id="{49AD93F7-4935-188E-A73F-1A42D17947A8}"/>
              </a:ext>
            </a:extLst>
          </p:cNvPr>
          <p:cNvSpPr/>
          <p:nvPr/>
        </p:nvSpPr>
        <p:spPr>
          <a:xfrm rot="16200000">
            <a:off x="7107154" y="5113963"/>
            <a:ext cx="277402" cy="1926401"/>
          </a:xfrm>
          <a:prstGeom prst="leftBrace">
            <a:avLst>
              <a:gd name="adj1" fmla="val 43860"/>
              <a:gd name="adj2" fmla="val 50000"/>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a:extLst>
              <a:ext uri="{FF2B5EF4-FFF2-40B4-BE49-F238E27FC236}">
                <a16:creationId xmlns:a16="http://schemas.microsoft.com/office/drawing/2014/main" id="{982519B8-B6BF-1DBA-CBBC-25116B79010C}"/>
              </a:ext>
            </a:extLst>
          </p:cNvPr>
          <p:cNvSpPr txBox="1"/>
          <p:nvPr/>
        </p:nvSpPr>
        <p:spPr>
          <a:xfrm>
            <a:off x="6647382" y="6195319"/>
            <a:ext cx="1900721" cy="523220"/>
          </a:xfrm>
          <a:prstGeom prst="rect">
            <a:avLst/>
          </a:prstGeom>
          <a:noFill/>
        </p:spPr>
        <p:txBody>
          <a:bodyPr wrap="square" rtlCol="0">
            <a:spAutoFit/>
          </a:bodyPr>
          <a:lstStyle/>
          <a:p>
            <a:r>
              <a:rPr lang="en-US" sz="2800" dirty="0">
                <a:solidFill>
                  <a:srgbClr val="FF0000"/>
                </a:solidFill>
                <a:latin typeface="Cambria" panose="02040503050406030204" pitchFamily="18" charset="0"/>
                <a:ea typeface="Cambria" panose="02040503050406030204" pitchFamily="18" charset="0"/>
              </a:rPr>
              <a:t>4 500 kg</a:t>
            </a:r>
          </a:p>
        </p:txBody>
      </p:sp>
      <p:sp>
        <p:nvSpPr>
          <p:cNvPr id="50" name="Rectangle: Rounded Corners 49">
            <a:extLst>
              <a:ext uri="{FF2B5EF4-FFF2-40B4-BE49-F238E27FC236}">
                <a16:creationId xmlns:a16="http://schemas.microsoft.com/office/drawing/2014/main" id="{8FC7DCDE-7CEA-3C14-389E-5F552BC3B19E}"/>
              </a:ext>
            </a:extLst>
          </p:cNvPr>
          <p:cNvSpPr/>
          <p:nvPr/>
        </p:nvSpPr>
        <p:spPr>
          <a:xfrm>
            <a:off x="5176464" y="5361400"/>
            <a:ext cx="719191" cy="678095"/>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299809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down)">
                                      <p:cBhvr>
                                        <p:cTn id="33" dur="500"/>
                                        <p:tgtEl>
                                          <p:spTgt spid="34"/>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down)">
                                      <p:cBhvr>
                                        <p:cTn id="38" dur="500"/>
                                        <p:tgtEl>
                                          <p:spTgt spid="36"/>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wipe(down)">
                                      <p:cBhvr>
                                        <p:cTn id="41" dur="500"/>
                                        <p:tgtEl>
                                          <p:spTgt spid="3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wipe(down)">
                                      <p:cBhvr>
                                        <p:cTn id="54" dur="500"/>
                                        <p:tgtEl>
                                          <p:spTgt spid="40"/>
                                        </p:tgtEl>
                                      </p:cBhvr>
                                    </p:animEffect>
                                  </p:childTnLst>
                                  <p:subTnLst>
                                    <p:audio>
                                      <p:cMediaNode>
                                        <p:cTn display="0" masterRel="sameClick">
                                          <p:stCondLst>
                                            <p:cond evt="begin" delay="0">
                                              <p:tn val="52"/>
                                            </p:cond>
                                          </p:stCondLst>
                                          <p:endCondLst>
                                            <p:cond evt="onStopAudio" delay="0">
                                              <p:tgtEl>
                                                <p:sldTgt/>
                                              </p:tgtEl>
                                            </p:cond>
                                          </p:endCondLst>
                                        </p:cTn>
                                        <p:tgtEl>
                                          <p:sndTgt r:embed="rId2" name="chimes.wav"/>
                                        </p:tgtEl>
                                      </p:cMediaNode>
                                    </p:audio>
                                  </p:sub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down)">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45"/>
                                        </p:tgtEl>
                                        <p:attrNameLst>
                                          <p:attrName>style.visibility</p:attrName>
                                        </p:attrNameLst>
                                      </p:cBhvr>
                                      <p:to>
                                        <p:strVal val="visible"/>
                                      </p:to>
                                    </p:set>
                                    <p:animEffect transition="in" filter="wipe(down)">
                                      <p:cBhvr>
                                        <p:cTn id="67" dur="500"/>
                                        <p:tgtEl>
                                          <p:spTgt spid="45"/>
                                        </p:tgtEl>
                                      </p:cBhvr>
                                    </p:animEffect>
                                  </p:childTnLst>
                                  <p:subTnLst>
                                    <p:audio>
                                      <p:cMediaNode>
                                        <p:cTn display="0" masterRel="sameClick">
                                          <p:stCondLst>
                                            <p:cond evt="begin" delay="0">
                                              <p:tn val="65"/>
                                            </p:cond>
                                          </p:stCondLst>
                                          <p:endCondLst>
                                            <p:cond evt="onStopAudio" delay="0">
                                              <p:tgtEl>
                                                <p:sldTgt/>
                                              </p:tgtEl>
                                            </p:cond>
                                          </p:endCondLst>
                                        </p:cTn>
                                        <p:tgtEl>
                                          <p:sndTgt r:embed="rId2" name="chimes.wav"/>
                                        </p:tgtEl>
                                      </p:cMediaNode>
                                    </p:audio>
                                  </p:sub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wipe(down)">
                                      <p:cBhvr>
                                        <p:cTn id="72" dur="500"/>
                                        <p:tgtEl>
                                          <p:spTgt spid="46"/>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48"/>
                                        </p:tgtEl>
                                        <p:attrNameLst>
                                          <p:attrName>style.visibility</p:attrName>
                                        </p:attrNameLst>
                                      </p:cBhvr>
                                      <p:to>
                                        <p:strVal val="visible"/>
                                      </p:to>
                                    </p:set>
                                    <p:animEffect transition="in" filter="wipe(down)">
                                      <p:cBhvr>
                                        <p:cTn id="80" dur="500"/>
                                        <p:tgtEl>
                                          <p:spTgt spid="48"/>
                                        </p:tgtEl>
                                      </p:cBhvr>
                                    </p:animEffect>
                                  </p:childTnLst>
                                </p:cTn>
                              </p:par>
                              <p:par>
                                <p:cTn id="81" presetID="22" presetClass="entr" presetSubtype="4" fill="hold" grpId="0" nodeType="withEffect">
                                  <p:stCondLst>
                                    <p:cond delay="0"/>
                                  </p:stCondLst>
                                  <p:childTnLst>
                                    <p:set>
                                      <p:cBhvr>
                                        <p:cTn id="82" dur="1" fill="hold">
                                          <p:stCondLst>
                                            <p:cond delay="0"/>
                                          </p:stCondLst>
                                        </p:cTn>
                                        <p:tgtEl>
                                          <p:spTgt spid="49"/>
                                        </p:tgtEl>
                                        <p:attrNameLst>
                                          <p:attrName>style.visibility</p:attrName>
                                        </p:attrNameLst>
                                      </p:cBhvr>
                                      <p:to>
                                        <p:strVal val="visible"/>
                                      </p:to>
                                    </p:set>
                                    <p:animEffect transition="in" filter="wipe(down)">
                                      <p:cBhvr>
                                        <p:cTn id="83" dur="500"/>
                                        <p:tgtEl>
                                          <p:spTgt spid="49"/>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grpId="0" nodeType="clickEffect">
                                  <p:stCondLst>
                                    <p:cond delay="0"/>
                                  </p:stCondLst>
                                  <p:childTnLst>
                                    <p:set>
                                      <p:cBhvr>
                                        <p:cTn id="87" dur="1" fill="hold">
                                          <p:stCondLst>
                                            <p:cond delay="0"/>
                                          </p:stCondLst>
                                        </p:cTn>
                                        <p:tgtEl>
                                          <p:spTgt spid="50"/>
                                        </p:tgtEl>
                                        <p:attrNameLst>
                                          <p:attrName>style.visibility</p:attrName>
                                        </p:attrNameLst>
                                      </p:cBhvr>
                                      <p:to>
                                        <p:strVal val="visible"/>
                                      </p:to>
                                    </p:set>
                                    <p:animEffect transition="in" filter="wipe(down)">
                                      <p:cBhvr>
                                        <p:cTn id="88" dur="500"/>
                                        <p:tgtEl>
                                          <p:spTgt spid="50"/>
                                        </p:tgtEl>
                                      </p:cBhvr>
                                    </p:animEffect>
                                  </p:childTnLst>
                                  <p:subTnLst>
                                    <p:audio>
                                      <p:cMediaNode>
                                        <p:cTn display="0" masterRel="sameClick">
                                          <p:stCondLst>
                                            <p:cond evt="begin" delay="0">
                                              <p:tn val="86"/>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P spid="32" grpId="0" animBg="1"/>
      <p:bldP spid="33" grpId="0"/>
      <p:bldP spid="34" grpId="0" animBg="1"/>
      <p:bldP spid="36" grpId="0" animBg="1"/>
      <p:bldP spid="37" grpId="0"/>
      <p:bldP spid="38" grpId="0" animBg="1"/>
      <p:bldP spid="39" grpId="0"/>
      <p:bldP spid="40" grpId="0" animBg="1"/>
      <p:bldP spid="41" grpId="0" animBg="1"/>
      <p:bldP spid="42" grpId="0"/>
      <p:bldP spid="45" grpId="0" animBg="1"/>
      <p:bldP spid="46" grpId="0" animBg="1"/>
      <p:bldP spid="47" grpId="0"/>
      <p:bldP spid="48" grpId="0" animBg="1"/>
      <p:bldP spid="49" grpId="0"/>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904126" y="620765"/>
            <a:ext cx="6328879" cy="789304"/>
            <a:chOff x="517177" y="1258530"/>
            <a:chExt cx="3795028" cy="1477881"/>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wedgeRoundRectCallout">
              <a:avLst>
                <a:gd name="adj1" fmla="val -2412"/>
                <a:gd name="adj2" fmla="val 49999"/>
                <a:gd name="adj3" fmla="val 16667"/>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529498" y="1326189"/>
              <a:ext cx="3782707" cy="121018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Tính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biểu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1458931" y="339047"/>
            <a:ext cx="8517276" cy="4517840"/>
          </a:xfrm>
          <a:prstGeom prst="rect">
            <a:avLst/>
          </a:prstGeom>
          <a:noFill/>
        </p:spPr>
        <p:txBody>
          <a:bodyPr wrap="square" rtlCol="0">
            <a:spAutoFit/>
          </a:bodyPr>
          <a:lstStyle/>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a) 78 060 : (10 – 7) + 300 045</a:t>
            </a:r>
          </a:p>
          <a:p>
            <a:pPr algn="just">
              <a:lnSpc>
                <a:spcPct val="400000"/>
              </a:lnSpc>
            </a:pPr>
            <a:r>
              <a:rPr lang="pt-BR" sz="4000" b="0" i="0" dirty="0">
                <a:solidFill>
                  <a:srgbClr val="000000"/>
                </a:solidFill>
                <a:effectLst/>
                <a:latin typeface="Cambria" panose="02040503050406030204" pitchFamily="18" charset="0"/>
                <a:ea typeface="Cambria" panose="02040503050406030204" pitchFamily="18" charset="0"/>
              </a:rPr>
              <a:t>b) 26 000 + 9 015 × 6</a:t>
            </a:r>
          </a:p>
        </p:txBody>
      </p:sp>
      <p:sp>
        <p:nvSpPr>
          <p:cNvPr id="3" name="TextBox 2">
            <a:extLst>
              <a:ext uri="{FF2B5EF4-FFF2-40B4-BE49-F238E27FC236}">
                <a16:creationId xmlns:a16="http://schemas.microsoft.com/office/drawing/2014/main" id="{3C60AB87-2315-EC37-F222-C7FEAE71F376}"/>
              </a:ext>
            </a:extLst>
          </p:cNvPr>
          <p:cNvSpPr txBox="1"/>
          <p:nvPr/>
        </p:nvSpPr>
        <p:spPr>
          <a:xfrm>
            <a:off x="1571945" y="2280863"/>
            <a:ext cx="7150814" cy="646331"/>
          </a:xfrm>
          <a:prstGeom prst="rect">
            <a:avLst/>
          </a:prstGeom>
          <a:noFill/>
        </p:spPr>
        <p:txBody>
          <a:bodyPr wrap="square" rtlCol="0">
            <a:spAutoFit/>
          </a:bodyPr>
          <a:lstStyle/>
          <a:p>
            <a:r>
              <a:rPr lang="en-US" sz="3600" b="1" i="0" dirty="0">
                <a:solidFill>
                  <a:srgbClr val="FF0000"/>
                </a:solidFill>
                <a:effectLst/>
                <a:latin typeface="Cambria" panose="02040503050406030204" pitchFamily="18" charset="0"/>
                <a:ea typeface="Cambria" panose="02040503050406030204" pitchFamily="18" charset="0"/>
              </a:rPr>
              <a:t>= 78 060 : 3 + 300 045</a:t>
            </a:r>
            <a:endParaRPr lang="en-US" sz="3600" b="1" dirty="0">
              <a:solidFill>
                <a:srgbClr val="FF000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EBA0FC1-D3C8-F085-9238-7711F3388869}"/>
              </a:ext>
            </a:extLst>
          </p:cNvPr>
          <p:cNvSpPr txBox="1"/>
          <p:nvPr/>
        </p:nvSpPr>
        <p:spPr>
          <a:xfrm>
            <a:off x="1571945" y="2856216"/>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26 020 + 300 045</a:t>
            </a:r>
          </a:p>
        </p:txBody>
      </p:sp>
      <p:sp>
        <p:nvSpPr>
          <p:cNvPr id="5" name="TextBox 4">
            <a:extLst>
              <a:ext uri="{FF2B5EF4-FFF2-40B4-BE49-F238E27FC236}">
                <a16:creationId xmlns:a16="http://schemas.microsoft.com/office/drawing/2014/main" id="{777D8772-B44A-203A-8900-4A273AB01CF0}"/>
              </a:ext>
            </a:extLst>
          </p:cNvPr>
          <p:cNvSpPr txBox="1"/>
          <p:nvPr/>
        </p:nvSpPr>
        <p:spPr>
          <a:xfrm>
            <a:off x="1613042" y="3472665"/>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326 065</a:t>
            </a:r>
          </a:p>
        </p:txBody>
      </p:sp>
      <p:sp>
        <p:nvSpPr>
          <p:cNvPr id="6" name="TextBox 5">
            <a:extLst>
              <a:ext uri="{FF2B5EF4-FFF2-40B4-BE49-F238E27FC236}">
                <a16:creationId xmlns:a16="http://schemas.microsoft.com/office/drawing/2014/main" id="{604447E3-12BF-04F8-DB61-5201D61C4457}"/>
              </a:ext>
            </a:extLst>
          </p:cNvPr>
          <p:cNvSpPr txBox="1"/>
          <p:nvPr/>
        </p:nvSpPr>
        <p:spPr>
          <a:xfrm>
            <a:off x="1633590" y="4869951"/>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26 000 + 54 090</a:t>
            </a:r>
          </a:p>
        </p:txBody>
      </p:sp>
      <p:sp>
        <p:nvSpPr>
          <p:cNvPr id="7" name="TextBox 6">
            <a:extLst>
              <a:ext uri="{FF2B5EF4-FFF2-40B4-BE49-F238E27FC236}">
                <a16:creationId xmlns:a16="http://schemas.microsoft.com/office/drawing/2014/main" id="{E54FBDCA-9475-D29D-B3CC-3A2234CE9FF3}"/>
              </a:ext>
            </a:extLst>
          </p:cNvPr>
          <p:cNvSpPr txBox="1"/>
          <p:nvPr/>
        </p:nvSpPr>
        <p:spPr>
          <a:xfrm>
            <a:off x="1633590" y="5445304"/>
            <a:ext cx="7150814" cy="646331"/>
          </a:xfrm>
          <a:prstGeom prst="rect">
            <a:avLst/>
          </a:prstGeom>
          <a:noFill/>
        </p:spPr>
        <p:txBody>
          <a:bodyPr wrap="square" rtlCol="0">
            <a:spAutoFit/>
          </a:bodyPr>
          <a:lstStyle/>
          <a:p>
            <a:r>
              <a:rPr lang="en-US" sz="3600" b="1" dirty="0">
                <a:solidFill>
                  <a:srgbClr val="FF0000"/>
                </a:solidFill>
                <a:latin typeface="Cambria" panose="02040503050406030204" pitchFamily="18" charset="0"/>
                <a:ea typeface="Cambria" panose="02040503050406030204" pitchFamily="18" charset="0"/>
              </a:rPr>
              <a:t>= 80 090</a:t>
            </a:r>
          </a:p>
        </p:txBody>
      </p:sp>
    </p:spTree>
    <p:extLst>
      <p:ext uri="{BB962C8B-B14F-4D97-AF65-F5344CB8AC3E}">
        <p14:creationId xmlns:p14="http://schemas.microsoft.com/office/powerpoint/2010/main" val="115794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barn(inVertical)">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barn(inVertical)">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xEl>
                                              <p:pRg st="0" end="0"/>
                                            </p:txEl>
                                          </p:spTgt>
                                        </p:tgtEl>
                                        <p:attrNameLst>
                                          <p:attrName>style.visibility</p:attrName>
                                        </p:attrNameLst>
                                      </p:cBhvr>
                                      <p:to>
                                        <p:strVal val="visible"/>
                                      </p:to>
                                    </p:set>
                                    <p:animEffect transition="in" filter="barn(inVertical)">
                                      <p:cBhvr>
                                        <p:cTn id="3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1091496" y="437845"/>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2" name="TextBox 1">
            <a:extLst>
              <a:ext uri="{FF2B5EF4-FFF2-40B4-BE49-F238E27FC236}">
                <a16:creationId xmlns:a16="http://schemas.microsoft.com/office/drawing/2014/main" id="{54EF2D77-80CC-2521-327B-DF8C5AE9B606}"/>
              </a:ext>
            </a:extLst>
          </p:cNvPr>
          <p:cNvSpPr txBox="1"/>
          <p:nvPr/>
        </p:nvSpPr>
        <p:spPr>
          <a:xfrm>
            <a:off x="873305" y="1273995"/>
            <a:ext cx="8517276" cy="646331"/>
          </a:xfrm>
          <a:prstGeom prst="rect">
            <a:avLst/>
          </a:prstGeom>
          <a:noFill/>
        </p:spPr>
        <p:txBody>
          <a:bodyPr wrap="square" rtlCol="0">
            <a:spAutoFit/>
          </a:bodyPr>
          <a:lstStyle/>
          <a:p>
            <a:pPr lvl="0" algn="just"/>
            <a:r>
              <a:rPr lang="pt-BR" sz="3600" dirty="0">
                <a:solidFill>
                  <a:srgbClr val="000000"/>
                </a:solidFill>
                <a:latin typeface="Cambria" panose="02040503050406030204" pitchFamily="18" charset="0"/>
                <a:ea typeface="Cambria" panose="02040503050406030204" pitchFamily="18" charset="0"/>
              </a:rPr>
              <a:t>Trong hình vẽ sau:</a:t>
            </a:r>
          </a:p>
        </p:txBody>
      </p:sp>
      <p:sp>
        <p:nvSpPr>
          <p:cNvPr id="8" name="TextBox 7">
            <a:extLst>
              <a:ext uri="{FF2B5EF4-FFF2-40B4-BE49-F238E27FC236}">
                <a16:creationId xmlns:a16="http://schemas.microsoft.com/office/drawing/2014/main" id="{A8DC418F-4167-341C-3066-9B75EFCE43B1}"/>
              </a:ext>
            </a:extLst>
          </p:cNvPr>
          <p:cNvSpPr txBox="1"/>
          <p:nvPr/>
        </p:nvSpPr>
        <p:spPr>
          <a:xfrm>
            <a:off x="1746607" y="544530"/>
            <a:ext cx="7746714" cy="646331"/>
          </a:xfrm>
          <a:prstGeom prst="rect">
            <a:avLst/>
          </a:prstGeom>
          <a:noFill/>
        </p:spPr>
        <p:txBody>
          <a:bodyPr wrap="square" rtlCol="0">
            <a:spAutoFit/>
          </a:bodyPr>
          <a:lstStyle/>
          <a:p>
            <a:r>
              <a:rPr lang="en-US" sz="3600" i="0" dirty="0">
                <a:solidFill>
                  <a:srgbClr val="002060"/>
                </a:solidFill>
                <a:effectLst/>
                <a:latin typeface="Cambria" panose="02040503050406030204" pitchFamily="18" charset="0"/>
                <a:ea typeface="Cambria" panose="02040503050406030204" pitchFamily="18" charset="0"/>
              </a:rPr>
              <a:t> a) Đ, S?</a:t>
            </a:r>
            <a:endParaRPr lang="en-US" sz="3600" dirty="0">
              <a:solidFill>
                <a:srgbClr val="002060"/>
              </a:solidFill>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7C6D9C08-A195-210D-EB64-63D33E2C08D1}"/>
              </a:ext>
            </a:extLst>
          </p:cNvPr>
          <p:cNvPicPr>
            <a:picLocks noChangeAspect="1"/>
          </p:cNvPicPr>
          <p:nvPr/>
        </p:nvPicPr>
        <p:blipFill>
          <a:blip r:embed="rId3"/>
          <a:stretch>
            <a:fillRect/>
          </a:stretch>
        </p:blipFill>
        <p:spPr>
          <a:xfrm>
            <a:off x="3055384" y="1849242"/>
            <a:ext cx="5238750" cy="2152650"/>
          </a:xfrm>
          <a:prstGeom prst="rect">
            <a:avLst/>
          </a:prstGeom>
        </p:spPr>
      </p:pic>
      <p:sp>
        <p:nvSpPr>
          <p:cNvPr id="14" name="TextBox 13">
            <a:extLst>
              <a:ext uri="{FF2B5EF4-FFF2-40B4-BE49-F238E27FC236}">
                <a16:creationId xmlns:a16="http://schemas.microsoft.com/office/drawing/2014/main" id="{45755A46-6388-A6F8-7AC4-8186049CEC2B}"/>
              </a:ext>
            </a:extLst>
          </p:cNvPr>
          <p:cNvSpPr txBox="1"/>
          <p:nvPr/>
        </p:nvSpPr>
        <p:spPr>
          <a:xfrm>
            <a:off x="1130158" y="3976099"/>
            <a:ext cx="9904287" cy="2597699"/>
          </a:xfrm>
          <a:prstGeom prst="rect">
            <a:avLst/>
          </a:prstGeom>
          <a:noFill/>
        </p:spPr>
        <p:txBody>
          <a:bodyPr wrap="square" rtlCol="0">
            <a:spAutoFit/>
          </a:bodyPr>
          <a:lstStyle/>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EDGH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dirty="0">
                <a:solidFill>
                  <a:srgbClr val="000000"/>
                </a:solidFill>
                <a:latin typeface="Cambria" panose="02040503050406030204" pitchFamily="18" charset="0"/>
                <a:ea typeface="Cambria" panose="02040503050406030204" pitchFamily="18" charset="0"/>
              </a:rPr>
              <a:t> </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LDEK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bình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hành</a:t>
            </a:r>
            <a:endParaRPr lang="en-US" sz="2800" b="0" i="0" dirty="0">
              <a:solidFill>
                <a:srgbClr val="000000"/>
              </a:solidFill>
              <a:effectLst/>
              <a:latin typeface="Cambria" panose="02040503050406030204" pitchFamily="18" charset="0"/>
              <a:ea typeface="Cambria" panose="02040503050406030204" pitchFamily="18" charset="0"/>
            </a:endParaRP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KEHI </a:t>
            </a:r>
            <a:r>
              <a:rPr lang="en-US" sz="2800" b="0" i="0" dirty="0" err="1">
                <a:solidFill>
                  <a:srgbClr val="000000"/>
                </a:solidFill>
                <a:effectLst/>
                <a:latin typeface="Cambria" panose="02040503050406030204" pitchFamily="18" charset="0"/>
                <a:ea typeface="Cambria" panose="02040503050406030204" pitchFamily="18" charset="0"/>
              </a:rPr>
              <a:t>là</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hình</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thoi</a:t>
            </a:r>
            <a:r>
              <a:rPr lang="en-US" sz="2800" b="0" i="0" dirty="0">
                <a:solidFill>
                  <a:srgbClr val="000000"/>
                </a:solidFill>
                <a:effectLst/>
                <a:latin typeface="Cambria" panose="02040503050406030204" pitchFamily="18" charset="0"/>
                <a:ea typeface="Cambria" panose="02040503050406030204" pitchFamily="18" charset="0"/>
              </a:rPr>
              <a:t> </a:t>
            </a:r>
          </a:p>
          <a:p>
            <a:pPr algn="just">
              <a:lnSpc>
                <a:spcPct val="150000"/>
              </a:lnSpc>
            </a:pP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Có</a:t>
            </a:r>
            <a:r>
              <a:rPr lang="en-US" sz="2800" b="0" i="0" dirty="0">
                <a:solidFill>
                  <a:srgbClr val="000000"/>
                </a:solidFill>
                <a:effectLst/>
                <a:latin typeface="Cambria" panose="02040503050406030204" pitchFamily="18" charset="0"/>
                <a:ea typeface="Cambria" panose="02040503050406030204" pitchFamily="18" charset="0"/>
              </a:rPr>
              <a:t> 2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song </a:t>
            </a:r>
            <a:r>
              <a:rPr lang="en-US" sz="2800" b="0" i="0" dirty="0" err="1">
                <a:solidFill>
                  <a:srgbClr val="000000"/>
                </a:solidFill>
                <a:effectLst/>
                <a:latin typeface="Cambria" panose="02040503050406030204" pitchFamily="18" charset="0"/>
                <a:ea typeface="Cambria" panose="02040503050406030204" pitchFamily="18" charset="0"/>
              </a:rPr>
              <a:t>song</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với</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đoạn</a:t>
            </a:r>
            <a:r>
              <a:rPr lang="en-US" sz="2800" b="0" i="0" dirty="0">
                <a:solidFill>
                  <a:srgbClr val="000000"/>
                </a:solidFill>
                <a:effectLst/>
                <a:latin typeface="Cambria" panose="02040503050406030204" pitchFamily="18" charset="0"/>
                <a:ea typeface="Cambria" panose="02040503050406030204" pitchFamily="18" charset="0"/>
              </a:rPr>
              <a:t> </a:t>
            </a:r>
            <a:r>
              <a:rPr lang="en-US" sz="2800" b="0" i="0" dirty="0" err="1">
                <a:solidFill>
                  <a:srgbClr val="000000"/>
                </a:solidFill>
                <a:effectLst/>
                <a:latin typeface="Cambria" panose="02040503050406030204" pitchFamily="18" charset="0"/>
                <a:ea typeface="Cambria" panose="02040503050406030204" pitchFamily="18" charset="0"/>
              </a:rPr>
              <a:t>thẳng</a:t>
            </a:r>
            <a:r>
              <a:rPr lang="en-US" sz="2800" b="0" i="0" dirty="0">
                <a:solidFill>
                  <a:srgbClr val="000000"/>
                </a:solidFill>
                <a:effectLst/>
                <a:latin typeface="Cambria" panose="02040503050406030204" pitchFamily="18" charset="0"/>
                <a:ea typeface="Cambria" panose="02040503050406030204" pitchFamily="18" charset="0"/>
              </a:rPr>
              <a:t> DE </a:t>
            </a:r>
          </a:p>
        </p:txBody>
      </p:sp>
      <p:sp>
        <p:nvSpPr>
          <p:cNvPr id="15" name="Rectangle: Rounded Corners 14">
            <a:extLst>
              <a:ext uri="{FF2B5EF4-FFF2-40B4-BE49-F238E27FC236}">
                <a16:creationId xmlns:a16="http://schemas.microsoft.com/office/drawing/2014/main" id="{591FD8CA-05AB-A7D8-730C-35AAB0CD1A68}"/>
              </a:ext>
            </a:extLst>
          </p:cNvPr>
          <p:cNvSpPr/>
          <p:nvPr/>
        </p:nvSpPr>
        <p:spPr>
          <a:xfrm>
            <a:off x="4315146" y="4036032"/>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6" name="Rectangle: Rounded Corners 15">
            <a:extLst>
              <a:ext uri="{FF2B5EF4-FFF2-40B4-BE49-F238E27FC236}">
                <a16:creationId xmlns:a16="http://schemas.microsoft.com/office/drawing/2014/main" id="{41863581-E343-630C-DEB9-98F426151D22}"/>
              </a:ext>
            </a:extLst>
          </p:cNvPr>
          <p:cNvSpPr/>
          <p:nvPr/>
        </p:nvSpPr>
        <p:spPr>
          <a:xfrm>
            <a:off x="5075434" y="4755223"/>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7" name="Rectangle: Rounded Corners 16">
            <a:extLst>
              <a:ext uri="{FF2B5EF4-FFF2-40B4-BE49-F238E27FC236}">
                <a16:creationId xmlns:a16="http://schemas.microsoft.com/office/drawing/2014/main" id="{162E8ACD-BE51-B32F-9873-6958D59877C9}"/>
              </a:ext>
            </a:extLst>
          </p:cNvPr>
          <p:cNvSpPr/>
          <p:nvPr/>
        </p:nvSpPr>
        <p:spPr>
          <a:xfrm>
            <a:off x="4161034" y="5330576"/>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8" name="Rectangle: Rounded Corners 17">
            <a:extLst>
              <a:ext uri="{FF2B5EF4-FFF2-40B4-BE49-F238E27FC236}">
                <a16:creationId xmlns:a16="http://schemas.microsoft.com/office/drawing/2014/main" id="{D14C8AF5-4E3D-45DE-EA6B-9453F53A397C}"/>
              </a:ext>
            </a:extLst>
          </p:cNvPr>
          <p:cNvSpPr/>
          <p:nvPr/>
        </p:nvSpPr>
        <p:spPr>
          <a:xfrm>
            <a:off x="8424809" y="595730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a:t>
            </a:r>
          </a:p>
        </p:txBody>
      </p:sp>
      <p:sp>
        <p:nvSpPr>
          <p:cNvPr id="19" name="Rectangle: Rounded Corners 18">
            <a:extLst>
              <a:ext uri="{FF2B5EF4-FFF2-40B4-BE49-F238E27FC236}">
                <a16:creationId xmlns:a16="http://schemas.microsoft.com/office/drawing/2014/main" id="{6ED224CC-1CD1-D60A-B241-B34E923FC76D}"/>
              </a:ext>
            </a:extLst>
          </p:cNvPr>
          <p:cNvSpPr/>
          <p:nvPr/>
        </p:nvSpPr>
        <p:spPr>
          <a:xfrm>
            <a:off x="4313434" y="4044594"/>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0" name="Rectangle: Rounded Corners 19">
            <a:extLst>
              <a:ext uri="{FF2B5EF4-FFF2-40B4-BE49-F238E27FC236}">
                <a16:creationId xmlns:a16="http://schemas.microsoft.com/office/drawing/2014/main" id="{E5A4B19A-2DBF-1D14-B304-B55ED4404A76}"/>
              </a:ext>
            </a:extLst>
          </p:cNvPr>
          <p:cNvSpPr/>
          <p:nvPr/>
        </p:nvSpPr>
        <p:spPr>
          <a:xfrm>
            <a:off x="5063447" y="4753511"/>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
        <p:nvSpPr>
          <p:cNvPr id="21" name="Rectangle: Rounded Corners 20">
            <a:extLst>
              <a:ext uri="{FF2B5EF4-FFF2-40B4-BE49-F238E27FC236}">
                <a16:creationId xmlns:a16="http://schemas.microsoft.com/office/drawing/2014/main" id="{DC2767E9-4081-FA15-2482-37F540D3E7A8}"/>
              </a:ext>
            </a:extLst>
          </p:cNvPr>
          <p:cNvSpPr/>
          <p:nvPr/>
        </p:nvSpPr>
        <p:spPr>
          <a:xfrm>
            <a:off x="4118224" y="5318590"/>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S</a:t>
            </a:r>
          </a:p>
        </p:txBody>
      </p:sp>
      <p:sp>
        <p:nvSpPr>
          <p:cNvPr id="22" name="Rectangle: Rounded Corners 21">
            <a:extLst>
              <a:ext uri="{FF2B5EF4-FFF2-40B4-BE49-F238E27FC236}">
                <a16:creationId xmlns:a16="http://schemas.microsoft.com/office/drawing/2014/main" id="{31529E3E-BDC2-200A-D6EE-FB3E52EEC258}"/>
              </a:ext>
            </a:extLst>
          </p:cNvPr>
          <p:cNvSpPr/>
          <p:nvPr/>
        </p:nvSpPr>
        <p:spPr>
          <a:xfrm>
            <a:off x="8433370" y="5955588"/>
            <a:ext cx="645561" cy="58733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a:solidFill>
                  <a:srgbClr val="FF0000"/>
                </a:solidFill>
                <a:latin typeface="Cambria" panose="02040503050406030204" pitchFamily="18" charset="0"/>
                <a:ea typeface="Cambria" panose="02040503050406030204" pitchFamily="18" charset="0"/>
              </a:rPr>
              <a:t>Đ</a:t>
            </a:r>
          </a:p>
        </p:txBody>
      </p:sp>
    </p:spTree>
    <p:extLst>
      <p:ext uri="{BB962C8B-B14F-4D97-AF65-F5344CB8AC3E}">
        <p14:creationId xmlns:p14="http://schemas.microsoft.com/office/powerpoint/2010/main" val="42527402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subTnLst>
                                    <p:audio>
                                      <p:cMediaNode>
                                        <p:cTn display="0" masterRel="sameClick">
                                          <p:stCondLst>
                                            <p:cond evt="begin" delay="0">
                                              <p:tn val="39"/>
                                            </p:cond>
                                          </p:stCondLst>
                                          <p:endCondLst>
                                            <p:cond evt="onStopAudio" delay="0">
                                              <p:tgtEl>
                                                <p:sldTgt/>
                                              </p:tgtEl>
                                            </p:cond>
                                          </p:endCondLst>
                                        </p:cTn>
                                        <p:tgtEl>
                                          <p:sndTgt r:embed="rId2" name="chimes.wav"/>
                                        </p:tgtEl>
                                      </p:cMediaNode>
                                    </p:audio>
                                  </p:sub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wipe(down)">
                                      <p:cBhvr>
                                        <p:cTn id="46" dur="500"/>
                                        <p:tgtEl>
                                          <p:spTgt spid="21"/>
                                        </p:tgtEl>
                                      </p:cBhvr>
                                    </p:animEffect>
                                  </p:childTnLst>
                                  <p:subTnLst>
                                    <p:audio>
                                      <p:cMediaNode>
                                        <p:cTn display="0" masterRel="sameClick">
                                          <p:stCondLst>
                                            <p:cond evt="begin" delay="0">
                                              <p:tn val="44"/>
                                            </p:cond>
                                          </p:stCondLst>
                                          <p:endCondLst>
                                            <p:cond evt="onStopAudio" delay="0">
                                              <p:tgtEl>
                                                <p:sldTgt/>
                                              </p:tgtEl>
                                            </p:cond>
                                          </p:endCondLst>
                                        </p:cTn>
                                        <p:tgtEl>
                                          <p:sndTgt r:embed="rId2" name="chimes.wav"/>
                                        </p:tgtEl>
                                      </p:cMediaNode>
                                    </p:audio>
                                  </p:sub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wipe(down)">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4" grpId="0"/>
      <p:bldP spid="15" grpId="0" animBg="1"/>
      <p:bldP spid="16"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ec_08__0818_12s_202512081512_3gycy">
            <a:hlinkClick r:id="" action="ppaction://media"/>
            <a:extLst>
              <a:ext uri="{FF2B5EF4-FFF2-40B4-BE49-F238E27FC236}">
                <a16:creationId xmlns:a16="http://schemas.microsoft.com/office/drawing/2014/main" id="{124F68ED-9D57-4F10-FFB0-60E31861564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4134973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275B249C-A708-59ED-D658-28CEEEE55597}"/>
              </a:ext>
            </a:extLst>
          </p:cNvPr>
          <p:cNvGrpSpPr/>
          <p:nvPr/>
        </p:nvGrpSpPr>
        <p:grpSpPr>
          <a:xfrm>
            <a:off x="896287" y="489216"/>
            <a:ext cx="747578" cy="825878"/>
            <a:chOff x="477512" y="1093317"/>
            <a:chExt cx="3782707" cy="1701743"/>
          </a:xfrm>
        </p:grpSpPr>
        <p:sp>
          <p:nvSpPr>
            <p:cNvPr id="11" name="Speech Bubble: Rectangle with Corners Rounded 10">
              <a:extLst>
                <a:ext uri="{FF2B5EF4-FFF2-40B4-BE49-F238E27FC236}">
                  <a16:creationId xmlns:a16="http://schemas.microsoft.com/office/drawing/2014/main" id="{8D0417BF-9CEB-59EE-6BDA-641C2895D40B}"/>
                </a:ext>
              </a:extLst>
            </p:cNvPr>
            <p:cNvSpPr/>
            <p:nvPr/>
          </p:nvSpPr>
          <p:spPr>
            <a:xfrm>
              <a:off x="517177" y="1258530"/>
              <a:ext cx="3702616" cy="1477881"/>
            </a:xfrm>
            <a:prstGeom prst="ellipse">
              <a:avLst/>
            </a:prstGeom>
            <a:solidFill>
              <a:srgbClr val="FCE9E0"/>
            </a:solidFill>
            <a:ln w="19050">
              <a:solidFill>
                <a:srgbClr val="9427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AE107273-C5EA-85FB-1FC4-A9378F30CD28}"/>
                </a:ext>
              </a:extLst>
            </p:cNvPr>
            <p:cNvSpPr txBox="1"/>
            <p:nvPr/>
          </p:nvSpPr>
          <p:spPr>
            <a:xfrm>
              <a:off x="477512" y="1093317"/>
              <a:ext cx="3782707" cy="1701743"/>
            </a:xfrm>
            <a:prstGeom prst="ellipse">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sp>
        <p:nvSpPr>
          <p:cNvPr id="8" name="TextBox 7">
            <a:extLst>
              <a:ext uri="{FF2B5EF4-FFF2-40B4-BE49-F238E27FC236}">
                <a16:creationId xmlns:a16="http://schemas.microsoft.com/office/drawing/2014/main" id="{A8DC418F-4167-341C-3066-9B75EFCE43B1}"/>
              </a:ext>
            </a:extLst>
          </p:cNvPr>
          <p:cNvSpPr txBox="1"/>
          <p:nvPr/>
        </p:nvSpPr>
        <p:spPr>
          <a:xfrm>
            <a:off x="1674688" y="544530"/>
            <a:ext cx="9626885" cy="1384995"/>
          </a:xfrm>
          <a:prstGeom prst="rect">
            <a:avLst/>
          </a:prstGeom>
          <a:noFill/>
        </p:spPr>
        <p:txBody>
          <a:bodyPr wrap="square" rtlCol="0">
            <a:spAutoFit/>
          </a:bodyPr>
          <a:lstStyle/>
          <a:p>
            <a:pPr lvl="0" algn="just"/>
            <a:r>
              <a:rPr lang="vi-VN" sz="2800" dirty="0">
                <a:solidFill>
                  <a:srgbClr val="002060"/>
                </a:solidFill>
                <a:latin typeface="Cambria" panose="02040503050406030204" pitchFamily="18" charset="0"/>
                <a:ea typeface="Cambria" panose="02040503050406030204" pitchFamily="18" charset="0"/>
              </a:rPr>
              <a:t> Ở bãi đất ven sông, người ta trồng tổng cộng 760 cây ổi và cây chuối. Biết số cây ổi nhiều hơn số cây chuối 40 cây. Hỏi có bao nhiêu cây chuối và bao nhiêu cây ổi?</a:t>
            </a:r>
            <a:endParaRPr kumimoji="0" lang="en-US"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58117B0-6556-A686-5B01-3A40419CBEBF}"/>
              </a:ext>
            </a:extLst>
          </p:cNvPr>
          <p:cNvSpPr txBox="1"/>
          <p:nvPr/>
        </p:nvSpPr>
        <p:spPr>
          <a:xfrm>
            <a:off x="265737" y="3839657"/>
            <a:ext cx="2221063"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chuối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4" name="Group 3">
            <a:extLst>
              <a:ext uri="{FF2B5EF4-FFF2-40B4-BE49-F238E27FC236}">
                <a16:creationId xmlns:a16="http://schemas.microsoft.com/office/drawing/2014/main" id="{E909A4B8-310E-8895-8012-4F519735BFF0}"/>
              </a:ext>
            </a:extLst>
          </p:cNvPr>
          <p:cNvGrpSpPr/>
          <p:nvPr/>
        </p:nvGrpSpPr>
        <p:grpSpPr>
          <a:xfrm>
            <a:off x="2521526" y="3915888"/>
            <a:ext cx="1895175" cy="399872"/>
            <a:chOff x="3276600" y="3124200"/>
            <a:chExt cx="3505200" cy="399872"/>
          </a:xfrm>
        </p:grpSpPr>
        <p:cxnSp>
          <p:nvCxnSpPr>
            <p:cNvPr id="5" name="Straight Connector 4">
              <a:extLst>
                <a:ext uri="{FF2B5EF4-FFF2-40B4-BE49-F238E27FC236}">
                  <a16:creationId xmlns:a16="http://schemas.microsoft.com/office/drawing/2014/main" id="{8A77B816-5AE0-893D-E2CB-6699D3745594}"/>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6" name="Straight Connector 5">
              <a:extLst>
                <a:ext uri="{FF2B5EF4-FFF2-40B4-BE49-F238E27FC236}">
                  <a16:creationId xmlns:a16="http://schemas.microsoft.com/office/drawing/2014/main" id="{043141DB-C5C8-06D3-FAE9-C8586B3A87DB}"/>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7" name="Straight Connector 6">
              <a:extLst>
                <a:ext uri="{FF2B5EF4-FFF2-40B4-BE49-F238E27FC236}">
                  <a16:creationId xmlns:a16="http://schemas.microsoft.com/office/drawing/2014/main" id="{72743732-028D-CDE9-68B8-1BAF82053215}"/>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sp>
        <p:nvSpPr>
          <p:cNvPr id="9" name="Right Brace 8">
            <a:extLst>
              <a:ext uri="{FF2B5EF4-FFF2-40B4-BE49-F238E27FC236}">
                <a16:creationId xmlns:a16="http://schemas.microsoft.com/office/drawing/2014/main" id="{4847B44C-7413-9D76-C26C-279994254667}"/>
              </a:ext>
            </a:extLst>
          </p:cNvPr>
          <p:cNvSpPr/>
          <p:nvPr/>
        </p:nvSpPr>
        <p:spPr>
          <a:xfrm>
            <a:off x="8512713" y="3565158"/>
            <a:ext cx="621715" cy="1808598"/>
          </a:xfrm>
          <a:prstGeom prst="rightBrace">
            <a:avLst>
              <a:gd name="adj1" fmla="val 23096"/>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AAA098E5-D277-A82F-3179-539F90D49FCE}"/>
              </a:ext>
            </a:extLst>
          </p:cNvPr>
          <p:cNvSpPr txBox="1"/>
          <p:nvPr/>
        </p:nvSpPr>
        <p:spPr>
          <a:xfrm>
            <a:off x="381000" y="4819581"/>
            <a:ext cx="2169429" cy="646331"/>
          </a:xfrm>
          <a:prstGeom prst="rect">
            <a:avLst/>
          </a:prstGeom>
          <a:noFill/>
        </p:spPr>
        <p:txBody>
          <a:bodyPr wrap="square" rtlCol="0">
            <a:spAutoFit/>
          </a:bodyPr>
          <a:lstStyle/>
          <a:p>
            <a:pPr algn="ctr">
              <a:defRPr/>
            </a:pP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Cây</a:t>
            </a:r>
            <a:r>
              <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16D16"/>
                </a:solidFill>
                <a:latin typeface="Cambria" panose="02040503050406030204" pitchFamily="18" charset="0"/>
                <a:ea typeface="Cambria" panose="02040503050406030204" pitchFamily="18" charset="0"/>
                <a:cs typeface="Calibri" panose="020F0502020204030204" pitchFamily="34" charset="0"/>
              </a:rPr>
              <a:t>ổi</a:t>
            </a:r>
            <a:endParaRPr lang="en-US" sz="3600" b="1" dirty="0">
              <a:solidFill>
                <a:srgbClr val="016D16"/>
              </a:solidFill>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E7D7DB64-E424-5AC9-7DF8-46D68D220DC2}"/>
              </a:ext>
            </a:extLst>
          </p:cNvPr>
          <p:cNvGrpSpPr/>
          <p:nvPr/>
        </p:nvGrpSpPr>
        <p:grpSpPr>
          <a:xfrm>
            <a:off x="2521525" y="5054237"/>
            <a:ext cx="5890021" cy="399871"/>
            <a:chOff x="3276600" y="3124200"/>
            <a:chExt cx="3505200" cy="399872"/>
          </a:xfrm>
        </p:grpSpPr>
        <p:cxnSp>
          <p:nvCxnSpPr>
            <p:cNvPr id="25" name="Straight Connector 24">
              <a:extLst>
                <a:ext uri="{FF2B5EF4-FFF2-40B4-BE49-F238E27FC236}">
                  <a16:creationId xmlns:a16="http://schemas.microsoft.com/office/drawing/2014/main" id="{6EAA58F8-0C59-D5F6-EA81-3A0616FA2586}"/>
                </a:ext>
              </a:extLst>
            </p:cNvPr>
            <p:cNvCxnSpPr/>
            <p:nvPr/>
          </p:nvCxnSpPr>
          <p:spPr>
            <a:xfrm>
              <a:off x="3276600" y="3349640"/>
              <a:ext cx="3505200" cy="0"/>
            </a:xfrm>
            <a:prstGeom prst="line">
              <a:avLst/>
            </a:prstGeom>
            <a:noFill/>
            <a:ln w="76200" cap="flat" cmpd="sng" algn="ctr">
              <a:solidFill>
                <a:srgbClr val="FCECD0">
                  <a:lumMod val="25000"/>
                </a:srgbClr>
              </a:solidFill>
              <a:prstDash val="solid"/>
              <a:miter lim="800000"/>
            </a:ln>
            <a:effectLst/>
          </p:spPr>
        </p:cxnSp>
        <p:cxnSp>
          <p:nvCxnSpPr>
            <p:cNvPr id="26" name="Straight Connector 25">
              <a:extLst>
                <a:ext uri="{FF2B5EF4-FFF2-40B4-BE49-F238E27FC236}">
                  <a16:creationId xmlns:a16="http://schemas.microsoft.com/office/drawing/2014/main" id="{8A724EB7-7DC2-FCB3-4619-16F60C1754B9}"/>
                </a:ext>
              </a:extLst>
            </p:cNvPr>
            <p:cNvCxnSpPr>
              <a:cxnSpLocks/>
            </p:cNvCxnSpPr>
            <p:nvPr/>
          </p:nvCxnSpPr>
          <p:spPr>
            <a:xfrm flipV="1">
              <a:off x="3276600" y="3124200"/>
              <a:ext cx="0" cy="399872"/>
            </a:xfrm>
            <a:prstGeom prst="line">
              <a:avLst/>
            </a:prstGeom>
            <a:noFill/>
            <a:ln w="76200" cap="flat" cmpd="sng" algn="ctr">
              <a:solidFill>
                <a:srgbClr val="FCECD0">
                  <a:lumMod val="25000"/>
                </a:srgbClr>
              </a:solidFill>
              <a:prstDash val="solid"/>
              <a:miter lim="800000"/>
            </a:ln>
            <a:effectLst/>
          </p:spPr>
        </p:cxnSp>
        <p:cxnSp>
          <p:nvCxnSpPr>
            <p:cNvPr id="27" name="Straight Connector 26">
              <a:extLst>
                <a:ext uri="{FF2B5EF4-FFF2-40B4-BE49-F238E27FC236}">
                  <a16:creationId xmlns:a16="http://schemas.microsoft.com/office/drawing/2014/main" id="{318B4F3B-AC24-08AA-D724-ADAC6AFC081A}"/>
                </a:ext>
              </a:extLst>
            </p:cNvPr>
            <p:cNvCxnSpPr>
              <a:cxnSpLocks/>
            </p:cNvCxnSpPr>
            <p:nvPr/>
          </p:nvCxnSpPr>
          <p:spPr>
            <a:xfrm flipV="1">
              <a:off x="6781800" y="3124200"/>
              <a:ext cx="0" cy="399872"/>
            </a:xfrm>
            <a:prstGeom prst="line">
              <a:avLst/>
            </a:prstGeom>
            <a:noFill/>
            <a:ln w="76200" cap="flat" cmpd="sng" algn="ctr">
              <a:solidFill>
                <a:srgbClr val="FCECD0">
                  <a:lumMod val="25000"/>
                </a:srgbClr>
              </a:solidFill>
              <a:prstDash val="solid"/>
              <a:miter lim="800000"/>
            </a:ln>
            <a:effectLst/>
          </p:spPr>
        </p:cxnSp>
      </p:grpSp>
      <p:cxnSp>
        <p:nvCxnSpPr>
          <p:cNvPr id="28" name="Straight Connector 27">
            <a:extLst>
              <a:ext uri="{FF2B5EF4-FFF2-40B4-BE49-F238E27FC236}">
                <a16:creationId xmlns:a16="http://schemas.microsoft.com/office/drawing/2014/main" id="{75B92883-F4AB-3287-B669-0D8D6CC3FB93}"/>
              </a:ext>
            </a:extLst>
          </p:cNvPr>
          <p:cNvCxnSpPr>
            <a:cxnSpLocks/>
          </p:cNvCxnSpPr>
          <p:nvPr/>
        </p:nvCxnSpPr>
        <p:spPr>
          <a:xfrm flipV="1">
            <a:off x="4407476" y="4222098"/>
            <a:ext cx="0" cy="1019478"/>
          </a:xfrm>
          <a:prstGeom prst="line">
            <a:avLst/>
          </a:prstGeom>
          <a:noFill/>
          <a:ln w="57150" cap="flat" cmpd="sng" algn="ctr">
            <a:solidFill>
              <a:srgbClr val="FC6E51">
                <a:lumMod val="75000"/>
              </a:srgbClr>
            </a:solidFill>
            <a:prstDash val="sysDot"/>
            <a:miter lim="800000"/>
          </a:ln>
          <a:effectLst/>
        </p:spPr>
      </p:cxnSp>
      <p:sp>
        <p:nvSpPr>
          <p:cNvPr id="29" name="Right Brace 28">
            <a:extLst>
              <a:ext uri="{FF2B5EF4-FFF2-40B4-BE49-F238E27FC236}">
                <a16:creationId xmlns:a16="http://schemas.microsoft.com/office/drawing/2014/main" id="{6E768C6E-92A5-874B-D3A1-1A2EB07F125B}"/>
              </a:ext>
            </a:extLst>
          </p:cNvPr>
          <p:cNvSpPr/>
          <p:nvPr/>
        </p:nvSpPr>
        <p:spPr>
          <a:xfrm rot="16200000">
            <a:off x="6237049" y="3037331"/>
            <a:ext cx="392251" cy="3956747"/>
          </a:xfrm>
          <a:prstGeom prst="rightBrace">
            <a:avLst>
              <a:gd name="adj1" fmla="val 41059"/>
              <a:gd name="adj2" fmla="val 50000"/>
            </a:avLst>
          </a:prstGeom>
          <a:noFill/>
          <a:ln w="38100" cap="flat" cmpd="sng" algn="ctr">
            <a:solidFill>
              <a:srgbClr val="FC6E51">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01AF9F7D-E348-B6E0-2D8D-00B085886DAD}"/>
              </a:ext>
            </a:extLst>
          </p:cNvPr>
          <p:cNvSpPr txBox="1"/>
          <p:nvPr/>
        </p:nvSpPr>
        <p:spPr>
          <a:xfrm>
            <a:off x="6382740" y="3929525"/>
            <a:ext cx="2095628"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40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1" name="TextBox 30">
            <a:extLst>
              <a:ext uri="{FF2B5EF4-FFF2-40B4-BE49-F238E27FC236}">
                <a16:creationId xmlns:a16="http://schemas.microsoft.com/office/drawing/2014/main" id="{D4BD7A4D-FAA6-AB8D-C3AE-B25F124FA458}"/>
              </a:ext>
            </a:extLst>
          </p:cNvPr>
          <p:cNvSpPr txBox="1"/>
          <p:nvPr/>
        </p:nvSpPr>
        <p:spPr>
          <a:xfrm>
            <a:off x="9069574" y="4063678"/>
            <a:ext cx="2137346" cy="707886"/>
          </a:xfrm>
          <a:prstGeom prst="rect">
            <a:avLst/>
          </a:prstGeom>
          <a:noFill/>
        </p:spPr>
        <p:txBody>
          <a:bodyPr wrap="square" rtlCol="0">
            <a:spAutoFit/>
          </a:bodyPr>
          <a:lstStyle/>
          <a:p>
            <a:pPr algn="ctr">
              <a:defRPr/>
            </a:pPr>
            <a:r>
              <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760 </a:t>
            </a:r>
            <a:r>
              <a:rPr lang="en-US" sz="4000" b="1" dirty="0" err="1">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rPr>
              <a:t>cây</a:t>
            </a:r>
            <a:endParaRPr lang="en-US" sz="4000" b="1" dirty="0">
              <a:solidFill>
                <a:srgbClr val="FC6E51">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32" name="TextBox 31">
            <a:extLst>
              <a:ext uri="{FF2B5EF4-FFF2-40B4-BE49-F238E27FC236}">
                <a16:creationId xmlns:a16="http://schemas.microsoft.com/office/drawing/2014/main" id="{A73E66D9-1E5E-DABC-9CDE-BF98356C4C9D}"/>
              </a:ext>
            </a:extLst>
          </p:cNvPr>
          <p:cNvSpPr txBox="1"/>
          <p:nvPr/>
        </p:nvSpPr>
        <p:spPr>
          <a:xfrm>
            <a:off x="1969361" y="2308442"/>
            <a:ext cx="8603944" cy="738664"/>
          </a:xfrm>
          <a:prstGeom prst="rect">
            <a:avLst/>
          </a:prstGeom>
          <a:noFill/>
        </p:spPr>
        <p:txBody>
          <a:bodyPr wrap="square" rtlCol="0">
            <a:spAutoFit/>
          </a:bodyPr>
          <a:lstStyle/>
          <a:p>
            <a:pPr algn="ctr">
              <a:defRPr/>
            </a:pP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Tóm</a:t>
            </a:r>
            <a:r>
              <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 </a:t>
            </a:r>
            <a:r>
              <a:rPr lang="en-US" sz="4200" b="1" dirty="0" err="1">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rPr>
              <a:t>tắt</a:t>
            </a:r>
            <a:endParaRPr lang="en-US" sz="4200" b="1" dirty="0">
              <a:solidFill>
                <a:srgbClr val="092D6C">
                  <a:lumMod val="60000"/>
                  <a:lumOff val="40000"/>
                </a:srgbClr>
              </a:solidFill>
              <a:latin typeface="Cambria" panose="02040503050406030204" pitchFamily="18" charset="0"/>
              <a:ea typeface="Cambria" panose="02040503050406030204" pitchFamily="18" charset="0"/>
              <a:cs typeface="Calibri" panose="020F0502020204030204" pitchFamily="34" charset="0"/>
            </a:endParaRPr>
          </a:p>
        </p:txBody>
      </p:sp>
      <p:pic>
        <p:nvPicPr>
          <p:cNvPr id="33" name="Picture 32">
            <a:extLst>
              <a:ext uri="{FF2B5EF4-FFF2-40B4-BE49-F238E27FC236}">
                <a16:creationId xmlns:a16="http://schemas.microsoft.com/office/drawing/2014/main" id="{4BBCD271-86AD-FA4E-0CE9-55C67204C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5357" flipV="1">
            <a:off x="4559578" y="3985257"/>
            <a:ext cx="2637507" cy="974187"/>
          </a:xfrm>
          <a:prstGeom prst="rect">
            <a:avLst/>
          </a:prstGeom>
          <a:ln>
            <a:noFill/>
          </a:ln>
        </p:spPr>
      </p:pic>
      <p:pic>
        <p:nvPicPr>
          <p:cNvPr id="34" name="Picture 33">
            <a:extLst>
              <a:ext uri="{FF2B5EF4-FFF2-40B4-BE49-F238E27FC236}">
                <a16:creationId xmlns:a16="http://schemas.microsoft.com/office/drawing/2014/main" id="{4054586C-581B-D84D-7BD3-AB2EB07C4EFD}"/>
              </a:ext>
            </a:extLst>
          </p:cNvPr>
          <p:cNvPicPr>
            <a:picLocks noChangeAspect="1"/>
          </p:cNvPicPr>
          <p:nvPr/>
        </p:nvPicPr>
        <p:blipFill rotWithShape="1">
          <a:blip r:embed="rId3">
            <a:extLst>
              <a:ext uri="{28A0092B-C50C-407E-A947-70E740481C1C}">
                <a14:useLocalDpi xmlns:a14="http://schemas.microsoft.com/office/drawing/2010/main" val="0"/>
              </a:ext>
            </a:extLst>
          </a:blip>
          <a:srcRect l="16514" t="19081" r="54495" b="25940"/>
          <a:stretch/>
        </p:blipFill>
        <p:spPr>
          <a:xfrm>
            <a:off x="5925396" y="3264965"/>
            <a:ext cx="794971" cy="848033"/>
          </a:xfrm>
          <a:prstGeom prst="rect">
            <a:avLst/>
          </a:prstGeom>
        </p:spPr>
      </p:pic>
    </p:spTree>
    <p:extLst>
      <p:ext uri="{BB962C8B-B14F-4D97-AF65-F5344CB8AC3E}">
        <p14:creationId xmlns:p14="http://schemas.microsoft.com/office/powerpoint/2010/main" val="2209127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1000"/>
                                        <p:tgtEl>
                                          <p:spTgt spid="24"/>
                                        </p:tgtEl>
                                      </p:cBhvr>
                                    </p:animEffect>
                                    <p:anim calcmode="lin" valueType="num">
                                      <p:cBhvr>
                                        <p:cTn id="30" dur="1000" fill="hold"/>
                                        <p:tgtEl>
                                          <p:spTgt spid="24"/>
                                        </p:tgtEl>
                                        <p:attrNameLst>
                                          <p:attrName>ppt_x</p:attrName>
                                        </p:attrNameLst>
                                      </p:cBhvr>
                                      <p:tavLst>
                                        <p:tav tm="0">
                                          <p:val>
                                            <p:strVal val="#ppt_x"/>
                                          </p:val>
                                        </p:tav>
                                        <p:tav tm="100000">
                                          <p:val>
                                            <p:strVal val="#ppt_x"/>
                                          </p:val>
                                        </p:tav>
                                      </p:tavLst>
                                    </p:anim>
                                    <p:anim calcmode="lin" valueType="num">
                                      <p:cBhvr>
                                        <p:cTn id="31"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1000"/>
                                        <p:tgtEl>
                                          <p:spTgt spid="28"/>
                                        </p:tgtEl>
                                      </p:cBhvr>
                                    </p:animEffect>
                                    <p:anim calcmode="lin" valueType="num">
                                      <p:cBhvr>
                                        <p:cTn id="45" dur="1000" fill="hold"/>
                                        <p:tgtEl>
                                          <p:spTgt spid="28"/>
                                        </p:tgtEl>
                                        <p:attrNameLst>
                                          <p:attrName>ppt_x</p:attrName>
                                        </p:attrNameLst>
                                      </p:cBhvr>
                                      <p:tavLst>
                                        <p:tav tm="0">
                                          <p:val>
                                            <p:strVal val="#ppt_x"/>
                                          </p:val>
                                        </p:tav>
                                        <p:tav tm="100000">
                                          <p:val>
                                            <p:strVal val="#ppt_x"/>
                                          </p:val>
                                        </p:tav>
                                      </p:tavLst>
                                    </p:anim>
                                    <p:anim calcmode="lin" valueType="num">
                                      <p:cBhvr>
                                        <p:cTn id="4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down)">
                                      <p:cBhvr>
                                        <p:cTn id="51" dur="500"/>
                                        <p:tgtEl>
                                          <p:spTgt spid="29"/>
                                        </p:tgtEl>
                                      </p:cBhvr>
                                    </p:animEffect>
                                  </p:childTnLst>
                                </p:cTn>
                              </p:par>
                              <p:par>
                                <p:cTn id="52" presetID="22" presetClass="entr" presetSubtype="4"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wipe(down)">
                                      <p:cBhvr>
                                        <p:cTn id="54" dur="500"/>
                                        <p:tgtEl>
                                          <p:spTgt spid="30"/>
                                        </p:tgtEl>
                                      </p:cBhvr>
                                    </p:animEffect>
                                  </p:childTnLst>
                                </p:cTn>
                              </p:par>
                              <p:par>
                                <p:cTn id="55" presetID="22" presetClass="entr" presetSubtype="4"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par>
                                <p:cTn id="58" presetID="22" presetClass="entr" presetSubtype="4" fill="hold" nodeType="with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down)">
                                      <p:cBhvr>
                                        <p:cTn id="6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P spid="23" grpId="0"/>
      <p:bldP spid="29" grpId="0" animBg="1"/>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301BA67-CBA2-7AF9-03EC-50BBAFCB67C3}"/>
              </a:ext>
            </a:extLst>
          </p:cNvPr>
          <p:cNvSpPr>
            <a:spLocks noChangeArrowheads="1"/>
          </p:cNvSpPr>
          <p:nvPr/>
        </p:nvSpPr>
        <p:spPr bwMode="auto">
          <a:xfrm>
            <a:off x="256854" y="1405317"/>
            <a:ext cx="5820096"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400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 cây ổi: 400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a16="http://schemas.microsoft.com/office/drawing/2014/main" id="{0265029A-EF58-2DBE-891E-D9FCEB9CC890}"/>
              </a:ext>
            </a:extLst>
          </p:cNvPr>
          <p:cNvSpPr txBox="1"/>
          <p:nvPr/>
        </p:nvSpPr>
        <p:spPr>
          <a:xfrm>
            <a:off x="2275298" y="628864"/>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1:</a:t>
            </a:r>
          </a:p>
        </p:txBody>
      </p:sp>
      <p:sp>
        <p:nvSpPr>
          <p:cNvPr id="4" name="TextBox 3">
            <a:extLst>
              <a:ext uri="{FF2B5EF4-FFF2-40B4-BE49-F238E27FC236}">
                <a16:creationId xmlns:a16="http://schemas.microsoft.com/office/drawing/2014/main" id="{A144F568-8034-F92F-C74F-9F1A414187EA}"/>
              </a:ext>
            </a:extLst>
          </p:cNvPr>
          <p:cNvSpPr txBox="1"/>
          <p:nvPr/>
        </p:nvSpPr>
        <p:spPr>
          <a:xfrm>
            <a:off x="8074952" y="541426"/>
            <a:ext cx="24193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rPr>
              <a:t>Cách</a:t>
            </a:r>
            <a:r>
              <a:rPr lang="en-US" sz="4000" b="1" dirty="0">
                <a:solidFill>
                  <a:srgbClr val="002060"/>
                </a:solidFill>
                <a:latin typeface="Cambria" panose="02040503050406030204" pitchFamily="18" charset="0"/>
                <a:ea typeface="Cambria" panose="02040503050406030204" pitchFamily="18" charset="0"/>
              </a:rPr>
              <a:t> 2:</a:t>
            </a:r>
          </a:p>
        </p:txBody>
      </p:sp>
      <p:cxnSp>
        <p:nvCxnSpPr>
          <p:cNvPr id="5" name="Straight Connector 4">
            <a:extLst>
              <a:ext uri="{FF2B5EF4-FFF2-40B4-BE49-F238E27FC236}">
                <a16:creationId xmlns:a16="http://schemas.microsoft.com/office/drawing/2014/main" id="{87626497-2A23-B71E-7DBD-DD16560482DA}"/>
              </a:ext>
            </a:extLst>
          </p:cNvPr>
          <p:cNvCxnSpPr/>
          <p:nvPr/>
        </p:nvCxnSpPr>
        <p:spPr>
          <a:xfrm>
            <a:off x="6128856" y="1112927"/>
            <a:ext cx="0" cy="474345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Rectangle 1">
            <a:extLst>
              <a:ext uri="{FF2B5EF4-FFF2-40B4-BE49-F238E27FC236}">
                <a16:creationId xmlns:a16="http://schemas.microsoft.com/office/drawing/2014/main" id="{60918A25-62C3-2251-9521-47B6B6DDA309}"/>
              </a:ext>
            </a:extLst>
          </p:cNvPr>
          <p:cNvSpPr>
            <a:spLocks noChangeArrowheads="1"/>
          </p:cNvSpPr>
          <p:nvPr/>
        </p:nvSpPr>
        <p:spPr bwMode="auto">
          <a:xfrm>
            <a:off x="6086475" y="1401571"/>
            <a:ext cx="5831547"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chuối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(760 - 40) : 2 = 360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Trong vườn có số cây ổi là:</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360 + 40 = 400 (cây)</a:t>
            </a:r>
          </a:p>
          <a:p>
            <a:pPr lvl="0" algn="ctr">
              <a:spcBef>
                <a:spcPct val="0"/>
              </a:spcBef>
              <a:buNone/>
            </a:pP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Đáp số:</a:t>
            </a: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chuối: 360 cây</a:t>
            </a:r>
            <a:endPar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a:p>
            <a:pPr lvl="0" algn="ctr">
              <a:spcBef>
                <a:spcPct val="0"/>
              </a:spcBef>
              <a:buNone/>
            </a:pPr>
            <a:r>
              <a:rPr lang="en-US"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vi-VN" altLang="vi-VN" b="1" dirty="0">
                <a:solidFill>
                  <a:srgbClr val="FF0000"/>
                </a:solidFill>
                <a:latin typeface="Cambria" panose="02040503050406030204" pitchFamily="18" charset="0"/>
                <a:ea typeface="Cambria" panose="02040503050406030204" pitchFamily="18" charset="0"/>
                <a:cs typeface="Calibri" panose="020F0502020204030204" pitchFamily="34" charset="0"/>
              </a:rPr>
              <a:t>cây ổi: 400 cây</a:t>
            </a:r>
            <a:endParaRPr lang="nl-NL" altLang="vi-VN"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6674038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pic>
        <p:nvPicPr>
          <p:cNvPr id="6" name="-">
            <a:hlinkClick r:id="" action="ppaction://hlinkshowjump?jump=nextslide">
              <a:snd r:embed="rId5" name="CLICK_wav.wav"/>
            </a:hlinkClick>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6096000" y="4544959"/>
            <a:ext cx="2939970" cy="1371454"/>
          </a:xfrm>
          <a:prstGeom prst="rect">
            <a:avLst/>
          </a:prstGeom>
        </p:spPr>
      </p:pic>
      <p:pic>
        <p:nvPicPr>
          <p:cNvPr id="5" name="Picture 4">
            <a:extLst>
              <a:ext uri="{FF2B5EF4-FFF2-40B4-BE49-F238E27FC236}">
                <a16:creationId xmlns:a16="http://schemas.microsoft.com/office/drawing/2014/main" id="{BC018A36-5DFF-03D5-E34F-3F5FBB3239F5}"/>
              </a:ext>
            </a:extLst>
          </p:cNvPr>
          <p:cNvPicPr>
            <a:picLocks noChangeAspect="1"/>
          </p:cNvPicPr>
          <p:nvPr/>
        </p:nvPicPr>
        <p:blipFill>
          <a:blip r:embed="rId7"/>
          <a:stretch>
            <a:fillRect/>
          </a:stretch>
        </p:blipFill>
        <p:spPr>
          <a:xfrm>
            <a:off x="2483033" y="546267"/>
            <a:ext cx="9708967" cy="4783379"/>
          </a:xfrm>
          <a:prstGeom prst="rect">
            <a:avLst/>
          </a:prstGeom>
        </p:spPr>
      </p:pic>
      <p:sp>
        <p:nvSpPr>
          <p:cNvPr id="9" name="Rectangle 8">
            <a:extLst>
              <a:ext uri="{FF2B5EF4-FFF2-40B4-BE49-F238E27FC236}">
                <a16:creationId xmlns:a16="http://schemas.microsoft.com/office/drawing/2014/main" id="{5BDC3083-8A4F-8F05-44A3-EF755C88BE6A}"/>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469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rocks&#10;&#10;Description automatically generated with low confidence">
            <a:extLst>
              <a:ext uri="{FF2B5EF4-FFF2-40B4-BE49-F238E27FC236}">
                <a16:creationId xmlns:a16="http://schemas.microsoft.com/office/drawing/2014/main" id="{C307B223-13C6-DBF5-CF4F-F2F2D2DA66B4}"/>
              </a:ext>
            </a:extLst>
          </p:cNvPr>
          <p:cNvPicPr>
            <a:picLocks noChangeAspect="1"/>
          </p:cNvPicPr>
          <p:nvPr/>
        </p:nvPicPr>
        <p:blipFill rotWithShape="1">
          <a:blip r:embed="rId2">
            <a:extLst>
              <a:ext uri="{28A0092B-C50C-407E-A947-70E740481C1C}">
                <a14:useLocalDpi xmlns:a14="http://schemas.microsoft.com/office/drawing/2010/main" val="0"/>
              </a:ext>
            </a:extLst>
          </a:blip>
          <a:srcRect t="4189" b="4189"/>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CA96F7AD-2567-496A-0182-FF7AC85FF3CD}"/>
              </a:ext>
            </a:extLst>
          </p:cNvPr>
          <p:cNvSpPr/>
          <p:nvPr/>
        </p:nvSpPr>
        <p:spPr>
          <a:xfrm>
            <a:off x="469323" y="384465"/>
            <a:ext cx="11253354" cy="6172200"/>
          </a:xfrm>
          <a:prstGeom prst="roundRect">
            <a:avLst>
              <a:gd name="adj" fmla="val 14201"/>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artoon of a child with a megaphone&#10;&#10;Description automatically generated with medium confidence">
            <a:extLst>
              <a:ext uri="{FF2B5EF4-FFF2-40B4-BE49-F238E27FC236}">
                <a16:creationId xmlns:a16="http://schemas.microsoft.com/office/drawing/2014/main" id="{F39E27E1-99DC-5B3A-93C7-83E9633442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68738"/>
            <a:ext cx="3574265" cy="3782291"/>
          </a:xfrm>
          <a:prstGeom prst="rect">
            <a:avLst/>
          </a:prstGeom>
        </p:spPr>
      </p:pic>
      <p:grpSp>
        <p:nvGrpSpPr>
          <p:cNvPr id="11" name="Group 10">
            <a:extLst>
              <a:ext uri="{FF2B5EF4-FFF2-40B4-BE49-F238E27FC236}">
                <a16:creationId xmlns:a16="http://schemas.microsoft.com/office/drawing/2014/main" id="{CDB5CDB2-237C-640A-EECD-29BBCBD4287A}"/>
              </a:ext>
            </a:extLst>
          </p:cNvPr>
          <p:cNvGrpSpPr/>
          <p:nvPr/>
        </p:nvGrpSpPr>
        <p:grpSpPr>
          <a:xfrm>
            <a:off x="2834640" y="560756"/>
            <a:ext cx="8385811" cy="5257114"/>
            <a:chOff x="4922996" y="2256206"/>
            <a:chExt cx="6190926" cy="4138674"/>
          </a:xfrm>
        </p:grpSpPr>
        <p:pic>
          <p:nvPicPr>
            <p:cNvPr id="9" name="Picture 8" descr="A blackboard with a wooden frame&#10;&#10;Description automatically generated with low confidence">
              <a:extLst>
                <a:ext uri="{FF2B5EF4-FFF2-40B4-BE49-F238E27FC236}">
                  <a16:creationId xmlns:a16="http://schemas.microsoft.com/office/drawing/2014/main" id="{7F784E85-2B11-B1BC-CB2F-86DEB440E9E3}"/>
                </a:ext>
              </a:extLst>
            </p:cNvPr>
            <p:cNvPicPr>
              <a:picLocks noChangeAspect="1"/>
            </p:cNvPicPr>
            <p:nvPr/>
          </p:nvPicPr>
          <p:blipFill rotWithShape="1">
            <a:blip r:embed="rId4">
              <a:extLst>
                <a:ext uri="{28A0092B-C50C-407E-A947-70E740481C1C}">
                  <a14:useLocalDpi xmlns:a14="http://schemas.microsoft.com/office/drawing/2010/main" val="0"/>
                </a:ext>
              </a:extLst>
            </a:blip>
            <a:srcRect t="14243" b="15000"/>
            <a:stretch/>
          </p:blipFill>
          <p:spPr>
            <a:xfrm>
              <a:off x="4922996" y="2256206"/>
              <a:ext cx="6190926" cy="4138674"/>
            </a:xfrm>
            <a:prstGeom prst="rect">
              <a:avLst/>
            </a:prstGeom>
          </p:spPr>
        </p:pic>
        <p:sp>
          <p:nvSpPr>
            <p:cNvPr id="10" name="TextBox 9">
              <a:extLst>
                <a:ext uri="{FF2B5EF4-FFF2-40B4-BE49-F238E27FC236}">
                  <a16:creationId xmlns:a16="http://schemas.microsoft.com/office/drawing/2014/main" id="{876508B5-6CDC-B946-4D3A-21CBDC498285}"/>
                </a:ext>
              </a:extLst>
            </p:cNvPr>
            <p:cNvSpPr txBox="1"/>
            <p:nvPr/>
          </p:nvSpPr>
          <p:spPr>
            <a:xfrm>
              <a:off x="5695151" y="2830548"/>
              <a:ext cx="4926837"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6" name="Picture 5" descr="A green and orange letters&#10;&#10;AI-generated content may be incorrect.">
            <a:extLst>
              <a:ext uri="{FF2B5EF4-FFF2-40B4-BE49-F238E27FC236}">
                <a16:creationId xmlns:a16="http://schemas.microsoft.com/office/drawing/2014/main" id="{53881FF5-52FE-DE4F-C669-C1F71236A3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779" y="2427483"/>
            <a:ext cx="6785205" cy="1762847"/>
          </a:xfrm>
          <a:prstGeom prst="rect">
            <a:avLst/>
          </a:prstGeom>
        </p:spPr>
      </p:pic>
    </p:spTree>
    <p:extLst>
      <p:ext uri="{BB962C8B-B14F-4D97-AF65-F5344CB8AC3E}">
        <p14:creationId xmlns:p14="http://schemas.microsoft.com/office/powerpoint/2010/main" val="69379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38" name="Picture 37">
            <a:extLst>
              <a:ext uri="{FF2B5EF4-FFF2-40B4-BE49-F238E27FC236}">
                <a16:creationId xmlns:a16="http://schemas.microsoft.com/office/drawing/2014/main" id="{832AC491-63EE-C96C-4E45-69BE080C9E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9500" y="1121726"/>
            <a:ext cx="6674700" cy="4177203"/>
          </a:xfrm>
          <a:prstGeom prst="rect">
            <a:avLst/>
          </a:prstGeom>
        </p:spPr>
      </p:pic>
      <p:sp>
        <p:nvSpPr>
          <p:cNvPr id="14" name="TextBox 13">
            <a:extLst>
              <a:ext uri="{FF2B5EF4-FFF2-40B4-BE49-F238E27FC236}">
                <a16:creationId xmlns:a16="http://schemas.microsoft.com/office/drawing/2014/main" id="{5AF11A88-C82C-71AB-C40B-1EF049F7972F}"/>
              </a:ext>
            </a:extLst>
          </p:cNvPr>
          <p:cNvSpPr txBox="1"/>
          <p:nvPr/>
        </p:nvSpPr>
        <p:spPr>
          <a:xfrm>
            <a:off x="485225" y="2280252"/>
            <a:ext cx="5867400" cy="2246769"/>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880" normalizeH="0" baseline="0" noProof="0">
                <a:ln w="12700">
                  <a:noFill/>
                </a:ln>
                <a:solidFill>
                  <a:srgbClr val="FC6E51">
                    <a:lumMod val="75000"/>
                  </a:srgbClr>
                </a:solidFill>
                <a:effectLst/>
                <a:uLnTx/>
                <a:uFillTx/>
                <a:latin typeface="#9Slide07 IcielCrocante" panose="02000000000000000000" pitchFamily="2" charset="0"/>
                <a:ea typeface="+mn-ea"/>
                <a:cs typeface="+mn-cs"/>
              </a:rPr>
              <a:t>GIẢI MÃ</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880" normalizeH="0" baseline="0" noProof="0">
                <a:ln w="12700">
                  <a:noFill/>
                </a:ln>
                <a:solidFill>
                  <a:srgbClr val="FC6E51">
                    <a:lumMod val="75000"/>
                  </a:srgbClr>
                </a:solidFill>
                <a:effectLst/>
                <a:uLnTx/>
                <a:uFillTx/>
                <a:latin typeface="#9Slide07 IcielCrocante" panose="02000000000000000000" pitchFamily="2" charset="0"/>
                <a:ea typeface="+mn-ea"/>
                <a:cs typeface="+mn-cs"/>
              </a:rPr>
              <a:t>MẬT THƯ</a:t>
            </a:r>
          </a:p>
        </p:txBody>
      </p:sp>
      <p:pic>
        <p:nvPicPr>
          <p:cNvPr id="40" name="Picture 39">
            <a:extLst>
              <a:ext uri="{FF2B5EF4-FFF2-40B4-BE49-F238E27FC236}">
                <a16:creationId xmlns:a16="http://schemas.microsoft.com/office/drawing/2014/main" id="{88029765-5A7B-686B-C57F-84C18FE27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4490" y="5368325"/>
            <a:ext cx="603197" cy="588759"/>
          </a:xfrm>
          <a:prstGeom prst="rect">
            <a:avLst/>
          </a:prstGeom>
        </p:spPr>
      </p:pic>
      <p:pic>
        <p:nvPicPr>
          <p:cNvPr id="41" name="Picture 40">
            <a:extLst>
              <a:ext uri="{FF2B5EF4-FFF2-40B4-BE49-F238E27FC236}">
                <a16:creationId xmlns:a16="http://schemas.microsoft.com/office/drawing/2014/main" id="{288A9C4E-977A-FCEB-09DE-7821ED613A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6264" y="987059"/>
            <a:ext cx="411524" cy="401674"/>
          </a:xfrm>
          <a:prstGeom prst="rect">
            <a:avLst/>
          </a:prstGeom>
        </p:spPr>
      </p:pic>
      <p:pic>
        <p:nvPicPr>
          <p:cNvPr id="42" name="Picture 41">
            <a:extLst>
              <a:ext uri="{FF2B5EF4-FFF2-40B4-BE49-F238E27FC236}">
                <a16:creationId xmlns:a16="http://schemas.microsoft.com/office/drawing/2014/main" id="{9A9378D9-7829-76CF-B5DD-81302FB7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0702" y="3634510"/>
            <a:ext cx="553498" cy="540250"/>
          </a:xfrm>
          <a:prstGeom prst="rect">
            <a:avLst/>
          </a:prstGeom>
        </p:spPr>
      </p:pic>
      <p:pic>
        <p:nvPicPr>
          <p:cNvPr id="43" name="Picture 42">
            <a:extLst>
              <a:ext uri="{FF2B5EF4-FFF2-40B4-BE49-F238E27FC236}">
                <a16:creationId xmlns:a16="http://schemas.microsoft.com/office/drawing/2014/main" id="{B1E19F0F-8F3F-59D1-DCE7-21F861AD64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32129" y="5634516"/>
            <a:ext cx="373047" cy="364118"/>
          </a:xfrm>
          <a:prstGeom prst="rect">
            <a:avLst/>
          </a:prstGeom>
        </p:spPr>
      </p:pic>
      <p:pic>
        <p:nvPicPr>
          <p:cNvPr id="44" name="Picture 43">
            <a:extLst>
              <a:ext uri="{FF2B5EF4-FFF2-40B4-BE49-F238E27FC236}">
                <a16:creationId xmlns:a16="http://schemas.microsoft.com/office/drawing/2014/main" id="{4C5FB771-242F-6F14-3BE8-309A495B0A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5225" y="2138161"/>
            <a:ext cx="544951" cy="531907"/>
          </a:xfrm>
          <a:prstGeom prst="rect">
            <a:avLst/>
          </a:prstGeom>
        </p:spPr>
      </p:pic>
      <p:pic>
        <p:nvPicPr>
          <p:cNvPr id="45" name="Picture 44">
            <a:extLst>
              <a:ext uri="{FF2B5EF4-FFF2-40B4-BE49-F238E27FC236}">
                <a16:creationId xmlns:a16="http://schemas.microsoft.com/office/drawing/2014/main" id="{C97D3A10-F5C7-5D17-ADF5-763D36780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70256" y="3737414"/>
            <a:ext cx="448070" cy="437346"/>
          </a:xfrm>
          <a:prstGeom prst="rect">
            <a:avLst/>
          </a:prstGeom>
        </p:spPr>
      </p:pic>
      <p:pic>
        <p:nvPicPr>
          <p:cNvPr id="46" name="Picture 45">
            <a:extLst>
              <a:ext uri="{FF2B5EF4-FFF2-40B4-BE49-F238E27FC236}">
                <a16:creationId xmlns:a16="http://schemas.microsoft.com/office/drawing/2014/main" id="{C9DA79B2-82CC-6299-8FFF-58127239E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4459" y="1172528"/>
            <a:ext cx="255942" cy="249816"/>
          </a:xfrm>
          <a:prstGeom prst="rect">
            <a:avLst/>
          </a:prstGeom>
        </p:spPr>
      </p:pic>
      <p:pic>
        <p:nvPicPr>
          <p:cNvPr id="47" name="Picture 46">
            <a:extLst>
              <a:ext uri="{FF2B5EF4-FFF2-40B4-BE49-F238E27FC236}">
                <a16:creationId xmlns:a16="http://schemas.microsoft.com/office/drawing/2014/main" id="{A8342F3A-496E-C273-927A-B475D84E33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690589" y="149548"/>
            <a:ext cx="652201" cy="636591"/>
          </a:xfrm>
          <a:prstGeom prst="rect">
            <a:avLst/>
          </a:prstGeom>
        </p:spPr>
      </p:pic>
      <p:sp>
        <p:nvSpPr>
          <p:cNvPr id="23" name="Rectangle: Rounded Corners 22">
            <a:hlinkClick r:id="rId7" action="ppaction://hlinksldjump"/>
            <a:extLst>
              <a:ext uri="{FF2B5EF4-FFF2-40B4-BE49-F238E27FC236}">
                <a16:creationId xmlns:a16="http://schemas.microsoft.com/office/drawing/2014/main" id="{EB27FA17-216F-322C-9B90-29330F75F6A8}"/>
              </a:ext>
            </a:extLst>
          </p:cNvPr>
          <p:cNvSpPr/>
          <p:nvPr/>
        </p:nvSpPr>
        <p:spPr>
          <a:xfrm>
            <a:off x="1905000" y="5433596"/>
            <a:ext cx="2875452" cy="990600"/>
          </a:xfrm>
          <a:prstGeom prst="roundRect">
            <a:avLst>
              <a:gd name="adj" fmla="val 50000"/>
            </a:avLst>
          </a:prstGeom>
          <a:solidFill>
            <a:srgbClr val="FFF3B0">
              <a:lumMod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5" name="TextBox 24">
            <a:hlinkClick r:id="rId8" action="ppaction://hlinksldjump"/>
            <a:extLst>
              <a:ext uri="{FF2B5EF4-FFF2-40B4-BE49-F238E27FC236}">
                <a16:creationId xmlns:a16="http://schemas.microsoft.com/office/drawing/2014/main" id="{113BFD35-0001-428F-5E6A-AF0213E26957}"/>
              </a:ext>
            </a:extLst>
          </p:cNvPr>
          <p:cNvSpPr txBox="1"/>
          <p:nvPr/>
        </p:nvSpPr>
        <p:spPr>
          <a:xfrm>
            <a:off x="1832815" y="5590342"/>
            <a:ext cx="2875451" cy="67710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FCECD0">
                    <a:lumMod val="25000"/>
                  </a:srgbClr>
                </a:solidFill>
                <a:effectLst/>
                <a:uLnTx/>
                <a:uFillTx/>
                <a:latin typeface="#9Slide03 Ralewayv4020 Black" panose="00000A00000000000000" pitchFamily="2" charset="0"/>
                <a:ea typeface="+mn-ea"/>
                <a:cs typeface="+mn-cs"/>
              </a:rPr>
              <a:t>Start</a:t>
            </a:r>
          </a:p>
        </p:txBody>
      </p:sp>
      <p:pic>
        <p:nvPicPr>
          <p:cNvPr id="20" name="Picture 19">
            <a:extLst>
              <a:ext uri="{FF2B5EF4-FFF2-40B4-BE49-F238E27FC236}">
                <a16:creationId xmlns:a16="http://schemas.microsoft.com/office/drawing/2014/main" id="{D280C7F2-8718-52F2-BEE5-0CB1C8985C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7751605" flipH="1">
            <a:off x="1323430" y="5059232"/>
            <a:ext cx="1527395" cy="1527395"/>
          </a:xfrm>
          <a:prstGeom prst="rect">
            <a:avLst/>
          </a:prstGeom>
        </p:spPr>
      </p:pic>
      <p:pic>
        <p:nvPicPr>
          <p:cNvPr id="2" name="Picture 1">
            <a:extLst>
              <a:ext uri="{FF2B5EF4-FFF2-40B4-BE49-F238E27FC236}">
                <a16:creationId xmlns:a16="http://schemas.microsoft.com/office/drawing/2014/main" id="{340B7A5F-F98E-790A-CA39-F21B0C3DC5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273" y="378804"/>
            <a:ext cx="373047" cy="364118"/>
          </a:xfrm>
          <a:prstGeom prst="rect">
            <a:avLst/>
          </a:prstGeom>
        </p:spPr>
      </p:pic>
      <p:pic>
        <p:nvPicPr>
          <p:cNvPr id="18" name="Picture 17">
            <a:extLst>
              <a:ext uri="{FF2B5EF4-FFF2-40B4-BE49-F238E27FC236}">
                <a16:creationId xmlns:a16="http://schemas.microsoft.com/office/drawing/2014/main" id="{87F8CE91-E725-71E5-3ACD-58C1A4CAEEB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43600" y="457200"/>
            <a:ext cx="6400800" cy="6400800"/>
          </a:xfrm>
          <a:prstGeom prst="rect">
            <a:avLst/>
          </a:prstGeom>
        </p:spPr>
      </p:pic>
      <p:pic>
        <p:nvPicPr>
          <p:cNvPr id="12" name="nhac-nen-hoat-hinh-vui-nhon-de-thuong-www.tiengdong.com">
            <a:hlinkClick r:id="" action="ppaction://media"/>
            <a:extLst>
              <a:ext uri="{FF2B5EF4-FFF2-40B4-BE49-F238E27FC236}">
                <a16:creationId xmlns:a16="http://schemas.microsoft.com/office/drawing/2014/main" id="{A332A8F9-1E34-A41C-8370-002F22484A0F}"/>
              </a:ext>
            </a:extLst>
          </p:cNvPr>
          <p:cNvPicPr>
            <a:picLocks noChangeAspect="1"/>
          </p:cNvPicPr>
          <p:nvPr>
            <a:audioFile r:link="rId1"/>
            <p:extLst>
              <p:ext uri="{DAA4B4D4-6D71-4841-9C94-3DE7FCFB9230}">
                <p14:media xmlns:p14="http://schemas.microsoft.com/office/powerpoint/2010/main" r:embed="rId2">
                  <p14:trim st="850"/>
                </p14:media>
              </p:ext>
            </p:extLst>
          </p:nvPr>
        </p:nvPicPr>
        <p:blipFill>
          <a:blip r:embed="rId11"/>
          <a:stretch>
            <a:fillRect/>
          </a:stretch>
        </p:blipFill>
        <p:spPr>
          <a:xfrm>
            <a:off x="-787400" y="-203200"/>
            <a:ext cx="406400" cy="406400"/>
          </a:xfrm>
          <a:prstGeom prst="rect">
            <a:avLst/>
          </a:prstGeom>
        </p:spPr>
      </p:pic>
    </p:spTree>
    <p:extLst>
      <p:ext uri="{BB962C8B-B14F-4D97-AF65-F5344CB8AC3E}">
        <p14:creationId xmlns:p14="http://schemas.microsoft.com/office/powerpoint/2010/main" val="287184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2"/>
                                        </p:tgtEl>
                                      </p:cBhvr>
                                    </p:cmd>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par>
                                <p:cTn id="25" presetID="35" presetClass="emph" presetSubtype="0" repeatCount="indefinite" fill="hold" nodeType="withEffect">
                                  <p:stCondLst>
                                    <p:cond delay="0"/>
                                  </p:stCondLst>
                                  <p:childTnLst>
                                    <p:anim calcmode="discrete" valueType="str">
                                      <p:cBhvr>
                                        <p:cTn id="26" dur="1500" fill="hold"/>
                                        <p:tgtEl>
                                          <p:spTgt spid="47"/>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nodeType="withEffect">
                                  <p:stCondLst>
                                    <p:cond delay="0"/>
                                  </p:stCondLst>
                                  <p:childTnLst>
                                    <p:anim calcmode="discrete" valueType="str">
                                      <p:cBhvr>
                                        <p:cTn id="28" dur="1500" fill="hold"/>
                                        <p:tgtEl>
                                          <p:spTgt spid="41"/>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nodeType="withEffect">
                                  <p:stCondLst>
                                    <p:cond delay="400"/>
                                  </p:stCondLst>
                                  <p:childTnLst>
                                    <p:anim calcmode="discrete" valueType="str">
                                      <p:cBhvr>
                                        <p:cTn id="30" dur="1500" fill="hold"/>
                                        <p:tgtEl>
                                          <p:spTgt spid="46"/>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nodeType="withEffect">
                                  <p:stCondLst>
                                    <p:cond delay="600"/>
                                  </p:stCondLst>
                                  <p:childTnLst>
                                    <p:anim calcmode="discrete" valueType="str">
                                      <p:cBhvr>
                                        <p:cTn id="32" dur="1500" fill="hold"/>
                                        <p:tgtEl>
                                          <p:spTgt spid="44"/>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nodeType="withEffect">
                                  <p:stCondLst>
                                    <p:cond delay="0"/>
                                  </p:stCondLst>
                                  <p:childTnLst>
                                    <p:anim calcmode="discrete" valueType="str">
                                      <p:cBhvr>
                                        <p:cTn id="34" dur="1500" fill="hold"/>
                                        <p:tgtEl>
                                          <p:spTgt spid="45"/>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nodeType="withEffect">
                                  <p:stCondLst>
                                    <p:cond delay="200"/>
                                  </p:stCondLst>
                                  <p:childTnLst>
                                    <p:anim calcmode="discrete" valueType="str">
                                      <p:cBhvr>
                                        <p:cTn id="36" dur="1500" fill="hold"/>
                                        <p:tgtEl>
                                          <p:spTgt spid="42"/>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nodeType="withEffect">
                                  <p:stCondLst>
                                    <p:cond delay="400"/>
                                  </p:stCondLst>
                                  <p:childTnLst>
                                    <p:anim calcmode="discrete" valueType="str">
                                      <p:cBhvr>
                                        <p:cTn id="38" dur="1500" fill="hold"/>
                                        <p:tgtEl>
                                          <p:spTgt spid="43"/>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nodeType="withEffect">
                                  <p:stCondLst>
                                    <p:cond delay="0"/>
                                  </p:stCondLst>
                                  <p:childTnLst>
                                    <p:anim calcmode="discrete" valueType="str">
                                      <p:cBhvr>
                                        <p:cTn id="40" dur="1500" fill="hold"/>
                                        <p:tgtEl>
                                          <p:spTgt spid="40"/>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nodeType="withEffect">
                                  <p:stCondLst>
                                    <p:cond delay="0"/>
                                  </p:stCondLst>
                                  <p:childTnLst>
                                    <p:anim calcmode="discrete" valueType="str">
                                      <p:cBhvr>
                                        <p:cTn id="42" dur="1500" fill="hold"/>
                                        <p:tgtEl>
                                          <p:spTgt spid="2"/>
                                        </p:tgtEl>
                                        <p:attrNameLst>
                                          <p:attrName>style.visibility</p:attrName>
                                        </p:attrNameLst>
                                      </p:cBhvr>
                                      <p:tavLst>
                                        <p:tav tm="0">
                                          <p:val>
                                            <p:strVal val="hidden"/>
                                          </p:val>
                                        </p:tav>
                                        <p:tav tm="50000">
                                          <p:val>
                                            <p:strVal val="visible"/>
                                          </p:val>
                                        </p:tav>
                                      </p:tavLst>
                                    </p:anim>
                                  </p:childTnLst>
                                </p:cTn>
                              </p:par>
                              <p:par>
                                <p:cTn id="43" presetID="2" presetClass="entr" presetSubtype="2"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additive="base">
                                        <p:cTn id="45" dur="500" fill="hold"/>
                                        <p:tgtEl>
                                          <p:spTgt spid="18"/>
                                        </p:tgtEl>
                                        <p:attrNameLst>
                                          <p:attrName>ppt_x</p:attrName>
                                        </p:attrNameLst>
                                      </p:cBhvr>
                                      <p:tavLst>
                                        <p:tav tm="0">
                                          <p:val>
                                            <p:strVal val="1+#ppt_w/2"/>
                                          </p:val>
                                        </p:tav>
                                        <p:tav tm="100000">
                                          <p:val>
                                            <p:strVal val="#ppt_x"/>
                                          </p:val>
                                        </p:tav>
                                      </p:tavLst>
                                    </p:anim>
                                    <p:anim calcmode="lin" valueType="num">
                                      <p:cBhvr additive="base">
                                        <p:cTn id="46" dur="500" fill="hold"/>
                                        <p:tgtEl>
                                          <p:spTgt spid="18"/>
                                        </p:tgtEl>
                                        <p:attrNameLst>
                                          <p:attrName>ppt_y</p:attrName>
                                        </p:attrNameLst>
                                      </p:cBhvr>
                                      <p:tavLst>
                                        <p:tav tm="0">
                                          <p:val>
                                            <p:strVal val="#ppt_y"/>
                                          </p:val>
                                        </p:tav>
                                        <p:tav tm="100000">
                                          <p:val>
                                            <p:strVal val="#ppt_y"/>
                                          </p:val>
                                        </p:tav>
                                      </p:tavLst>
                                    </p:anim>
                                  </p:childTnLst>
                                </p:cTn>
                              </p:par>
                              <p:par>
                                <p:cTn id="47" presetID="23" presetClass="entr" presetSubtype="16"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p:cTn id="49" dur="500" fill="hold"/>
                                        <p:tgtEl>
                                          <p:spTgt spid="38"/>
                                        </p:tgtEl>
                                        <p:attrNameLst>
                                          <p:attrName>ppt_w</p:attrName>
                                        </p:attrNameLst>
                                      </p:cBhvr>
                                      <p:tavLst>
                                        <p:tav tm="0">
                                          <p:val>
                                            <p:fltVal val="0"/>
                                          </p:val>
                                        </p:tav>
                                        <p:tav tm="100000">
                                          <p:val>
                                            <p:strVal val="#ppt_w"/>
                                          </p:val>
                                        </p:tav>
                                      </p:tavLst>
                                    </p:anim>
                                    <p:anim calcmode="lin" valueType="num">
                                      <p:cBhvr>
                                        <p:cTn id="50" dur="500" fill="hold"/>
                                        <p:tgtEl>
                                          <p:spTgt spid="38"/>
                                        </p:tgtEl>
                                        <p:attrNameLst>
                                          <p:attrName>ppt_h</p:attrName>
                                        </p:attrNameLst>
                                      </p:cBhvr>
                                      <p:tavLst>
                                        <p:tav tm="0">
                                          <p:val>
                                            <p:fltVal val="0"/>
                                          </p:val>
                                        </p:tav>
                                        <p:tav tm="100000">
                                          <p:val>
                                            <p:strVal val="#ppt_h"/>
                                          </p:val>
                                        </p:tav>
                                      </p:tavLst>
                                    </p:anim>
                                  </p:childTnLst>
                                </p:cTn>
                              </p:par>
                              <p:par>
                                <p:cTn id="51" presetID="56" presetClass="entr" presetSubtype="0" fill="hold" grpId="0" nodeType="withEffect">
                                  <p:stCondLst>
                                    <p:cond delay="0"/>
                                  </p:stCondLst>
                                  <p:iterate type="lt">
                                    <p:tmPct val="5000"/>
                                  </p:iterate>
                                  <p:childTnLst>
                                    <p:set>
                                      <p:cBhvr>
                                        <p:cTn id="52" dur="1" fill="hold">
                                          <p:stCondLst>
                                            <p:cond delay="0"/>
                                          </p:stCondLst>
                                        </p:cTn>
                                        <p:tgtEl>
                                          <p:spTgt spid="14"/>
                                        </p:tgtEl>
                                        <p:attrNameLst>
                                          <p:attrName>style.visibility</p:attrName>
                                        </p:attrNameLst>
                                      </p:cBhvr>
                                      <p:to>
                                        <p:strVal val="visible"/>
                                      </p:to>
                                    </p:set>
                                    <p:anim by="(-#ppt_w*2)" calcmode="lin" valueType="num">
                                      <p:cBhvr rctx="PPT">
                                        <p:cTn id="53" dur="375" autoRev="1" fill="hold">
                                          <p:stCondLst>
                                            <p:cond delay="0"/>
                                          </p:stCondLst>
                                        </p:cTn>
                                        <p:tgtEl>
                                          <p:spTgt spid="14"/>
                                        </p:tgtEl>
                                        <p:attrNameLst>
                                          <p:attrName>ppt_w</p:attrName>
                                        </p:attrNameLst>
                                      </p:cBhvr>
                                    </p:anim>
                                    <p:anim by="(#ppt_w*0.50)" calcmode="lin" valueType="num">
                                      <p:cBhvr>
                                        <p:cTn id="54" dur="375" decel="50000" autoRev="1" fill="hold">
                                          <p:stCondLst>
                                            <p:cond delay="0"/>
                                          </p:stCondLst>
                                        </p:cTn>
                                        <p:tgtEl>
                                          <p:spTgt spid="14"/>
                                        </p:tgtEl>
                                        <p:attrNameLst>
                                          <p:attrName>ppt_x</p:attrName>
                                        </p:attrNameLst>
                                      </p:cBhvr>
                                    </p:anim>
                                    <p:anim from="(-#ppt_h/2)" to="(#ppt_y)" calcmode="lin" valueType="num">
                                      <p:cBhvr>
                                        <p:cTn id="55" dur="750" fill="hold">
                                          <p:stCondLst>
                                            <p:cond delay="0"/>
                                          </p:stCondLst>
                                        </p:cTn>
                                        <p:tgtEl>
                                          <p:spTgt spid="14"/>
                                        </p:tgtEl>
                                        <p:attrNameLst>
                                          <p:attrName>ppt_y</p:attrName>
                                        </p:attrNameLst>
                                      </p:cBhvr>
                                    </p:anim>
                                    <p:animRot by="21600000">
                                      <p:cBhvr>
                                        <p:cTn id="56" dur="750" fill="hold">
                                          <p:stCondLst>
                                            <p:cond delay="0"/>
                                          </p:stCondLst>
                                        </p:cTn>
                                        <p:tgtEl>
                                          <p:spTgt spid="14"/>
                                        </p:tgtEl>
                                        <p:attrNameLst>
                                          <p:attrName>r</p:attrName>
                                        </p:attrNameLst>
                                      </p:cBhvr>
                                    </p:animRot>
                                  </p:childTnLst>
                                </p:cTn>
                              </p:par>
                              <p:par>
                                <p:cTn id="57" presetID="10" presetClass="entr" presetSubtype="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fade">
                                      <p:cBhvr>
                                        <p:cTn id="59" dur="250"/>
                                        <p:tgtEl>
                                          <p:spTgt spid="20"/>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50" fill="hold"/>
                                        <p:tgtEl>
                                          <p:spTgt spid="23"/>
                                        </p:tgtEl>
                                        <p:attrNameLst>
                                          <p:attrName>ppt_w</p:attrName>
                                        </p:attrNameLst>
                                      </p:cBhvr>
                                      <p:tavLst>
                                        <p:tav tm="0">
                                          <p:val>
                                            <p:strVal val="#ppt_w+.3"/>
                                          </p:val>
                                        </p:tav>
                                        <p:tav tm="100000">
                                          <p:val>
                                            <p:strVal val="#ppt_w"/>
                                          </p:val>
                                        </p:tav>
                                      </p:tavLst>
                                    </p:anim>
                                    <p:anim calcmode="lin" valueType="num">
                                      <p:cBhvr>
                                        <p:cTn id="63" dur="250" fill="hold"/>
                                        <p:tgtEl>
                                          <p:spTgt spid="23"/>
                                        </p:tgtEl>
                                        <p:attrNameLst>
                                          <p:attrName>ppt_h</p:attrName>
                                        </p:attrNameLst>
                                      </p:cBhvr>
                                      <p:tavLst>
                                        <p:tav tm="0">
                                          <p:val>
                                            <p:strVal val="#ppt_h"/>
                                          </p:val>
                                        </p:tav>
                                        <p:tav tm="100000">
                                          <p:val>
                                            <p:strVal val="#ppt_h"/>
                                          </p:val>
                                        </p:tav>
                                      </p:tavLst>
                                    </p:anim>
                                    <p:animEffect transition="in" filter="fade">
                                      <p:cBhvr>
                                        <p:cTn id="64"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42" presetClass="path" presetSubtype="0" accel="50000" decel="50000" fill="hold" nodeType="clickEffect">
                                  <p:stCondLst>
                                    <p:cond delay="0"/>
                                  </p:stCondLst>
                                  <p:childTnLst>
                                    <p:animMotion origin="layout" path="M -3.95833E-6 -4.07407E-6 L 0.17904 0.00487 " pathEditMode="relative" rAng="0" ptsTypes="AA">
                                      <p:cBhvr>
                                        <p:cTn id="69" dur="1000" fill="hold"/>
                                        <p:tgtEl>
                                          <p:spTgt spid="20"/>
                                        </p:tgtEl>
                                        <p:attrNameLst>
                                          <p:attrName>ppt_x</p:attrName>
                                          <p:attrName>ppt_y</p:attrName>
                                        </p:attrNameLst>
                                      </p:cBhvr>
                                      <p:rCtr x="8945" y="231"/>
                                    </p:animMotion>
                                  </p:childTnLst>
                                </p:cTn>
                              </p:par>
                              <p:par>
                                <p:cTn id="70" presetID="10" presetClass="entr" presetSubtype="0" fill="hold" grpId="0" nodeType="withEffect">
                                  <p:stCondLst>
                                    <p:cond delay="250"/>
                                  </p:stCondLst>
                                  <p:iterate type="lt">
                                    <p:tmPct val="8000"/>
                                  </p:iterate>
                                  <p:childTnLst>
                                    <p:set>
                                      <p:cBhvr>
                                        <p:cTn id="71" dur="1" fill="hold">
                                          <p:stCondLst>
                                            <p:cond delay="0"/>
                                          </p:stCondLst>
                                        </p:cTn>
                                        <p:tgtEl>
                                          <p:spTgt spid="25"/>
                                        </p:tgtEl>
                                        <p:attrNameLst>
                                          <p:attrName>style.visibility</p:attrName>
                                        </p:attrNameLst>
                                      </p:cBhvr>
                                      <p:to>
                                        <p:strVal val="visible"/>
                                      </p:to>
                                    </p:set>
                                    <p:animEffect transition="in" filter="fade">
                                      <p:cBhvr>
                                        <p:cTn id="72" dur="500"/>
                                        <p:tgtEl>
                                          <p:spTgt spid="25"/>
                                        </p:tgtEl>
                                      </p:cBhvr>
                                    </p:animEffect>
                                  </p:childTnLst>
                                </p:cTn>
                              </p:par>
                            </p:childTnLst>
                          </p:cTn>
                        </p:par>
                      </p:childTnLst>
                    </p:cTn>
                  </p:par>
                </p:childTnLst>
              </p:cTn>
              <p:nextCondLst>
                <p:cond evt="onClick" delay="0">
                  <p:tgtEl>
                    <p:spTgt spid="20"/>
                  </p:tgtEl>
                </p:cond>
              </p:nextCondLst>
            </p:seq>
            <p:audio>
              <p:cMediaNode vol="80000" numSld="3">
                <p:cTn id="73" repeatCount="10000" fill="hold" display="0">
                  <p:stCondLst>
                    <p:cond delay="indefinite"/>
                  </p:stCondLst>
                  <p:endCondLst>
                    <p:cond evt="onStopAudio" delay="0">
                      <p:tgtEl>
                        <p:sldTgt/>
                      </p:tgtEl>
                    </p:cond>
                  </p:endCondLst>
                </p:cTn>
                <p:tgtEl>
                  <p:spTgt spid="12"/>
                </p:tgtEl>
              </p:cMediaNode>
            </p:audio>
          </p:childTnLst>
        </p:cTn>
      </p:par>
    </p:tnLst>
    <p:bldLst>
      <p:bldP spid="14" grpId="0"/>
      <p:bldP spid="23" grpId="0" animBg="1"/>
      <p:bldP spid="25" grpId="0"/>
    </p:bldLst>
  </p:timing>
  <p:extLst>
    <p:ext uri="{E180D4A7-C9FB-4DFB-919C-405C955672EB}">
      <p14:showEvtLst xmlns:p14="http://schemas.microsoft.com/office/powerpoint/2010/main">
        <p14:playEvt time="79" objId="12"/>
        <p14:triggerEvt type="onClick" time="3518" objId="20"/>
      </p14:showEvtLst>
    </p:ext>
  </p:extLs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grpSp>
        <p:nvGrpSpPr>
          <p:cNvPr id="11" name="Group 10">
            <a:extLst>
              <a:ext uri="{FF2B5EF4-FFF2-40B4-BE49-F238E27FC236}">
                <a16:creationId xmlns:a16="http://schemas.microsoft.com/office/drawing/2014/main" id="{BB8C83DD-BE28-6DF9-CCE3-32A7268FF405}"/>
              </a:ext>
            </a:extLst>
          </p:cNvPr>
          <p:cNvGrpSpPr/>
          <p:nvPr/>
        </p:nvGrpSpPr>
        <p:grpSpPr>
          <a:xfrm>
            <a:off x="228600" y="457200"/>
            <a:ext cx="7020034" cy="4586656"/>
            <a:chOff x="813359" y="429055"/>
            <a:chExt cx="7020034" cy="4586656"/>
          </a:xfrm>
        </p:grpSpPr>
        <p:sp>
          <p:nvSpPr>
            <p:cNvPr id="6" name="Graphic 10">
              <a:extLst>
                <a:ext uri="{FF2B5EF4-FFF2-40B4-BE49-F238E27FC236}">
                  <a16:creationId xmlns:a16="http://schemas.microsoft.com/office/drawing/2014/main" id="{85002544-9C72-4976-3DD8-F9B4785DF9CE}"/>
                </a:ext>
              </a:extLst>
            </p:cNvPr>
            <p:cNvSpPr/>
            <p:nvPr/>
          </p:nvSpPr>
          <p:spPr>
            <a:xfrm rot="200250" flipH="1">
              <a:off x="813359" y="429055"/>
              <a:ext cx="7020034" cy="4586656"/>
            </a:xfrm>
            <a:custGeom>
              <a:avLst/>
              <a:gdLst>
                <a:gd name="connsiteX0" fmla="*/ 5644539 w 7020034"/>
                <a:gd name="connsiteY0" fmla="*/ 308075 h 4586656"/>
                <a:gd name="connsiteX1" fmla="*/ 2669499 w 7020034"/>
                <a:gd name="connsiteY1" fmla="*/ 11388 h 4586656"/>
                <a:gd name="connsiteX2" fmla="*/ 277071 w 7020034"/>
                <a:gd name="connsiteY2" fmla="*/ 620380 h 4586656"/>
                <a:gd name="connsiteX3" fmla="*/ 754321 w 7020034"/>
                <a:gd name="connsiteY3" fmla="*/ 3566459 h 4586656"/>
                <a:gd name="connsiteX4" fmla="*/ 1560061 w 7020034"/>
                <a:gd name="connsiteY4" fmla="*/ 3847533 h 4586656"/>
                <a:gd name="connsiteX5" fmla="*/ 1163389 w 7020034"/>
                <a:gd name="connsiteY5" fmla="*/ 4586656 h 4586656"/>
                <a:gd name="connsiteX6" fmla="*/ 2743875 w 7020034"/>
                <a:gd name="connsiteY6" fmla="*/ 3909994 h 4586656"/>
                <a:gd name="connsiteX7" fmla="*/ 3995871 w 7020034"/>
                <a:gd name="connsiteY7" fmla="*/ 3878764 h 4586656"/>
                <a:gd name="connsiteX8" fmla="*/ 6865549 w 7020034"/>
                <a:gd name="connsiteY8" fmla="*/ 2764875 h 4586656"/>
                <a:gd name="connsiteX9" fmla="*/ 5644539 w 7020034"/>
                <a:gd name="connsiteY9" fmla="*/ 308075 h 4586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20034" h="4586656" fill="none" extrusionOk="0">
                  <a:moveTo>
                    <a:pt x="5644539" y="308075"/>
                  </a:moveTo>
                  <a:cubicBezTo>
                    <a:pt x="5090949" y="258088"/>
                    <a:pt x="3309015" y="66357"/>
                    <a:pt x="2669499" y="11388"/>
                  </a:cubicBezTo>
                  <a:cubicBezTo>
                    <a:pt x="1932350" y="-66939"/>
                    <a:pt x="893495" y="-4291"/>
                    <a:pt x="277071" y="620380"/>
                  </a:cubicBezTo>
                  <a:cubicBezTo>
                    <a:pt x="-389506" y="1319319"/>
                    <a:pt x="81470" y="3103834"/>
                    <a:pt x="754321" y="3566459"/>
                  </a:cubicBezTo>
                  <a:cubicBezTo>
                    <a:pt x="900875" y="3745770"/>
                    <a:pt x="1250958" y="3788716"/>
                    <a:pt x="1560061" y="3847533"/>
                  </a:cubicBezTo>
                  <a:cubicBezTo>
                    <a:pt x="1587829" y="4069002"/>
                    <a:pt x="1494318" y="4398777"/>
                    <a:pt x="1163389" y="4586656"/>
                  </a:cubicBezTo>
                  <a:cubicBezTo>
                    <a:pt x="1113198" y="4587649"/>
                    <a:pt x="2306406" y="4514317"/>
                    <a:pt x="2743875" y="3909994"/>
                  </a:cubicBezTo>
                  <a:cubicBezTo>
                    <a:pt x="3194175" y="3924454"/>
                    <a:pt x="3664329" y="3879252"/>
                    <a:pt x="3995871" y="3878764"/>
                  </a:cubicBezTo>
                  <a:cubicBezTo>
                    <a:pt x="4986315" y="3943534"/>
                    <a:pt x="6450331" y="3908322"/>
                    <a:pt x="6865549" y="2764875"/>
                  </a:cubicBezTo>
                  <a:cubicBezTo>
                    <a:pt x="7193834" y="1824636"/>
                    <a:pt x="6921329" y="573451"/>
                    <a:pt x="5644539" y="308075"/>
                  </a:cubicBezTo>
                  <a:close/>
                </a:path>
                <a:path w="7020034" h="4586656" stroke="0" extrusionOk="0">
                  <a:moveTo>
                    <a:pt x="5644539" y="308075"/>
                  </a:moveTo>
                  <a:cubicBezTo>
                    <a:pt x="4171420" y="127736"/>
                    <a:pt x="3186026" y="43784"/>
                    <a:pt x="2669499" y="11388"/>
                  </a:cubicBezTo>
                  <a:cubicBezTo>
                    <a:pt x="1883349" y="-88886"/>
                    <a:pt x="856610" y="-4746"/>
                    <a:pt x="277071" y="620380"/>
                  </a:cubicBezTo>
                  <a:cubicBezTo>
                    <a:pt x="-313485" y="1206906"/>
                    <a:pt x="101477" y="3094001"/>
                    <a:pt x="754321" y="3566459"/>
                  </a:cubicBezTo>
                  <a:cubicBezTo>
                    <a:pt x="954325" y="3703801"/>
                    <a:pt x="1205370" y="3751827"/>
                    <a:pt x="1560061" y="3847533"/>
                  </a:cubicBezTo>
                  <a:cubicBezTo>
                    <a:pt x="1599906" y="4153868"/>
                    <a:pt x="1527289" y="4404274"/>
                    <a:pt x="1163389" y="4586656"/>
                  </a:cubicBezTo>
                  <a:cubicBezTo>
                    <a:pt x="1192762" y="4440223"/>
                    <a:pt x="2453096" y="4573684"/>
                    <a:pt x="2743875" y="3909994"/>
                  </a:cubicBezTo>
                  <a:cubicBezTo>
                    <a:pt x="3223030" y="3947719"/>
                    <a:pt x="3724268" y="3880430"/>
                    <a:pt x="3995871" y="3878764"/>
                  </a:cubicBezTo>
                  <a:cubicBezTo>
                    <a:pt x="5170704" y="4060925"/>
                    <a:pt x="6539435" y="3794404"/>
                    <a:pt x="6865549" y="2764875"/>
                  </a:cubicBezTo>
                  <a:cubicBezTo>
                    <a:pt x="7334677" y="1760562"/>
                    <a:pt x="7039387" y="539185"/>
                    <a:pt x="5644539" y="308075"/>
                  </a:cubicBezTo>
                  <a:close/>
                </a:path>
              </a:pathLst>
            </a:custGeom>
            <a:solidFill>
              <a:srgbClr val="FFFFFF"/>
            </a:solidFill>
            <a:ln w="28575" cap="flat">
              <a:solidFill>
                <a:schemeClr val="tx1"/>
              </a:solidFill>
              <a:prstDash val="solid"/>
              <a:miter/>
              <a:extLst>
                <a:ext uri="{C807C97D-BFC1-408E-A445-0C87EB9F89A2}">
                  <ask:lineSketchStyleProps xmlns:ask="http://schemas.microsoft.com/office/drawing/2018/sketchyshapes" sd="3135567985">
                    <a:custGeom>
                      <a:avLst/>
                      <a:gdLst>
                        <a:gd name="connsiteX0" fmla="*/ 867445 w 1078829"/>
                        <a:gd name="connsiteY0" fmla="*/ 56376 h 839331"/>
                        <a:gd name="connsiteX1" fmla="*/ 410245 w 1078829"/>
                        <a:gd name="connsiteY1" fmla="*/ 2084 h 839331"/>
                        <a:gd name="connsiteX2" fmla="*/ 42580 w 1078829"/>
                        <a:gd name="connsiteY2" fmla="*/ 113526 h 839331"/>
                        <a:gd name="connsiteX3" fmla="*/ 115923 w 1078829"/>
                        <a:gd name="connsiteY3" fmla="*/ 652641 h 839331"/>
                        <a:gd name="connsiteX4" fmla="*/ 239748 w 1078829"/>
                        <a:gd name="connsiteY4" fmla="*/ 704076 h 839331"/>
                        <a:gd name="connsiteX5" fmla="*/ 178788 w 1078829"/>
                        <a:gd name="connsiteY5" fmla="*/ 839331 h 839331"/>
                        <a:gd name="connsiteX6" fmla="*/ 421675 w 1078829"/>
                        <a:gd name="connsiteY6" fmla="*/ 715506 h 839331"/>
                        <a:gd name="connsiteX7" fmla="*/ 614080 w 1078829"/>
                        <a:gd name="connsiteY7" fmla="*/ 709791 h 839331"/>
                        <a:gd name="connsiteX8" fmla="*/ 1055088 w 1078829"/>
                        <a:gd name="connsiteY8" fmla="*/ 505956 h 839331"/>
                        <a:gd name="connsiteX9" fmla="*/ 867445 w 1078829"/>
                        <a:gd name="connsiteY9" fmla="*/ 56376 h 83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8829" h="839331">
                          <a:moveTo>
                            <a:pt x="867445" y="56376"/>
                          </a:moveTo>
                          <a:lnTo>
                            <a:pt x="410245" y="2084"/>
                          </a:lnTo>
                          <a:cubicBezTo>
                            <a:pt x="295945" y="-6489"/>
                            <a:pt x="124495" y="7799"/>
                            <a:pt x="42580" y="113526"/>
                          </a:cubicBezTo>
                          <a:cubicBezTo>
                            <a:pt x="-46955" y="236399"/>
                            <a:pt x="17815" y="563106"/>
                            <a:pt x="115923" y="652641"/>
                          </a:cubicBezTo>
                          <a:cubicBezTo>
                            <a:pt x="144498" y="679311"/>
                            <a:pt x="189265" y="695504"/>
                            <a:pt x="239748" y="704076"/>
                          </a:cubicBezTo>
                          <a:cubicBezTo>
                            <a:pt x="241653" y="749796"/>
                            <a:pt x="233080" y="808851"/>
                            <a:pt x="178788" y="839331"/>
                          </a:cubicBezTo>
                          <a:cubicBezTo>
                            <a:pt x="178788" y="839331"/>
                            <a:pt x="355000" y="833616"/>
                            <a:pt x="421675" y="715506"/>
                          </a:cubicBezTo>
                          <a:cubicBezTo>
                            <a:pt x="494065" y="714554"/>
                            <a:pt x="564550" y="709791"/>
                            <a:pt x="614080" y="709791"/>
                          </a:cubicBezTo>
                          <a:cubicBezTo>
                            <a:pt x="777910" y="709791"/>
                            <a:pt x="989365" y="693599"/>
                            <a:pt x="1055088" y="505956"/>
                          </a:cubicBezTo>
                          <a:cubicBezTo>
                            <a:pt x="1120810" y="333554"/>
                            <a:pt x="1047468" y="104954"/>
                            <a:pt x="867445" y="56376"/>
                          </a:cubicBezTo>
                          <a:close/>
                        </a:path>
                      </a:pathLst>
                    </a:custGeom>
                    <ask:type>
                      <ask:lineSketchCurved/>
                    </ask:type>
                  </ask:lineSketchStyleProps>
                </a:ext>
              </a:extLst>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0" name="TextBox 9">
              <a:extLst>
                <a:ext uri="{FF2B5EF4-FFF2-40B4-BE49-F238E27FC236}">
                  <a16:creationId xmlns:a16="http://schemas.microsoft.com/office/drawing/2014/main" id="{83986333-4425-E796-B74F-08BDD9B95FFC}"/>
                </a:ext>
              </a:extLst>
            </p:cNvPr>
            <p:cNvSpPr txBox="1">
              <a:spLocks noChangeAspect="1"/>
            </p:cNvSpPr>
            <p:nvPr/>
          </p:nvSpPr>
          <p:spPr>
            <a:xfrm>
              <a:off x="1620730" y="1082907"/>
              <a:ext cx="5551520" cy="2784500"/>
            </a:xfrm>
            <a:custGeom>
              <a:avLst/>
              <a:gdLst/>
              <a:ahLst/>
              <a:cxnLst/>
              <a:rect l="l" t="t" r="r" b="b"/>
              <a:pathLst>
                <a:path w="5551520" h="2784500">
                  <a:moveTo>
                    <a:pt x="1619249" y="2584551"/>
                  </a:moveTo>
                  <a:cubicBezTo>
                    <a:pt x="1595678" y="2586990"/>
                    <a:pt x="1581048" y="2589225"/>
                    <a:pt x="1575358" y="2591257"/>
                  </a:cubicBezTo>
                  <a:cubicBezTo>
                    <a:pt x="1572920" y="2595727"/>
                    <a:pt x="1571701" y="2602027"/>
                    <a:pt x="1571701" y="2610155"/>
                  </a:cubicBezTo>
                  <a:cubicBezTo>
                    <a:pt x="1571701" y="2625191"/>
                    <a:pt x="1579829" y="2632710"/>
                    <a:pt x="1596085" y="2632710"/>
                  </a:cubicBezTo>
                  <a:cubicBezTo>
                    <a:pt x="1604213" y="2632710"/>
                    <a:pt x="1611528" y="2629865"/>
                    <a:pt x="1618030" y="2624175"/>
                  </a:cubicBezTo>
                  <a:lnTo>
                    <a:pt x="1618030" y="2619908"/>
                  </a:lnTo>
                  <a:cubicBezTo>
                    <a:pt x="1618030" y="2615844"/>
                    <a:pt x="1618132" y="2610866"/>
                    <a:pt x="1618335" y="2604973"/>
                  </a:cubicBezTo>
                  <a:cubicBezTo>
                    <a:pt x="1618538" y="2599080"/>
                    <a:pt x="1618843" y="2592273"/>
                    <a:pt x="1619249" y="2584551"/>
                  </a:cubicBezTo>
                  <a:close/>
                  <a:moveTo>
                    <a:pt x="4330446" y="2579065"/>
                  </a:moveTo>
                  <a:cubicBezTo>
                    <a:pt x="4382465" y="2579065"/>
                    <a:pt x="4408475" y="2600198"/>
                    <a:pt x="4408475" y="2642463"/>
                  </a:cubicBezTo>
                  <a:cubicBezTo>
                    <a:pt x="4408475" y="2684323"/>
                    <a:pt x="4382465" y="2705252"/>
                    <a:pt x="4330446" y="2705252"/>
                  </a:cubicBezTo>
                  <a:cubicBezTo>
                    <a:pt x="4279239" y="2705252"/>
                    <a:pt x="4253636" y="2684323"/>
                    <a:pt x="4253636" y="2642463"/>
                  </a:cubicBezTo>
                  <a:cubicBezTo>
                    <a:pt x="4253636" y="2600198"/>
                    <a:pt x="4279239" y="2579065"/>
                    <a:pt x="4330446" y="2579065"/>
                  </a:cubicBezTo>
                  <a:close/>
                  <a:moveTo>
                    <a:pt x="1278788" y="2463850"/>
                  </a:moveTo>
                  <a:cubicBezTo>
                    <a:pt x="1272692" y="2463850"/>
                    <a:pt x="1267815" y="2464663"/>
                    <a:pt x="1264158" y="2466289"/>
                  </a:cubicBezTo>
                  <a:lnTo>
                    <a:pt x="1264158" y="2619299"/>
                  </a:lnTo>
                  <a:cubicBezTo>
                    <a:pt x="1284478" y="2627427"/>
                    <a:pt x="1299108" y="2624175"/>
                    <a:pt x="1308049" y="2609545"/>
                  </a:cubicBezTo>
                  <a:cubicBezTo>
                    <a:pt x="1316177" y="2595727"/>
                    <a:pt x="1320241" y="2570937"/>
                    <a:pt x="1320241" y="2535174"/>
                  </a:cubicBezTo>
                  <a:cubicBezTo>
                    <a:pt x="1320241" y="2507539"/>
                    <a:pt x="1316786" y="2488438"/>
                    <a:pt x="1309878" y="2477871"/>
                  </a:cubicBezTo>
                  <a:cubicBezTo>
                    <a:pt x="1302969" y="2468524"/>
                    <a:pt x="1292606" y="2463850"/>
                    <a:pt x="1278788" y="2463850"/>
                  </a:cubicBezTo>
                  <a:close/>
                  <a:moveTo>
                    <a:pt x="2973628" y="2457145"/>
                  </a:moveTo>
                  <a:cubicBezTo>
                    <a:pt x="2952089" y="2457145"/>
                    <a:pt x="2941319" y="2482545"/>
                    <a:pt x="2941319" y="2533345"/>
                  </a:cubicBezTo>
                  <a:cubicBezTo>
                    <a:pt x="2941319" y="2565044"/>
                    <a:pt x="2944164" y="2586990"/>
                    <a:pt x="2949854" y="2599182"/>
                  </a:cubicBezTo>
                  <a:cubicBezTo>
                    <a:pt x="2954731" y="2609342"/>
                    <a:pt x="2963062" y="2614422"/>
                    <a:pt x="2974847" y="2614422"/>
                  </a:cubicBezTo>
                  <a:cubicBezTo>
                    <a:pt x="2995574" y="2614422"/>
                    <a:pt x="3005937" y="2587193"/>
                    <a:pt x="3005937" y="2532735"/>
                  </a:cubicBezTo>
                  <a:cubicBezTo>
                    <a:pt x="3005937" y="2482342"/>
                    <a:pt x="2995167" y="2457145"/>
                    <a:pt x="2973628" y="2457145"/>
                  </a:cubicBezTo>
                  <a:close/>
                  <a:moveTo>
                    <a:pt x="2664028" y="2456535"/>
                  </a:moveTo>
                  <a:cubicBezTo>
                    <a:pt x="2627045" y="2458161"/>
                    <a:pt x="2608554" y="2480919"/>
                    <a:pt x="2608554" y="2524810"/>
                  </a:cubicBezTo>
                  <a:cubicBezTo>
                    <a:pt x="2608554" y="2562606"/>
                    <a:pt x="2621356" y="2581503"/>
                    <a:pt x="2646959" y="2581503"/>
                  </a:cubicBezTo>
                  <a:cubicBezTo>
                    <a:pt x="2649397" y="2581503"/>
                    <a:pt x="2652039" y="2581402"/>
                    <a:pt x="2654884" y="2581199"/>
                  </a:cubicBezTo>
                  <a:cubicBezTo>
                    <a:pt x="2657728" y="2580995"/>
                    <a:pt x="2660776" y="2580690"/>
                    <a:pt x="2664028" y="2580284"/>
                  </a:cubicBezTo>
                  <a:close/>
                  <a:moveTo>
                    <a:pt x="4104284" y="2455926"/>
                  </a:moveTo>
                  <a:cubicBezTo>
                    <a:pt x="4081525" y="2455926"/>
                    <a:pt x="4068521" y="2471572"/>
                    <a:pt x="4065269" y="2502865"/>
                  </a:cubicBezTo>
                  <a:lnTo>
                    <a:pt x="4128668" y="2497988"/>
                  </a:lnTo>
                  <a:cubicBezTo>
                    <a:pt x="4129074" y="2495956"/>
                    <a:pt x="4129379" y="2493721"/>
                    <a:pt x="4129582" y="2491283"/>
                  </a:cubicBezTo>
                  <a:cubicBezTo>
                    <a:pt x="4129786" y="2488844"/>
                    <a:pt x="4129887" y="2485999"/>
                    <a:pt x="4129887" y="2482748"/>
                  </a:cubicBezTo>
                  <a:cubicBezTo>
                    <a:pt x="4129887" y="2464866"/>
                    <a:pt x="4121353" y="2455926"/>
                    <a:pt x="4104284" y="2455926"/>
                  </a:cubicBezTo>
                  <a:close/>
                  <a:moveTo>
                    <a:pt x="4103065" y="2359609"/>
                  </a:moveTo>
                  <a:cubicBezTo>
                    <a:pt x="4144518" y="2359609"/>
                    <a:pt x="4176623" y="2370582"/>
                    <a:pt x="4199382" y="2392527"/>
                  </a:cubicBezTo>
                  <a:cubicBezTo>
                    <a:pt x="4221734" y="2414473"/>
                    <a:pt x="4232910" y="2445156"/>
                    <a:pt x="4232910" y="2484577"/>
                  </a:cubicBezTo>
                  <a:cubicBezTo>
                    <a:pt x="4232910" y="2515463"/>
                    <a:pt x="4227220" y="2538425"/>
                    <a:pt x="4215841" y="2553462"/>
                  </a:cubicBezTo>
                  <a:lnTo>
                    <a:pt x="4065879" y="2558339"/>
                  </a:lnTo>
                  <a:cubicBezTo>
                    <a:pt x="4071162" y="2593695"/>
                    <a:pt x="4092905" y="2611374"/>
                    <a:pt x="4131106" y="2611374"/>
                  </a:cubicBezTo>
                  <a:cubicBezTo>
                    <a:pt x="4155491" y="2611374"/>
                    <a:pt x="4178452" y="2605481"/>
                    <a:pt x="4199991" y="2593695"/>
                  </a:cubicBezTo>
                  <a:cubicBezTo>
                    <a:pt x="4216654" y="2600604"/>
                    <a:pt x="4224985" y="2614422"/>
                    <a:pt x="4224985" y="2635148"/>
                  </a:cubicBezTo>
                  <a:cubicBezTo>
                    <a:pt x="4224985" y="2655062"/>
                    <a:pt x="4215841" y="2671115"/>
                    <a:pt x="4197553" y="2683307"/>
                  </a:cubicBezTo>
                  <a:cubicBezTo>
                    <a:pt x="4176013" y="2697937"/>
                    <a:pt x="4144314" y="2705252"/>
                    <a:pt x="4102455" y="2705252"/>
                  </a:cubicBezTo>
                  <a:cubicBezTo>
                    <a:pt x="4050436" y="2705252"/>
                    <a:pt x="4010405" y="2689809"/>
                    <a:pt x="3982364" y="2658923"/>
                  </a:cubicBezTo>
                  <a:cubicBezTo>
                    <a:pt x="3955948" y="2630068"/>
                    <a:pt x="3942740" y="2591663"/>
                    <a:pt x="3942740" y="2543708"/>
                  </a:cubicBezTo>
                  <a:cubicBezTo>
                    <a:pt x="3942740" y="2483561"/>
                    <a:pt x="3957574" y="2437434"/>
                    <a:pt x="3987241" y="2405329"/>
                  </a:cubicBezTo>
                  <a:cubicBezTo>
                    <a:pt x="4015282" y="2374849"/>
                    <a:pt x="4053891" y="2359609"/>
                    <a:pt x="4103065" y="2359609"/>
                  </a:cubicBezTo>
                  <a:close/>
                  <a:moveTo>
                    <a:pt x="3485082" y="2359609"/>
                  </a:moveTo>
                  <a:cubicBezTo>
                    <a:pt x="3550513" y="2359609"/>
                    <a:pt x="3583228" y="2401265"/>
                    <a:pt x="3583228" y="2484577"/>
                  </a:cubicBezTo>
                  <a:lnTo>
                    <a:pt x="3583228" y="2668067"/>
                  </a:lnTo>
                  <a:cubicBezTo>
                    <a:pt x="3583228" y="2690012"/>
                    <a:pt x="3561892" y="2700985"/>
                    <a:pt x="3519220" y="2700985"/>
                  </a:cubicBezTo>
                  <a:cubicBezTo>
                    <a:pt x="3476548" y="2700985"/>
                    <a:pt x="3455212" y="2690012"/>
                    <a:pt x="3455212" y="2668067"/>
                  </a:cubicBezTo>
                  <a:lnTo>
                    <a:pt x="3455212" y="2499207"/>
                  </a:lnTo>
                  <a:cubicBezTo>
                    <a:pt x="3455212" y="2485796"/>
                    <a:pt x="3453180" y="2476449"/>
                    <a:pt x="3449116" y="2471166"/>
                  </a:cubicBezTo>
                  <a:cubicBezTo>
                    <a:pt x="3444646" y="2466289"/>
                    <a:pt x="3436721" y="2463850"/>
                    <a:pt x="3425342" y="2463850"/>
                  </a:cubicBezTo>
                  <a:cubicBezTo>
                    <a:pt x="3422091" y="2463850"/>
                    <a:pt x="3418027" y="2464460"/>
                    <a:pt x="3413150" y="2465679"/>
                  </a:cubicBezTo>
                  <a:lnTo>
                    <a:pt x="3413150" y="2668067"/>
                  </a:lnTo>
                  <a:cubicBezTo>
                    <a:pt x="3413150" y="2690012"/>
                    <a:pt x="3391814" y="2700985"/>
                    <a:pt x="3349142" y="2700985"/>
                  </a:cubicBezTo>
                  <a:cubicBezTo>
                    <a:pt x="3306470" y="2700985"/>
                    <a:pt x="3285134" y="2690012"/>
                    <a:pt x="3285134" y="2668067"/>
                  </a:cubicBezTo>
                  <a:lnTo>
                    <a:pt x="3285134" y="2399233"/>
                  </a:lnTo>
                  <a:cubicBezTo>
                    <a:pt x="3285134" y="2378100"/>
                    <a:pt x="3306267" y="2367534"/>
                    <a:pt x="3348532" y="2367534"/>
                  </a:cubicBezTo>
                  <a:cubicBezTo>
                    <a:pt x="3391611" y="2367534"/>
                    <a:pt x="3413150" y="2378100"/>
                    <a:pt x="3413150" y="2399233"/>
                  </a:cubicBezTo>
                  <a:lnTo>
                    <a:pt x="3413150" y="2402281"/>
                  </a:lnTo>
                  <a:cubicBezTo>
                    <a:pt x="3424123" y="2373833"/>
                    <a:pt x="3448100" y="2359609"/>
                    <a:pt x="3485082" y="2359609"/>
                  </a:cubicBezTo>
                  <a:close/>
                  <a:moveTo>
                    <a:pt x="2668295" y="2359609"/>
                  </a:moveTo>
                  <a:cubicBezTo>
                    <a:pt x="2705684" y="2359609"/>
                    <a:pt x="2736367" y="2365095"/>
                    <a:pt x="2760344" y="2376068"/>
                  </a:cubicBezTo>
                  <a:cubicBezTo>
                    <a:pt x="2781477" y="2386228"/>
                    <a:pt x="2792044" y="2398014"/>
                    <a:pt x="2792044" y="2411425"/>
                  </a:cubicBezTo>
                  <a:lnTo>
                    <a:pt x="2790824" y="2412034"/>
                  </a:lnTo>
                  <a:lnTo>
                    <a:pt x="2792044" y="2412644"/>
                  </a:lnTo>
                  <a:lnTo>
                    <a:pt x="2792044" y="2658923"/>
                  </a:lnTo>
                  <a:cubicBezTo>
                    <a:pt x="2792044" y="2742641"/>
                    <a:pt x="2737180" y="2784500"/>
                    <a:pt x="2627452" y="2784500"/>
                  </a:cubicBezTo>
                  <a:cubicBezTo>
                    <a:pt x="2585999" y="2784500"/>
                    <a:pt x="2553690" y="2777794"/>
                    <a:pt x="2530525" y="2764383"/>
                  </a:cubicBezTo>
                  <a:cubicBezTo>
                    <a:pt x="2508173" y="2751785"/>
                    <a:pt x="2496997" y="2734513"/>
                    <a:pt x="2496997" y="2712567"/>
                  </a:cubicBezTo>
                  <a:cubicBezTo>
                    <a:pt x="2496997" y="2687777"/>
                    <a:pt x="2505532" y="2672943"/>
                    <a:pt x="2522601" y="2668067"/>
                  </a:cubicBezTo>
                  <a:cubicBezTo>
                    <a:pt x="2549829" y="2685135"/>
                    <a:pt x="2579293" y="2693670"/>
                    <a:pt x="2610993" y="2693670"/>
                  </a:cubicBezTo>
                  <a:cubicBezTo>
                    <a:pt x="2634970" y="2693670"/>
                    <a:pt x="2651023" y="2689606"/>
                    <a:pt x="2659151" y="2681478"/>
                  </a:cubicBezTo>
                  <a:cubicBezTo>
                    <a:pt x="2664840" y="2675788"/>
                    <a:pt x="2667076" y="2665831"/>
                    <a:pt x="2665856" y="2651607"/>
                  </a:cubicBezTo>
                  <a:cubicBezTo>
                    <a:pt x="2654477" y="2659329"/>
                    <a:pt x="2637002" y="2663190"/>
                    <a:pt x="2613431" y="2663190"/>
                  </a:cubicBezTo>
                  <a:cubicBezTo>
                    <a:pt x="2574823" y="2663190"/>
                    <a:pt x="2544343" y="2652420"/>
                    <a:pt x="2521991" y="2630881"/>
                  </a:cubicBezTo>
                  <a:cubicBezTo>
                    <a:pt x="2498013" y="2606903"/>
                    <a:pt x="2486024" y="2572562"/>
                    <a:pt x="2486024" y="2527859"/>
                  </a:cubicBezTo>
                  <a:cubicBezTo>
                    <a:pt x="2486024" y="2473807"/>
                    <a:pt x="2501264" y="2432354"/>
                    <a:pt x="2531744" y="2403500"/>
                  </a:cubicBezTo>
                  <a:cubicBezTo>
                    <a:pt x="2562631" y="2374239"/>
                    <a:pt x="2608148" y="2359609"/>
                    <a:pt x="2668295" y="2359609"/>
                  </a:cubicBezTo>
                  <a:close/>
                  <a:moveTo>
                    <a:pt x="2361132" y="2359609"/>
                  </a:moveTo>
                  <a:cubicBezTo>
                    <a:pt x="2426563" y="2359609"/>
                    <a:pt x="2459278" y="2401265"/>
                    <a:pt x="2459278" y="2484577"/>
                  </a:cubicBezTo>
                  <a:lnTo>
                    <a:pt x="2459278" y="2668067"/>
                  </a:lnTo>
                  <a:cubicBezTo>
                    <a:pt x="2459278" y="2690012"/>
                    <a:pt x="2437942" y="2700985"/>
                    <a:pt x="2395270" y="2700985"/>
                  </a:cubicBezTo>
                  <a:cubicBezTo>
                    <a:pt x="2352598" y="2700985"/>
                    <a:pt x="2331262" y="2690012"/>
                    <a:pt x="2331262" y="2668067"/>
                  </a:cubicBezTo>
                  <a:lnTo>
                    <a:pt x="2331262" y="2499207"/>
                  </a:lnTo>
                  <a:cubicBezTo>
                    <a:pt x="2331262" y="2485796"/>
                    <a:pt x="2329230" y="2476449"/>
                    <a:pt x="2325166" y="2471166"/>
                  </a:cubicBezTo>
                  <a:cubicBezTo>
                    <a:pt x="2320696" y="2466289"/>
                    <a:pt x="2312771" y="2463850"/>
                    <a:pt x="2301392" y="2463850"/>
                  </a:cubicBezTo>
                  <a:cubicBezTo>
                    <a:pt x="2298141" y="2463850"/>
                    <a:pt x="2294077" y="2464460"/>
                    <a:pt x="2289200" y="2465679"/>
                  </a:cubicBezTo>
                  <a:lnTo>
                    <a:pt x="2289200" y="2668067"/>
                  </a:lnTo>
                  <a:cubicBezTo>
                    <a:pt x="2289200" y="2690012"/>
                    <a:pt x="2267864" y="2700985"/>
                    <a:pt x="2225192" y="2700985"/>
                  </a:cubicBezTo>
                  <a:cubicBezTo>
                    <a:pt x="2182520" y="2700985"/>
                    <a:pt x="2161184" y="2690012"/>
                    <a:pt x="2161184" y="2668067"/>
                  </a:cubicBezTo>
                  <a:lnTo>
                    <a:pt x="2161184" y="2399233"/>
                  </a:lnTo>
                  <a:cubicBezTo>
                    <a:pt x="2161184" y="2378100"/>
                    <a:pt x="2182317" y="2367534"/>
                    <a:pt x="2224582" y="2367534"/>
                  </a:cubicBezTo>
                  <a:cubicBezTo>
                    <a:pt x="2267661" y="2367534"/>
                    <a:pt x="2289200" y="2378100"/>
                    <a:pt x="2289200" y="2399233"/>
                  </a:cubicBezTo>
                  <a:lnTo>
                    <a:pt x="2289200" y="2402281"/>
                  </a:lnTo>
                  <a:cubicBezTo>
                    <a:pt x="2300173" y="2373833"/>
                    <a:pt x="2324150" y="2359609"/>
                    <a:pt x="2361132" y="2359609"/>
                  </a:cubicBezTo>
                  <a:close/>
                  <a:moveTo>
                    <a:pt x="1605229" y="2359609"/>
                  </a:moveTo>
                  <a:cubicBezTo>
                    <a:pt x="1654810" y="2359609"/>
                    <a:pt x="1690370" y="2368143"/>
                    <a:pt x="1711909" y="2385212"/>
                  </a:cubicBezTo>
                  <a:cubicBezTo>
                    <a:pt x="1736293" y="2404719"/>
                    <a:pt x="1748485" y="2438857"/>
                    <a:pt x="1748485" y="2487625"/>
                  </a:cubicBezTo>
                  <a:cubicBezTo>
                    <a:pt x="1748485" y="2496566"/>
                    <a:pt x="1748180" y="2506726"/>
                    <a:pt x="1747570" y="2518105"/>
                  </a:cubicBezTo>
                  <a:cubicBezTo>
                    <a:pt x="1746961" y="2529484"/>
                    <a:pt x="1745843" y="2542083"/>
                    <a:pt x="1744218" y="2555900"/>
                  </a:cubicBezTo>
                  <a:cubicBezTo>
                    <a:pt x="1742592" y="2569718"/>
                    <a:pt x="1741474" y="2580792"/>
                    <a:pt x="1740865" y="2589123"/>
                  </a:cubicBezTo>
                  <a:cubicBezTo>
                    <a:pt x="1740255" y="2597455"/>
                    <a:pt x="1739950" y="2603246"/>
                    <a:pt x="1739950" y="2606497"/>
                  </a:cubicBezTo>
                  <a:cubicBezTo>
                    <a:pt x="1739950" y="2617470"/>
                    <a:pt x="1748282" y="2621940"/>
                    <a:pt x="1764944" y="2619908"/>
                  </a:cubicBezTo>
                  <a:cubicBezTo>
                    <a:pt x="1770227" y="2633319"/>
                    <a:pt x="1771446" y="2646731"/>
                    <a:pt x="1768602" y="2660142"/>
                  </a:cubicBezTo>
                  <a:cubicBezTo>
                    <a:pt x="1763318" y="2687371"/>
                    <a:pt x="1739950" y="2700985"/>
                    <a:pt x="1698498" y="2700985"/>
                  </a:cubicBezTo>
                  <a:cubicBezTo>
                    <a:pt x="1666798" y="2700985"/>
                    <a:pt x="1644650" y="2692450"/>
                    <a:pt x="1632051" y="2675382"/>
                  </a:cubicBezTo>
                  <a:cubicBezTo>
                    <a:pt x="1611731" y="2692450"/>
                    <a:pt x="1588566" y="2700985"/>
                    <a:pt x="1562557" y="2700985"/>
                  </a:cubicBezTo>
                  <a:cubicBezTo>
                    <a:pt x="1530858" y="2700985"/>
                    <a:pt x="1506677" y="2692857"/>
                    <a:pt x="1490014" y="2676601"/>
                  </a:cubicBezTo>
                  <a:cubicBezTo>
                    <a:pt x="1474571" y="2661158"/>
                    <a:pt x="1466849" y="2641447"/>
                    <a:pt x="1466849" y="2617470"/>
                  </a:cubicBezTo>
                  <a:cubicBezTo>
                    <a:pt x="1466849" y="2588209"/>
                    <a:pt x="1477213" y="2566873"/>
                    <a:pt x="1497939" y="2553462"/>
                  </a:cubicBezTo>
                  <a:cubicBezTo>
                    <a:pt x="1522323" y="2537612"/>
                    <a:pt x="1563776" y="2529687"/>
                    <a:pt x="1622298" y="2529687"/>
                  </a:cubicBezTo>
                  <a:lnTo>
                    <a:pt x="1622907" y="2498598"/>
                  </a:lnTo>
                  <a:cubicBezTo>
                    <a:pt x="1622907" y="2480310"/>
                    <a:pt x="1613357" y="2471166"/>
                    <a:pt x="1594256" y="2471166"/>
                  </a:cubicBezTo>
                  <a:cubicBezTo>
                    <a:pt x="1584502" y="2471166"/>
                    <a:pt x="1571904" y="2474417"/>
                    <a:pt x="1556461" y="2480919"/>
                  </a:cubicBezTo>
                  <a:cubicBezTo>
                    <a:pt x="1540205" y="2487828"/>
                    <a:pt x="1527403" y="2491283"/>
                    <a:pt x="1518056" y="2491283"/>
                  </a:cubicBezTo>
                  <a:cubicBezTo>
                    <a:pt x="1484731" y="2491283"/>
                    <a:pt x="1468069" y="2472994"/>
                    <a:pt x="1468069" y="2436418"/>
                  </a:cubicBezTo>
                  <a:cubicBezTo>
                    <a:pt x="1468069" y="2415692"/>
                    <a:pt x="1471726" y="2399436"/>
                    <a:pt x="1479042" y="2387650"/>
                  </a:cubicBezTo>
                  <a:cubicBezTo>
                    <a:pt x="1519275" y="2368956"/>
                    <a:pt x="1561338" y="2359609"/>
                    <a:pt x="1605229" y="2359609"/>
                  </a:cubicBezTo>
                  <a:close/>
                  <a:moveTo>
                    <a:pt x="3080308" y="2301087"/>
                  </a:moveTo>
                  <a:cubicBezTo>
                    <a:pt x="3094939" y="2305558"/>
                    <a:pt x="3109975" y="2317546"/>
                    <a:pt x="3125419" y="2337054"/>
                  </a:cubicBezTo>
                  <a:cubicBezTo>
                    <a:pt x="3139236" y="2353716"/>
                    <a:pt x="3146348" y="2370582"/>
                    <a:pt x="3146755" y="2387650"/>
                  </a:cubicBezTo>
                  <a:cubicBezTo>
                    <a:pt x="3147161" y="2407564"/>
                    <a:pt x="3139236" y="2424226"/>
                    <a:pt x="3122980" y="2437638"/>
                  </a:cubicBezTo>
                  <a:cubicBezTo>
                    <a:pt x="3121355" y="2438451"/>
                    <a:pt x="3119932" y="2439365"/>
                    <a:pt x="3118713" y="2440381"/>
                  </a:cubicBezTo>
                  <a:cubicBezTo>
                    <a:pt x="3117494" y="2441397"/>
                    <a:pt x="3116072" y="2442311"/>
                    <a:pt x="3114446" y="2443124"/>
                  </a:cubicBezTo>
                  <a:cubicBezTo>
                    <a:pt x="3125419" y="2468321"/>
                    <a:pt x="3130905" y="2497378"/>
                    <a:pt x="3130905" y="2530297"/>
                  </a:cubicBezTo>
                  <a:cubicBezTo>
                    <a:pt x="3130905" y="2581503"/>
                    <a:pt x="3118103" y="2622550"/>
                    <a:pt x="3092500" y="2653436"/>
                  </a:cubicBezTo>
                  <a:cubicBezTo>
                    <a:pt x="3064459" y="2687980"/>
                    <a:pt x="3024428" y="2705252"/>
                    <a:pt x="2972409" y="2705252"/>
                  </a:cubicBezTo>
                  <a:cubicBezTo>
                    <a:pt x="2920390" y="2705252"/>
                    <a:pt x="2880969" y="2688387"/>
                    <a:pt x="2854147" y="2654655"/>
                  </a:cubicBezTo>
                  <a:cubicBezTo>
                    <a:pt x="2830169" y="2624582"/>
                    <a:pt x="2818180" y="2583739"/>
                    <a:pt x="2818180" y="2532126"/>
                  </a:cubicBezTo>
                  <a:cubicBezTo>
                    <a:pt x="2818180" y="2477262"/>
                    <a:pt x="2831794" y="2434996"/>
                    <a:pt x="2859023" y="2405329"/>
                  </a:cubicBezTo>
                  <a:cubicBezTo>
                    <a:pt x="2887065" y="2374849"/>
                    <a:pt x="2927705" y="2359609"/>
                    <a:pt x="2980943" y="2359609"/>
                  </a:cubicBezTo>
                  <a:cubicBezTo>
                    <a:pt x="3012236" y="2359609"/>
                    <a:pt x="3039262" y="2366721"/>
                    <a:pt x="3062020" y="2380945"/>
                  </a:cubicBezTo>
                  <a:cubicBezTo>
                    <a:pt x="3075838" y="2388260"/>
                    <a:pt x="3084982" y="2390292"/>
                    <a:pt x="3089452" y="2387041"/>
                  </a:cubicBezTo>
                  <a:cubicBezTo>
                    <a:pt x="3097987" y="2380132"/>
                    <a:pt x="3098190" y="2372614"/>
                    <a:pt x="3090062" y="2364486"/>
                  </a:cubicBezTo>
                  <a:lnTo>
                    <a:pt x="3077870" y="2354123"/>
                  </a:lnTo>
                  <a:cubicBezTo>
                    <a:pt x="3071774" y="2349246"/>
                    <a:pt x="3067913" y="2345588"/>
                    <a:pt x="3066287" y="2343150"/>
                  </a:cubicBezTo>
                  <a:cubicBezTo>
                    <a:pt x="3058159" y="2334209"/>
                    <a:pt x="3058159" y="2324455"/>
                    <a:pt x="3066287" y="2313889"/>
                  </a:cubicBezTo>
                  <a:cubicBezTo>
                    <a:pt x="3070758" y="2308199"/>
                    <a:pt x="3075431" y="2303932"/>
                    <a:pt x="3080308" y="2301087"/>
                  </a:cubicBezTo>
                  <a:close/>
                  <a:moveTo>
                    <a:pt x="1875662" y="2299259"/>
                  </a:moveTo>
                  <a:cubicBezTo>
                    <a:pt x="1912238" y="2299259"/>
                    <a:pt x="1930527" y="2311044"/>
                    <a:pt x="1930527" y="2334615"/>
                  </a:cubicBezTo>
                  <a:lnTo>
                    <a:pt x="1930527" y="2367534"/>
                  </a:lnTo>
                  <a:lnTo>
                    <a:pt x="1977466" y="2367534"/>
                  </a:lnTo>
                  <a:cubicBezTo>
                    <a:pt x="1995347" y="2367534"/>
                    <a:pt x="2004288" y="2384806"/>
                    <a:pt x="2004288" y="2419350"/>
                  </a:cubicBezTo>
                  <a:cubicBezTo>
                    <a:pt x="2004288" y="2436012"/>
                    <a:pt x="1999615" y="2450846"/>
                    <a:pt x="1990267" y="2463850"/>
                  </a:cubicBezTo>
                  <a:lnTo>
                    <a:pt x="1930527" y="2463850"/>
                  </a:lnTo>
                  <a:lnTo>
                    <a:pt x="1930527" y="2588209"/>
                  </a:lnTo>
                  <a:cubicBezTo>
                    <a:pt x="1930527" y="2601620"/>
                    <a:pt x="1940280" y="2608326"/>
                    <a:pt x="1959787" y="2608326"/>
                  </a:cubicBezTo>
                  <a:cubicBezTo>
                    <a:pt x="1969541" y="2608326"/>
                    <a:pt x="1979295" y="2607107"/>
                    <a:pt x="1989048" y="2604668"/>
                  </a:cubicBezTo>
                  <a:cubicBezTo>
                    <a:pt x="1997176" y="2613609"/>
                    <a:pt x="2001240" y="2626817"/>
                    <a:pt x="2001240" y="2644292"/>
                  </a:cubicBezTo>
                  <a:cubicBezTo>
                    <a:pt x="2001240" y="2665831"/>
                    <a:pt x="1994738" y="2681274"/>
                    <a:pt x="1981733" y="2690622"/>
                  </a:cubicBezTo>
                  <a:cubicBezTo>
                    <a:pt x="1968322" y="2700375"/>
                    <a:pt x="1946579" y="2705252"/>
                    <a:pt x="1916506" y="2705252"/>
                  </a:cubicBezTo>
                  <a:cubicBezTo>
                    <a:pt x="1880336" y="2705252"/>
                    <a:pt x="1852498" y="2694483"/>
                    <a:pt x="1832991" y="2672943"/>
                  </a:cubicBezTo>
                  <a:cubicBezTo>
                    <a:pt x="1814296" y="2652623"/>
                    <a:pt x="1804949" y="2624582"/>
                    <a:pt x="1804949" y="2588818"/>
                  </a:cubicBezTo>
                  <a:lnTo>
                    <a:pt x="1804949" y="2463850"/>
                  </a:lnTo>
                  <a:cubicBezTo>
                    <a:pt x="1785848" y="2463850"/>
                    <a:pt x="1775078" y="2451252"/>
                    <a:pt x="1772640" y="2426055"/>
                  </a:cubicBezTo>
                  <a:cubicBezTo>
                    <a:pt x="1771421" y="2413050"/>
                    <a:pt x="1772234" y="2400452"/>
                    <a:pt x="1775078" y="2388260"/>
                  </a:cubicBezTo>
                  <a:cubicBezTo>
                    <a:pt x="1796211" y="2370379"/>
                    <a:pt x="1811248" y="2345995"/>
                    <a:pt x="1820189" y="2315108"/>
                  </a:cubicBezTo>
                  <a:cubicBezTo>
                    <a:pt x="1831568" y="2304542"/>
                    <a:pt x="1850060" y="2299259"/>
                    <a:pt x="1875662" y="2299259"/>
                  </a:cubicBezTo>
                  <a:close/>
                  <a:moveTo>
                    <a:pt x="4340809" y="2280971"/>
                  </a:moveTo>
                  <a:cubicBezTo>
                    <a:pt x="4364380" y="2280971"/>
                    <a:pt x="4382871" y="2287879"/>
                    <a:pt x="4396283" y="2301697"/>
                  </a:cubicBezTo>
                  <a:cubicBezTo>
                    <a:pt x="4403597" y="2309419"/>
                    <a:pt x="4408068" y="2316530"/>
                    <a:pt x="4409694" y="2323033"/>
                  </a:cubicBezTo>
                  <a:cubicBezTo>
                    <a:pt x="4393438" y="2400655"/>
                    <a:pt x="4385310" y="2470759"/>
                    <a:pt x="4385310" y="2533345"/>
                  </a:cubicBezTo>
                  <a:cubicBezTo>
                    <a:pt x="4375962" y="2541473"/>
                    <a:pt x="4359097" y="2545537"/>
                    <a:pt x="4334713" y="2545537"/>
                  </a:cubicBezTo>
                  <a:cubicBezTo>
                    <a:pt x="4283507" y="2545537"/>
                    <a:pt x="4257903" y="2496769"/>
                    <a:pt x="4257903" y="2399233"/>
                  </a:cubicBezTo>
                  <a:cubicBezTo>
                    <a:pt x="4257903" y="2320391"/>
                    <a:pt x="4285538" y="2280971"/>
                    <a:pt x="4340809" y="2280971"/>
                  </a:cubicBezTo>
                  <a:close/>
                  <a:moveTo>
                    <a:pt x="3685565" y="2258415"/>
                  </a:moveTo>
                  <a:cubicBezTo>
                    <a:pt x="3728643" y="2258415"/>
                    <a:pt x="3750183" y="2268982"/>
                    <a:pt x="3750183" y="2290115"/>
                  </a:cubicBezTo>
                  <a:lnTo>
                    <a:pt x="3750183" y="2402281"/>
                  </a:lnTo>
                  <a:cubicBezTo>
                    <a:pt x="3761155" y="2373833"/>
                    <a:pt x="3785133" y="2359609"/>
                    <a:pt x="3822115" y="2359609"/>
                  </a:cubicBezTo>
                  <a:cubicBezTo>
                    <a:pt x="3887546" y="2359609"/>
                    <a:pt x="3920261" y="2401265"/>
                    <a:pt x="3920261" y="2484577"/>
                  </a:cubicBezTo>
                  <a:lnTo>
                    <a:pt x="3920261" y="2668067"/>
                  </a:lnTo>
                  <a:cubicBezTo>
                    <a:pt x="3920261" y="2690012"/>
                    <a:pt x="3898925" y="2700985"/>
                    <a:pt x="3856253" y="2700985"/>
                  </a:cubicBezTo>
                  <a:cubicBezTo>
                    <a:pt x="3813581" y="2700985"/>
                    <a:pt x="3792245" y="2690012"/>
                    <a:pt x="3792245" y="2668067"/>
                  </a:cubicBezTo>
                  <a:lnTo>
                    <a:pt x="3792245" y="2499207"/>
                  </a:lnTo>
                  <a:cubicBezTo>
                    <a:pt x="3792245" y="2485796"/>
                    <a:pt x="3790213" y="2476449"/>
                    <a:pt x="3786149" y="2471166"/>
                  </a:cubicBezTo>
                  <a:cubicBezTo>
                    <a:pt x="3781678" y="2466289"/>
                    <a:pt x="3773754" y="2463850"/>
                    <a:pt x="3762375" y="2463850"/>
                  </a:cubicBezTo>
                  <a:cubicBezTo>
                    <a:pt x="3759123" y="2463850"/>
                    <a:pt x="3755059" y="2464460"/>
                    <a:pt x="3750183" y="2465679"/>
                  </a:cubicBezTo>
                  <a:lnTo>
                    <a:pt x="3750183" y="2668067"/>
                  </a:lnTo>
                  <a:cubicBezTo>
                    <a:pt x="3750183" y="2690012"/>
                    <a:pt x="3728846" y="2700985"/>
                    <a:pt x="3686175" y="2700985"/>
                  </a:cubicBezTo>
                  <a:cubicBezTo>
                    <a:pt x="3643502" y="2700985"/>
                    <a:pt x="3622167" y="2690012"/>
                    <a:pt x="3622167" y="2668067"/>
                  </a:cubicBezTo>
                  <a:lnTo>
                    <a:pt x="3622167" y="2290115"/>
                  </a:lnTo>
                  <a:cubicBezTo>
                    <a:pt x="3622167" y="2268982"/>
                    <a:pt x="3643299" y="2258415"/>
                    <a:pt x="3685565" y="2258415"/>
                  </a:cubicBezTo>
                  <a:close/>
                  <a:moveTo>
                    <a:pt x="1200149" y="2258415"/>
                  </a:moveTo>
                  <a:cubicBezTo>
                    <a:pt x="1242822" y="2258415"/>
                    <a:pt x="1264158" y="2269388"/>
                    <a:pt x="1264158" y="2291334"/>
                  </a:cubicBezTo>
                  <a:lnTo>
                    <a:pt x="1264158" y="2409596"/>
                  </a:lnTo>
                  <a:cubicBezTo>
                    <a:pt x="1273098" y="2376271"/>
                    <a:pt x="1297889" y="2359609"/>
                    <a:pt x="1338529" y="2359609"/>
                  </a:cubicBezTo>
                  <a:cubicBezTo>
                    <a:pt x="1409243" y="2359609"/>
                    <a:pt x="1444599" y="2414473"/>
                    <a:pt x="1444599" y="2524201"/>
                  </a:cubicBezTo>
                  <a:cubicBezTo>
                    <a:pt x="1444599" y="2644495"/>
                    <a:pt x="1387093" y="2704642"/>
                    <a:pt x="1272082" y="2704642"/>
                  </a:cubicBezTo>
                  <a:cubicBezTo>
                    <a:pt x="1232255" y="2704642"/>
                    <a:pt x="1200149" y="2696718"/>
                    <a:pt x="1175766" y="2680868"/>
                  </a:cubicBezTo>
                  <a:cubicBezTo>
                    <a:pt x="1149350" y="2663799"/>
                    <a:pt x="1136142" y="2639619"/>
                    <a:pt x="1136142" y="2608326"/>
                  </a:cubicBezTo>
                  <a:lnTo>
                    <a:pt x="1136142" y="2291334"/>
                  </a:lnTo>
                  <a:cubicBezTo>
                    <a:pt x="1136142" y="2269388"/>
                    <a:pt x="1157478" y="2258415"/>
                    <a:pt x="1200149" y="2258415"/>
                  </a:cubicBezTo>
                  <a:close/>
                  <a:moveTo>
                    <a:pt x="1618640" y="2229764"/>
                  </a:moveTo>
                  <a:cubicBezTo>
                    <a:pt x="1660093" y="2229764"/>
                    <a:pt x="1700733" y="2251100"/>
                    <a:pt x="1740560" y="2293772"/>
                  </a:cubicBezTo>
                  <a:cubicBezTo>
                    <a:pt x="1740560" y="2305558"/>
                    <a:pt x="1735480" y="2316530"/>
                    <a:pt x="1725320" y="2326691"/>
                  </a:cubicBezTo>
                  <a:cubicBezTo>
                    <a:pt x="1713534" y="2338476"/>
                    <a:pt x="1699107" y="2344369"/>
                    <a:pt x="1682038" y="2344369"/>
                  </a:cubicBezTo>
                  <a:cubicBezTo>
                    <a:pt x="1645869" y="2344369"/>
                    <a:pt x="1618843" y="2328723"/>
                    <a:pt x="1600962" y="2297430"/>
                  </a:cubicBezTo>
                  <a:lnTo>
                    <a:pt x="1547926" y="2344369"/>
                  </a:lnTo>
                  <a:cubicBezTo>
                    <a:pt x="1513789" y="2344369"/>
                    <a:pt x="1496720" y="2332177"/>
                    <a:pt x="1496720" y="2307793"/>
                  </a:cubicBezTo>
                  <a:cubicBezTo>
                    <a:pt x="1496720" y="2291943"/>
                    <a:pt x="1509725" y="2275281"/>
                    <a:pt x="1535734" y="2257806"/>
                  </a:cubicBezTo>
                  <a:cubicBezTo>
                    <a:pt x="1562963" y="2239111"/>
                    <a:pt x="1590598" y="2229764"/>
                    <a:pt x="1618640" y="2229764"/>
                  </a:cubicBezTo>
                  <a:close/>
                  <a:moveTo>
                    <a:pt x="4131106" y="2208428"/>
                  </a:moveTo>
                  <a:cubicBezTo>
                    <a:pt x="4140047" y="2208835"/>
                    <a:pt x="4149394" y="2212086"/>
                    <a:pt x="4159148" y="2218182"/>
                  </a:cubicBezTo>
                  <a:cubicBezTo>
                    <a:pt x="4177436" y="2229155"/>
                    <a:pt x="4186580" y="2246223"/>
                    <a:pt x="4186580" y="2269388"/>
                  </a:cubicBezTo>
                  <a:cubicBezTo>
                    <a:pt x="4186580" y="2297023"/>
                    <a:pt x="4164025" y="2317750"/>
                    <a:pt x="4118914" y="2331567"/>
                  </a:cubicBezTo>
                  <a:cubicBezTo>
                    <a:pt x="4096156" y="2338476"/>
                    <a:pt x="4073601" y="2342743"/>
                    <a:pt x="4051249" y="2344369"/>
                  </a:cubicBezTo>
                  <a:cubicBezTo>
                    <a:pt x="4033367" y="2338273"/>
                    <a:pt x="4024426" y="2323439"/>
                    <a:pt x="4024426" y="2299868"/>
                  </a:cubicBezTo>
                  <a:cubicBezTo>
                    <a:pt x="4024426" y="2279548"/>
                    <a:pt x="4042308" y="2258212"/>
                    <a:pt x="4078071" y="2235860"/>
                  </a:cubicBezTo>
                  <a:cubicBezTo>
                    <a:pt x="4095546" y="2224887"/>
                    <a:pt x="4113225" y="2215743"/>
                    <a:pt x="4131106" y="2208428"/>
                  </a:cubicBezTo>
                  <a:close/>
                  <a:moveTo>
                    <a:pt x="2926079" y="2190750"/>
                  </a:moveTo>
                  <a:cubicBezTo>
                    <a:pt x="2997199" y="2219198"/>
                    <a:pt x="3032760" y="2249678"/>
                    <a:pt x="3032760" y="2282190"/>
                  </a:cubicBezTo>
                  <a:cubicBezTo>
                    <a:pt x="3032760" y="2305761"/>
                    <a:pt x="3023818" y="2320595"/>
                    <a:pt x="3005937" y="2326691"/>
                  </a:cubicBezTo>
                  <a:cubicBezTo>
                    <a:pt x="2983179" y="2325065"/>
                    <a:pt x="2960624" y="2320798"/>
                    <a:pt x="2938271" y="2313889"/>
                  </a:cubicBezTo>
                  <a:cubicBezTo>
                    <a:pt x="2893161" y="2300071"/>
                    <a:pt x="2870606" y="2279345"/>
                    <a:pt x="2870606" y="2251710"/>
                  </a:cubicBezTo>
                  <a:cubicBezTo>
                    <a:pt x="2870606" y="2228545"/>
                    <a:pt x="2879953" y="2211476"/>
                    <a:pt x="2898647" y="2200503"/>
                  </a:cubicBezTo>
                  <a:cubicBezTo>
                    <a:pt x="2908401" y="2194407"/>
                    <a:pt x="2917545" y="2191156"/>
                    <a:pt x="2926079" y="2190750"/>
                  </a:cubicBezTo>
                  <a:close/>
                  <a:moveTo>
                    <a:pt x="1682038" y="2068220"/>
                  </a:moveTo>
                  <a:cubicBezTo>
                    <a:pt x="1690979" y="2068627"/>
                    <a:pt x="1700326" y="2071878"/>
                    <a:pt x="1710080" y="2077974"/>
                  </a:cubicBezTo>
                  <a:cubicBezTo>
                    <a:pt x="1728368" y="2088946"/>
                    <a:pt x="1737512" y="2106015"/>
                    <a:pt x="1737512" y="2129180"/>
                  </a:cubicBezTo>
                  <a:cubicBezTo>
                    <a:pt x="1737512" y="2156815"/>
                    <a:pt x="1714957" y="2177542"/>
                    <a:pt x="1669846" y="2191359"/>
                  </a:cubicBezTo>
                  <a:cubicBezTo>
                    <a:pt x="1647088" y="2198268"/>
                    <a:pt x="1624533" y="2202535"/>
                    <a:pt x="1602181" y="2204161"/>
                  </a:cubicBezTo>
                  <a:cubicBezTo>
                    <a:pt x="1584299" y="2198065"/>
                    <a:pt x="1575358" y="2183231"/>
                    <a:pt x="1575358" y="2159660"/>
                  </a:cubicBezTo>
                  <a:cubicBezTo>
                    <a:pt x="1575358" y="2139340"/>
                    <a:pt x="1593240" y="2118004"/>
                    <a:pt x="1629003" y="2095652"/>
                  </a:cubicBezTo>
                  <a:cubicBezTo>
                    <a:pt x="1646478" y="2084679"/>
                    <a:pt x="1664157" y="2075535"/>
                    <a:pt x="1682038" y="2068220"/>
                  </a:cubicBezTo>
                  <a:close/>
                  <a:moveTo>
                    <a:pt x="843839" y="1994154"/>
                  </a:moveTo>
                  <a:cubicBezTo>
                    <a:pt x="888542" y="1994154"/>
                    <a:pt x="910894" y="2012442"/>
                    <a:pt x="910894" y="2049018"/>
                  </a:cubicBezTo>
                  <a:cubicBezTo>
                    <a:pt x="910894" y="2085187"/>
                    <a:pt x="888542" y="2103272"/>
                    <a:pt x="843839" y="2103272"/>
                  </a:cubicBezTo>
                  <a:cubicBezTo>
                    <a:pt x="799541" y="2103272"/>
                    <a:pt x="777392" y="2085187"/>
                    <a:pt x="777392" y="2049018"/>
                  </a:cubicBezTo>
                  <a:cubicBezTo>
                    <a:pt x="777392" y="2012442"/>
                    <a:pt x="799541" y="1994154"/>
                    <a:pt x="843839" y="1994154"/>
                  </a:cubicBezTo>
                  <a:close/>
                  <a:moveTo>
                    <a:pt x="5400674" y="1860651"/>
                  </a:moveTo>
                  <a:cubicBezTo>
                    <a:pt x="5377103" y="1863090"/>
                    <a:pt x="5362473" y="1865325"/>
                    <a:pt x="5356783" y="1867357"/>
                  </a:cubicBezTo>
                  <a:cubicBezTo>
                    <a:pt x="5354345" y="1871827"/>
                    <a:pt x="5353126" y="1878127"/>
                    <a:pt x="5353126" y="1886255"/>
                  </a:cubicBezTo>
                  <a:cubicBezTo>
                    <a:pt x="5353126" y="1901291"/>
                    <a:pt x="5361254" y="1908810"/>
                    <a:pt x="5377510" y="1908810"/>
                  </a:cubicBezTo>
                  <a:cubicBezTo>
                    <a:pt x="5385638" y="1908810"/>
                    <a:pt x="5392953" y="1905965"/>
                    <a:pt x="5399455" y="1900275"/>
                  </a:cubicBezTo>
                  <a:lnTo>
                    <a:pt x="5399455" y="1896008"/>
                  </a:lnTo>
                  <a:cubicBezTo>
                    <a:pt x="5399455" y="1891944"/>
                    <a:pt x="5399557" y="1886966"/>
                    <a:pt x="5399761" y="1881073"/>
                  </a:cubicBezTo>
                  <a:cubicBezTo>
                    <a:pt x="5399963" y="1875180"/>
                    <a:pt x="5400268" y="1868373"/>
                    <a:pt x="5400674" y="1860651"/>
                  </a:cubicBezTo>
                  <a:close/>
                  <a:moveTo>
                    <a:pt x="3916603" y="1733245"/>
                  </a:moveTo>
                  <a:cubicBezTo>
                    <a:pt x="3895064" y="1733245"/>
                    <a:pt x="3884294" y="1758645"/>
                    <a:pt x="3884294" y="1809445"/>
                  </a:cubicBezTo>
                  <a:cubicBezTo>
                    <a:pt x="3884294" y="1841144"/>
                    <a:pt x="3887139" y="1863090"/>
                    <a:pt x="3892829" y="1875282"/>
                  </a:cubicBezTo>
                  <a:cubicBezTo>
                    <a:pt x="3897706" y="1885442"/>
                    <a:pt x="3906037" y="1890522"/>
                    <a:pt x="3917822" y="1890522"/>
                  </a:cubicBezTo>
                  <a:cubicBezTo>
                    <a:pt x="3938549" y="1890522"/>
                    <a:pt x="3948912" y="1863293"/>
                    <a:pt x="3948912" y="1808835"/>
                  </a:cubicBezTo>
                  <a:cubicBezTo>
                    <a:pt x="3948912" y="1758442"/>
                    <a:pt x="3938143" y="1733245"/>
                    <a:pt x="3916603" y="1733245"/>
                  </a:cubicBezTo>
                  <a:close/>
                  <a:moveTo>
                    <a:pt x="859078" y="1733245"/>
                  </a:moveTo>
                  <a:cubicBezTo>
                    <a:pt x="837539" y="1733245"/>
                    <a:pt x="826770" y="1758645"/>
                    <a:pt x="826770" y="1809445"/>
                  </a:cubicBezTo>
                  <a:cubicBezTo>
                    <a:pt x="826770" y="1841144"/>
                    <a:pt x="829614" y="1863090"/>
                    <a:pt x="835304" y="1875282"/>
                  </a:cubicBezTo>
                  <a:cubicBezTo>
                    <a:pt x="840181" y="1885442"/>
                    <a:pt x="848512" y="1890522"/>
                    <a:pt x="860298" y="1890522"/>
                  </a:cubicBezTo>
                  <a:cubicBezTo>
                    <a:pt x="881024" y="1890522"/>
                    <a:pt x="891387" y="1863293"/>
                    <a:pt x="891387" y="1808835"/>
                  </a:cubicBezTo>
                  <a:cubicBezTo>
                    <a:pt x="891387" y="1758442"/>
                    <a:pt x="880618" y="1733245"/>
                    <a:pt x="859078" y="1733245"/>
                  </a:cubicBezTo>
                  <a:close/>
                  <a:moveTo>
                    <a:pt x="4730953" y="1732635"/>
                  </a:moveTo>
                  <a:cubicBezTo>
                    <a:pt x="4693970" y="1733855"/>
                    <a:pt x="4675479" y="1758645"/>
                    <a:pt x="4675479" y="1807007"/>
                  </a:cubicBezTo>
                  <a:cubicBezTo>
                    <a:pt x="4675479" y="1842770"/>
                    <a:pt x="4678121" y="1866747"/>
                    <a:pt x="4683404" y="1878939"/>
                  </a:cubicBezTo>
                  <a:cubicBezTo>
                    <a:pt x="4688687" y="1893976"/>
                    <a:pt x="4700269" y="1901495"/>
                    <a:pt x="4718151" y="1901495"/>
                  </a:cubicBezTo>
                  <a:cubicBezTo>
                    <a:pt x="4720183" y="1901495"/>
                    <a:pt x="4722215" y="1901393"/>
                    <a:pt x="4724247" y="1901190"/>
                  </a:cubicBezTo>
                  <a:cubicBezTo>
                    <a:pt x="4726279" y="1900987"/>
                    <a:pt x="4728515" y="1900682"/>
                    <a:pt x="4730953" y="1900275"/>
                  </a:cubicBezTo>
                  <a:close/>
                  <a:moveTo>
                    <a:pt x="2959303" y="1732635"/>
                  </a:moveTo>
                  <a:cubicBezTo>
                    <a:pt x="2922320" y="1734261"/>
                    <a:pt x="2903829" y="1757019"/>
                    <a:pt x="2903829" y="1800911"/>
                  </a:cubicBezTo>
                  <a:cubicBezTo>
                    <a:pt x="2903829" y="1838706"/>
                    <a:pt x="2916631" y="1857603"/>
                    <a:pt x="2942234" y="1857603"/>
                  </a:cubicBezTo>
                  <a:cubicBezTo>
                    <a:pt x="2944672" y="1857603"/>
                    <a:pt x="2947314" y="1857502"/>
                    <a:pt x="2950159" y="1857299"/>
                  </a:cubicBezTo>
                  <a:cubicBezTo>
                    <a:pt x="2953003" y="1857095"/>
                    <a:pt x="2956051" y="1856791"/>
                    <a:pt x="2959303" y="1856384"/>
                  </a:cubicBezTo>
                  <a:close/>
                  <a:moveTo>
                    <a:pt x="178613" y="1722882"/>
                  </a:moveTo>
                  <a:cubicBezTo>
                    <a:pt x="142443" y="1720850"/>
                    <a:pt x="124358" y="1750923"/>
                    <a:pt x="124358" y="1813103"/>
                  </a:cubicBezTo>
                  <a:cubicBezTo>
                    <a:pt x="124358" y="1846427"/>
                    <a:pt x="128625" y="1869389"/>
                    <a:pt x="137160" y="1881987"/>
                  </a:cubicBezTo>
                  <a:cubicBezTo>
                    <a:pt x="143256" y="1891335"/>
                    <a:pt x="152603" y="1896008"/>
                    <a:pt x="165201" y="1896008"/>
                  </a:cubicBezTo>
                  <a:cubicBezTo>
                    <a:pt x="167233" y="1896008"/>
                    <a:pt x="169367" y="1895907"/>
                    <a:pt x="171602" y="1895703"/>
                  </a:cubicBezTo>
                  <a:cubicBezTo>
                    <a:pt x="173837" y="1895500"/>
                    <a:pt x="176174" y="1895195"/>
                    <a:pt x="178613" y="1894789"/>
                  </a:cubicBezTo>
                  <a:close/>
                  <a:moveTo>
                    <a:pt x="4959476" y="1643634"/>
                  </a:moveTo>
                  <a:cubicBezTo>
                    <a:pt x="5002555" y="1643634"/>
                    <a:pt x="5024094" y="1654200"/>
                    <a:pt x="5024094" y="1675333"/>
                  </a:cubicBezTo>
                  <a:lnTo>
                    <a:pt x="5024094" y="1864309"/>
                  </a:lnTo>
                  <a:cubicBezTo>
                    <a:pt x="5024094" y="1883410"/>
                    <a:pt x="5032629" y="1892960"/>
                    <a:pt x="5049698" y="1892960"/>
                  </a:cubicBezTo>
                  <a:cubicBezTo>
                    <a:pt x="5055793" y="1892960"/>
                    <a:pt x="5061280" y="1892351"/>
                    <a:pt x="5066156" y="1891131"/>
                  </a:cubicBezTo>
                  <a:lnTo>
                    <a:pt x="5066156" y="1675333"/>
                  </a:lnTo>
                  <a:cubicBezTo>
                    <a:pt x="5066156" y="1654200"/>
                    <a:pt x="5087289" y="1643634"/>
                    <a:pt x="5129555" y="1643634"/>
                  </a:cubicBezTo>
                  <a:cubicBezTo>
                    <a:pt x="5172634" y="1643634"/>
                    <a:pt x="5194172" y="1654200"/>
                    <a:pt x="5194172" y="1675333"/>
                  </a:cubicBezTo>
                  <a:lnTo>
                    <a:pt x="5194172" y="1883816"/>
                  </a:lnTo>
                  <a:cubicBezTo>
                    <a:pt x="5194172" y="1893976"/>
                    <a:pt x="5202504" y="1898040"/>
                    <a:pt x="5219166" y="1896008"/>
                  </a:cubicBezTo>
                  <a:cubicBezTo>
                    <a:pt x="5224450" y="1909419"/>
                    <a:pt x="5225669" y="1922831"/>
                    <a:pt x="5222824" y="1936242"/>
                  </a:cubicBezTo>
                  <a:cubicBezTo>
                    <a:pt x="5217540" y="1963471"/>
                    <a:pt x="5194172" y="1977085"/>
                    <a:pt x="5152720" y="1977085"/>
                  </a:cubicBezTo>
                  <a:cubicBezTo>
                    <a:pt x="5118582" y="1977085"/>
                    <a:pt x="5094605" y="1967331"/>
                    <a:pt x="5080787" y="1947824"/>
                  </a:cubicBezTo>
                  <a:cubicBezTo>
                    <a:pt x="5066563" y="1967331"/>
                    <a:pt x="5040147" y="1977085"/>
                    <a:pt x="5001539" y="1977085"/>
                  </a:cubicBezTo>
                  <a:cubicBezTo>
                    <a:pt x="4966589" y="1977085"/>
                    <a:pt x="4939969" y="1967738"/>
                    <a:pt x="4921682" y="1949043"/>
                  </a:cubicBezTo>
                  <a:cubicBezTo>
                    <a:pt x="4904613" y="1931975"/>
                    <a:pt x="4896078" y="1908810"/>
                    <a:pt x="4896078" y="1879549"/>
                  </a:cubicBezTo>
                  <a:lnTo>
                    <a:pt x="4896078" y="1675333"/>
                  </a:lnTo>
                  <a:cubicBezTo>
                    <a:pt x="4896078" y="1654200"/>
                    <a:pt x="4917211" y="1643634"/>
                    <a:pt x="4959476" y="1643634"/>
                  </a:cubicBezTo>
                  <a:close/>
                  <a:moveTo>
                    <a:pt x="4703521" y="1636319"/>
                  </a:moveTo>
                  <a:cubicBezTo>
                    <a:pt x="4734814" y="1636319"/>
                    <a:pt x="4755134" y="1646682"/>
                    <a:pt x="4764481" y="1667408"/>
                  </a:cubicBezTo>
                  <a:lnTo>
                    <a:pt x="4780940" y="1639976"/>
                  </a:lnTo>
                  <a:cubicBezTo>
                    <a:pt x="4791100" y="1637538"/>
                    <a:pt x="4801057" y="1636319"/>
                    <a:pt x="4810810" y="1636319"/>
                  </a:cubicBezTo>
                  <a:cubicBezTo>
                    <a:pt x="4827473" y="1636319"/>
                    <a:pt x="4839665" y="1639163"/>
                    <a:pt x="4847386" y="1644853"/>
                  </a:cubicBezTo>
                  <a:cubicBezTo>
                    <a:pt x="4855108" y="1650136"/>
                    <a:pt x="4858969" y="1660296"/>
                    <a:pt x="4858969" y="1675333"/>
                  </a:cubicBezTo>
                  <a:lnTo>
                    <a:pt x="4858969" y="2027682"/>
                  </a:lnTo>
                  <a:cubicBezTo>
                    <a:pt x="4858969" y="2049627"/>
                    <a:pt x="4837633" y="2060600"/>
                    <a:pt x="4794961" y="2060600"/>
                  </a:cubicBezTo>
                  <a:cubicBezTo>
                    <a:pt x="4752289" y="2060600"/>
                    <a:pt x="4730953" y="2049627"/>
                    <a:pt x="4730953" y="2027682"/>
                  </a:cubicBezTo>
                  <a:lnTo>
                    <a:pt x="4730953" y="1966112"/>
                  </a:lnTo>
                  <a:cubicBezTo>
                    <a:pt x="4717542" y="1973427"/>
                    <a:pt x="4701083" y="1977085"/>
                    <a:pt x="4681575" y="1977085"/>
                  </a:cubicBezTo>
                  <a:cubicBezTo>
                    <a:pt x="4595825" y="1977085"/>
                    <a:pt x="4552950" y="1923034"/>
                    <a:pt x="4552950" y="1814931"/>
                  </a:cubicBezTo>
                  <a:cubicBezTo>
                    <a:pt x="4552950" y="1695856"/>
                    <a:pt x="4603140" y="1636319"/>
                    <a:pt x="4703521" y="1636319"/>
                  </a:cubicBezTo>
                  <a:close/>
                  <a:moveTo>
                    <a:pt x="5386654" y="1635709"/>
                  </a:moveTo>
                  <a:cubicBezTo>
                    <a:pt x="5436234" y="1635709"/>
                    <a:pt x="5471795" y="1644243"/>
                    <a:pt x="5493334" y="1661312"/>
                  </a:cubicBezTo>
                  <a:cubicBezTo>
                    <a:pt x="5517718" y="1680819"/>
                    <a:pt x="5529910" y="1714957"/>
                    <a:pt x="5529910" y="1763725"/>
                  </a:cubicBezTo>
                  <a:cubicBezTo>
                    <a:pt x="5529910" y="1772666"/>
                    <a:pt x="5529605" y="1782826"/>
                    <a:pt x="5528996" y="1794205"/>
                  </a:cubicBezTo>
                  <a:cubicBezTo>
                    <a:pt x="5528386" y="1805584"/>
                    <a:pt x="5527268" y="1818183"/>
                    <a:pt x="5525642" y="1832000"/>
                  </a:cubicBezTo>
                  <a:cubicBezTo>
                    <a:pt x="5524017" y="1845818"/>
                    <a:pt x="5522900" y="1856892"/>
                    <a:pt x="5522290" y="1865223"/>
                  </a:cubicBezTo>
                  <a:cubicBezTo>
                    <a:pt x="5521680" y="1873555"/>
                    <a:pt x="5521375" y="1879346"/>
                    <a:pt x="5521375" y="1882597"/>
                  </a:cubicBezTo>
                  <a:cubicBezTo>
                    <a:pt x="5521375" y="1893570"/>
                    <a:pt x="5529707" y="1898040"/>
                    <a:pt x="5546369" y="1896008"/>
                  </a:cubicBezTo>
                  <a:cubicBezTo>
                    <a:pt x="5551652" y="1909419"/>
                    <a:pt x="5552872" y="1922831"/>
                    <a:pt x="5550026" y="1936242"/>
                  </a:cubicBezTo>
                  <a:cubicBezTo>
                    <a:pt x="5544743" y="1963471"/>
                    <a:pt x="5521375" y="1977085"/>
                    <a:pt x="5479922" y="1977085"/>
                  </a:cubicBezTo>
                  <a:cubicBezTo>
                    <a:pt x="5448223" y="1977085"/>
                    <a:pt x="5426075" y="1968551"/>
                    <a:pt x="5413476" y="1951482"/>
                  </a:cubicBezTo>
                  <a:cubicBezTo>
                    <a:pt x="5393156" y="1968551"/>
                    <a:pt x="5369991" y="1977085"/>
                    <a:pt x="5343982" y="1977085"/>
                  </a:cubicBezTo>
                  <a:cubicBezTo>
                    <a:pt x="5312283" y="1977085"/>
                    <a:pt x="5288102" y="1968957"/>
                    <a:pt x="5271439" y="1952701"/>
                  </a:cubicBezTo>
                  <a:cubicBezTo>
                    <a:pt x="5255997" y="1937258"/>
                    <a:pt x="5248274" y="1917547"/>
                    <a:pt x="5248274" y="1893570"/>
                  </a:cubicBezTo>
                  <a:cubicBezTo>
                    <a:pt x="5248274" y="1864309"/>
                    <a:pt x="5258638" y="1842973"/>
                    <a:pt x="5279364" y="1829562"/>
                  </a:cubicBezTo>
                  <a:cubicBezTo>
                    <a:pt x="5303748" y="1813712"/>
                    <a:pt x="5345201" y="1805787"/>
                    <a:pt x="5403722" y="1805787"/>
                  </a:cubicBezTo>
                  <a:lnTo>
                    <a:pt x="5404332" y="1774698"/>
                  </a:lnTo>
                  <a:cubicBezTo>
                    <a:pt x="5404332" y="1756410"/>
                    <a:pt x="5394782" y="1747266"/>
                    <a:pt x="5375681" y="1747266"/>
                  </a:cubicBezTo>
                  <a:cubicBezTo>
                    <a:pt x="5365928" y="1747266"/>
                    <a:pt x="5353329" y="1750517"/>
                    <a:pt x="5337886" y="1757019"/>
                  </a:cubicBezTo>
                  <a:cubicBezTo>
                    <a:pt x="5321630" y="1763928"/>
                    <a:pt x="5308828" y="1767383"/>
                    <a:pt x="5299481" y="1767383"/>
                  </a:cubicBezTo>
                  <a:cubicBezTo>
                    <a:pt x="5266156" y="1767383"/>
                    <a:pt x="5249494" y="1749095"/>
                    <a:pt x="5249494" y="1712519"/>
                  </a:cubicBezTo>
                  <a:cubicBezTo>
                    <a:pt x="5249494" y="1691792"/>
                    <a:pt x="5253151" y="1675536"/>
                    <a:pt x="5260467" y="1663751"/>
                  </a:cubicBezTo>
                  <a:cubicBezTo>
                    <a:pt x="5300700" y="1645056"/>
                    <a:pt x="5342763" y="1635709"/>
                    <a:pt x="5386654" y="1635709"/>
                  </a:cubicBezTo>
                  <a:close/>
                  <a:moveTo>
                    <a:pt x="4304233" y="1635709"/>
                  </a:moveTo>
                  <a:cubicBezTo>
                    <a:pt x="4369663" y="1635709"/>
                    <a:pt x="4402378" y="1677365"/>
                    <a:pt x="4402378" y="1760677"/>
                  </a:cubicBezTo>
                  <a:lnTo>
                    <a:pt x="4402378" y="1944167"/>
                  </a:lnTo>
                  <a:cubicBezTo>
                    <a:pt x="4402378" y="1966112"/>
                    <a:pt x="4381042" y="1977085"/>
                    <a:pt x="4338370" y="1977085"/>
                  </a:cubicBezTo>
                  <a:cubicBezTo>
                    <a:pt x="4295699" y="1977085"/>
                    <a:pt x="4274362" y="1966112"/>
                    <a:pt x="4274362" y="1944167"/>
                  </a:cubicBezTo>
                  <a:lnTo>
                    <a:pt x="4274362" y="1775307"/>
                  </a:lnTo>
                  <a:cubicBezTo>
                    <a:pt x="4274362" y="1761896"/>
                    <a:pt x="4272330" y="1752549"/>
                    <a:pt x="4268266" y="1747266"/>
                  </a:cubicBezTo>
                  <a:cubicBezTo>
                    <a:pt x="4263796" y="1742389"/>
                    <a:pt x="4255871" y="1739951"/>
                    <a:pt x="4244492" y="1739951"/>
                  </a:cubicBezTo>
                  <a:cubicBezTo>
                    <a:pt x="4241241" y="1739951"/>
                    <a:pt x="4237177" y="1740560"/>
                    <a:pt x="4232300" y="1741779"/>
                  </a:cubicBezTo>
                  <a:lnTo>
                    <a:pt x="4232300" y="1944167"/>
                  </a:lnTo>
                  <a:cubicBezTo>
                    <a:pt x="4232300" y="1966112"/>
                    <a:pt x="4210964" y="1977085"/>
                    <a:pt x="4168292" y="1977085"/>
                  </a:cubicBezTo>
                  <a:cubicBezTo>
                    <a:pt x="4125620" y="1977085"/>
                    <a:pt x="4104284" y="1966112"/>
                    <a:pt x="4104284" y="1944167"/>
                  </a:cubicBezTo>
                  <a:lnTo>
                    <a:pt x="4104284" y="1675333"/>
                  </a:lnTo>
                  <a:cubicBezTo>
                    <a:pt x="4104284" y="1654200"/>
                    <a:pt x="4125417" y="1643634"/>
                    <a:pt x="4167683" y="1643634"/>
                  </a:cubicBezTo>
                  <a:cubicBezTo>
                    <a:pt x="4210761" y="1643634"/>
                    <a:pt x="4232300" y="1654200"/>
                    <a:pt x="4232300" y="1675333"/>
                  </a:cubicBezTo>
                  <a:lnTo>
                    <a:pt x="4232300" y="1678381"/>
                  </a:lnTo>
                  <a:cubicBezTo>
                    <a:pt x="4243273" y="1649933"/>
                    <a:pt x="4267251" y="1635709"/>
                    <a:pt x="4304233" y="1635709"/>
                  </a:cubicBezTo>
                  <a:close/>
                  <a:moveTo>
                    <a:pt x="3923918" y="1635709"/>
                  </a:moveTo>
                  <a:cubicBezTo>
                    <a:pt x="3971467" y="1635709"/>
                    <a:pt x="4009059" y="1652168"/>
                    <a:pt x="4036694" y="1685087"/>
                  </a:cubicBezTo>
                  <a:cubicBezTo>
                    <a:pt x="4061485" y="1715973"/>
                    <a:pt x="4073880" y="1756410"/>
                    <a:pt x="4073880" y="1806397"/>
                  </a:cubicBezTo>
                  <a:cubicBezTo>
                    <a:pt x="4073880" y="1857603"/>
                    <a:pt x="4061078" y="1898650"/>
                    <a:pt x="4035475" y="1929536"/>
                  </a:cubicBezTo>
                  <a:cubicBezTo>
                    <a:pt x="4007434" y="1964080"/>
                    <a:pt x="3967403" y="1981352"/>
                    <a:pt x="3915384" y="1981352"/>
                  </a:cubicBezTo>
                  <a:cubicBezTo>
                    <a:pt x="3863365" y="1981352"/>
                    <a:pt x="3823944" y="1964487"/>
                    <a:pt x="3797122" y="1930755"/>
                  </a:cubicBezTo>
                  <a:cubicBezTo>
                    <a:pt x="3773144" y="1900682"/>
                    <a:pt x="3761155" y="1859839"/>
                    <a:pt x="3761155" y="1808226"/>
                  </a:cubicBezTo>
                  <a:cubicBezTo>
                    <a:pt x="3761155" y="1753362"/>
                    <a:pt x="3774770" y="1711096"/>
                    <a:pt x="3801999" y="1681429"/>
                  </a:cubicBezTo>
                  <a:cubicBezTo>
                    <a:pt x="3830040" y="1650949"/>
                    <a:pt x="3870680" y="1635709"/>
                    <a:pt x="3923918" y="1635709"/>
                  </a:cubicBezTo>
                  <a:close/>
                  <a:moveTo>
                    <a:pt x="3469081" y="1635709"/>
                  </a:moveTo>
                  <a:cubicBezTo>
                    <a:pt x="3513785" y="1635709"/>
                    <a:pt x="3542029" y="1651965"/>
                    <a:pt x="3553815" y="1684477"/>
                  </a:cubicBezTo>
                  <a:cubicBezTo>
                    <a:pt x="3564788" y="1651965"/>
                    <a:pt x="3590797" y="1635709"/>
                    <a:pt x="3631844" y="1635709"/>
                  </a:cubicBezTo>
                  <a:cubicBezTo>
                    <a:pt x="3697274" y="1635709"/>
                    <a:pt x="3729990" y="1677365"/>
                    <a:pt x="3729990" y="1760677"/>
                  </a:cubicBezTo>
                  <a:lnTo>
                    <a:pt x="3729990" y="1939290"/>
                  </a:lnTo>
                  <a:cubicBezTo>
                    <a:pt x="3729990" y="1961235"/>
                    <a:pt x="3708653" y="1972208"/>
                    <a:pt x="3665982" y="1972208"/>
                  </a:cubicBezTo>
                  <a:cubicBezTo>
                    <a:pt x="3623310" y="1972208"/>
                    <a:pt x="3601974" y="1961235"/>
                    <a:pt x="3601974" y="1939290"/>
                  </a:cubicBezTo>
                  <a:lnTo>
                    <a:pt x="3601974" y="1775307"/>
                  </a:lnTo>
                  <a:cubicBezTo>
                    <a:pt x="3601974" y="1761896"/>
                    <a:pt x="3599941" y="1752549"/>
                    <a:pt x="3595877" y="1747266"/>
                  </a:cubicBezTo>
                  <a:cubicBezTo>
                    <a:pt x="3591407" y="1742389"/>
                    <a:pt x="3583482" y="1739951"/>
                    <a:pt x="3572103" y="1739951"/>
                  </a:cubicBezTo>
                  <a:lnTo>
                    <a:pt x="3562959" y="1740560"/>
                  </a:lnTo>
                  <a:lnTo>
                    <a:pt x="3563569" y="1750314"/>
                  </a:lnTo>
                  <a:lnTo>
                    <a:pt x="3563569" y="1944167"/>
                  </a:lnTo>
                  <a:cubicBezTo>
                    <a:pt x="3563569" y="1966112"/>
                    <a:pt x="3542233" y="1977085"/>
                    <a:pt x="3499561" y="1977085"/>
                  </a:cubicBezTo>
                  <a:cubicBezTo>
                    <a:pt x="3456889" y="1977085"/>
                    <a:pt x="3435553" y="1966112"/>
                    <a:pt x="3435553" y="1944167"/>
                  </a:cubicBezTo>
                  <a:lnTo>
                    <a:pt x="3435553" y="1775307"/>
                  </a:lnTo>
                  <a:cubicBezTo>
                    <a:pt x="3435553" y="1761896"/>
                    <a:pt x="3433521" y="1752549"/>
                    <a:pt x="3429457" y="1747266"/>
                  </a:cubicBezTo>
                  <a:cubicBezTo>
                    <a:pt x="3424986" y="1742389"/>
                    <a:pt x="3417061" y="1739951"/>
                    <a:pt x="3405682" y="1739951"/>
                  </a:cubicBezTo>
                  <a:cubicBezTo>
                    <a:pt x="3401618" y="1739951"/>
                    <a:pt x="3397758" y="1740560"/>
                    <a:pt x="3394100" y="1741779"/>
                  </a:cubicBezTo>
                  <a:lnTo>
                    <a:pt x="3394100" y="1944167"/>
                  </a:lnTo>
                  <a:cubicBezTo>
                    <a:pt x="3394100" y="1966112"/>
                    <a:pt x="3372764" y="1977085"/>
                    <a:pt x="3330092" y="1977085"/>
                  </a:cubicBezTo>
                  <a:cubicBezTo>
                    <a:pt x="3287420" y="1977085"/>
                    <a:pt x="3266084" y="1966112"/>
                    <a:pt x="3266084" y="1944167"/>
                  </a:cubicBezTo>
                  <a:lnTo>
                    <a:pt x="3266084" y="1675333"/>
                  </a:lnTo>
                  <a:cubicBezTo>
                    <a:pt x="3266084" y="1654200"/>
                    <a:pt x="3287217" y="1643634"/>
                    <a:pt x="3329482" y="1643634"/>
                  </a:cubicBezTo>
                  <a:cubicBezTo>
                    <a:pt x="3372561" y="1643634"/>
                    <a:pt x="3394100" y="1654200"/>
                    <a:pt x="3394100" y="1675333"/>
                  </a:cubicBezTo>
                  <a:lnTo>
                    <a:pt x="3394100" y="1687525"/>
                  </a:lnTo>
                  <a:cubicBezTo>
                    <a:pt x="3405479" y="1652981"/>
                    <a:pt x="3430473" y="1635709"/>
                    <a:pt x="3469081" y="1635709"/>
                  </a:cubicBezTo>
                  <a:close/>
                  <a:moveTo>
                    <a:pt x="2963570" y="1635709"/>
                  </a:moveTo>
                  <a:cubicBezTo>
                    <a:pt x="3000959" y="1635709"/>
                    <a:pt x="3031642" y="1641195"/>
                    <a:pt x="3055619" y="1652168"/>
                  </a:cubicBezTo>
                  <a:cubicBezTo>
                    <a:pt x="3076752" y="1662328"/>
                    <a:pt x="3087319" y="1674114"/>
                    <a:pt x="3087319" y="1687525"/>
                  </a:cubicBezTo>
                  <a:lnTo>
                    <a:pt x="3086100" y="1688135"/>
                  </a:lnTo>
                  <a:lnTo>
                    <a:pt x="3087319" y="1688744"/>
                  </a:lnTo>
                  <a:lnTo>
                    <a:pt x="3087319" y="1935023"/>
                  </a:lnTo>
                  <a:cubicBezTo>
                    <a:pt x="3087319" y="2018741"/>
                    <a:pt x="3032455" y="2060600"/>
                    <a:pt x="2922727" y="2060600"/>
                  </a:cubicBezTo>
                  <a:cubicBezTo>
                    <a:pt x="2881274" y="2060600"/>
                    <a:pt x="2848965" y="2053895"/>
                    <a:pt x="2825800" y="2040483"/>
                  </a:cubicBezTo>
                  <a:cubicBezTo>
                    <a:pt x="2803449" y="2027885"/>
                    <a:pt x="2792272" y="2010613"/>
                    <a:pt x="2792272" y="1988667"/>
                  </a:cubicBezTo>
                  <a:cubicBezTo>
                    <a:pt x="2792272" y="1963877"/>
                    <a:pt x="2800807" y="1949043"/>
                    <a:pt x="2817876" y="1944167"/>
                  </a:cubicBezTo>
                  <a:cubicBezTo>
                    <a:pt x="2845104" y="1961235"/>
                    <a:pt x="2874568" y="1969770"/>
                    <a:pt x="2906268" y="1969770"/>
                  </a:cubicBezTo>
                  <a:cubicBezTo>
                    <a:pt x="2930245" y="1969770"/>
                    <a:pt x="2946298" y="1965706"/>
                    <a:pt x="2954426" y="1957578"/>
                  </a:cubicBezTo>
                  <a:cubicBezTo>
                    <a:pt x="2960116" y="1951888"/>
                    <a:pt x="2962351" y="1941931"/>
                    <a:pt x="2961132" y="1927707"/>
                  </a:cubicBezTo>
                  <a:cubicBezTo>
                    <a:pt x="2949752" y="1935429"/>
                    <a:pt x="2932277" y="1939290"/>
                    <a:pt x="2908706" y="1939290"/>
                  </a:cubicBezTo>
                  <a:cubicBezTo>
                    <a:pt x="2870098" y="1939290"/>
                    <a:pt x="2839618" y="1928520"/>
                    <a:pt x="2817266" y="1906981"/>
                  </a:cubicBezTo>
                  <a:cubicBezTo>
                    <a:pt x="2793288" y="1883003"/>
                    <a:pt x="2781300" y="1848663"/>
                    <a:pt x="2781300" y="1803959"/>
                  </a:cubicBezTo>
                  <a:cubicBezTo>
                    <a:pt x="2781300" y="1749907"/>
                    <a:pt x="2796540" y="1708455"/>
                    <a:pt x="2827019" y="1679600"/>
                  </a:cubicBezTo>
                  <a:cubicBezTo>
                    <a:pt x="2857906" y="1650339"/>
                    <a:pt x="2903423" y="1635709"/>
                    <a:pt x="2963570" y="1635709"/>
                  </a:cubicBezTo>
                  <a:close/>
                  <a:moveTo>
                    <a:pt x="1637233" y="1635709"/>
                  </a:moveTo>
                  <a:cubicBezTo>
                    <a:pt x="1702663" y="1635709"/>
                    <a:pt x="1735378" y="1677365"/>
                    <a:pt x="1735378" y="1760677"/>
                  </a:cubicBezTo>
                  <a:lnTo>
                    <a:pt x="1735378" y="1944167"/>
                  </a:lnTo>
                  <a:cubicBezTo>
                    <a:pt x="1735378" y="1966112"/>
                    <a:pt x="1714042" y="1977085"/>
                    <a:pt x="1671370" y="1977085"/>
                  </a:cubicBezTo>
                  <a:cubicBezTo>
                    <a:pt x="1628698" y="1977085"/>
                    <a:pt x="1607363" y="1966112"/>
                    <a:pt x="1607363" y="1944167"/>
                  </a:cubicBezTo>
                  <a:lnTo>
                    <a:pt x="1607363" y="1775307"/>
                  </a:lnTo>
                  <a:cubicBezTo>
                    <a:pt x="1607363" y="1761896"/>
                    <a:pt x="1605330" y="1752549"/>
                    <a:pt x="1601266" y="1747266"/>
                  </a:cubicBezTo>
                  <a:cubicBezTo>
                    <a:pt x="1596796" y="1742389"/>
                    <a:pt x="1588871" y="1739951"/>
                    <a:pt x="1577492" y="1739951"/>
                  </a:cubicBezTo>
                  <a:cubicBezTo>
                    <a:pt x="1574241" y="1739951"/>
                    <a:pt x="1570177" y="1740560"/>
                    <a:pt x="1565300" y="1741779"/>
                  </a:cubicBezTo>
                  <a:lnTo>
                    <a:pt x="1565300" y="1944167"/>
                  </a:lnTo>
                  <a:cubicBezTo>
                    <a:pt x="1565300" y="1966112"/>
                    <a:pt x="1543964" y="1977085"/>
                    <a:pt x="1501292" y="1977085"/>
                  </a:cubicBezTo>
                  <a:cubicBezTo>
                    <a:pt x="1458620" y="1977085"/>
                    <a:pt x="1437284" y="1966112"/>
                    <a:pt x="1437284" y="1944167"/>
                  </a:cubicBezTo>
                  <a:lnTo>
                    <a:pt x="1437284" y="1675333"/>
                  </a:lnTo>
                  <a:cubicBezTo>
                    <a:pt x="1437284" y="1654200"/>
                    <a:pt x="1458417" y="1643634"/>
                    <a:pt x="1500682" y="1643634"/>
                  </a:cubicBezTo>
                  <a:cubicBezTo>
                    <a:pt x="1543761" y="1643634"/>
                    <a:pt x="1565300" y="1654200"/>
                    <a:pt x="1565300" y="1675333"/>
                  </a:cubicBezTo>
                  <a:lnTo>
                    <a:pt x="1565300" y="1678381"/>
                  </a:lnTo>
                  <a:cubicBezTo>
                    <a:pt x="1576273" y="1649933"/>
                    <a:pt x="1600250" y="1635709"/>
                    <a:pt x="1637233" y="1635709"/>
                  </a:cubicBezTo>
                  <a:close/>
                  <a:moveTo>
                    <a:pt x="1199159" y="1635709"/>
                  </a:moveTo>
                  <a:cubicBezTo>
                    <a:pt x="1246301" y="1635709"/>
                    <a:pt x="1276781" y="1641399"/>
                    <a:pt x="1290599" y="1652778"/>
                  </a:cubicBezTo>
                  <a:cubicBezTo>
                    <a:pt x="1292631" y="1660906"/>
                    <a:pt x="1294053" y="1668831"/>
                    <a:pt x="1294866" y="1676552"/>
                  </a:cubicBezTo>
                  <a:cubicBezTo>
                    <a:pt x="1295679" y="1684274"/>
                    <a:pt x="1295679" y="1692199"/>
                    <a:pt x="1294866" y="1700327"/>
                  </a:cubicBezTo>
                  <a:cubicBezTo>
                    <a:pt x="1292428" y="1732026"/>
                    <a:pt x="1277188" y="1747875"/>
                    <a:pt x="1249146" y="1747875"/>
                  </a:cubicBezTo>
                  <a:cubicBezTo>
                    <a:pt x="1244676" y="1747875"/>
                    <a:pt x="1239901" y="1747571"/>
                    <a:pt x="1234821" y="1746961"/>
                  </a:cubicBezTo>
                  <a:cubicBezTo>
                    <a:pt x="1229740" y="1746351"/>
                    <a:pt x="1224356" y="1745640"/>
                    <a:pt x="1218666" y="1744827"/>
                  </a:cubicBezTo>
                  <a:cubicBezTo>
                    <a:pt x="1212976" y="1744015"/>
                    <a:pt x="1208202" y="1743405"/>
                    <a:pt x="1204341" y="1742999"/>
                  </a:cubicBezTo>
                  <a:cubicBezTo>
                    <a:pt x="1200480" y="1742592"/>
                    <a:pt x="1197330" y="1742389"/>
                    <a:pt x="1194892" y="1742389"/>
                  </a:cubicBezTo>
                  <a:cubicBezTo>
                    <a:pt x="1170914" y="1742389"/>
                    <a:pt x="1158925" y="1763522"/>
                    <a:pt x="1158925" y="1805787"/>
                  </a:cubicBezTo>
                  <a:cubicBezTo>
                    <a:pt x="1158925" y="1861464"/>
                    <a:pt x="1180668" y="1889303"/>
                    <a:pt x="1224153" y="1889303"/>
                  </a:cubicBezTo>
                  <a:cubicBezTo>
                    <a:pt x="1240409" y="1889303"/>
                    <a:pt x="1257071" y="1886051"/>
                    <a:pt x="1274140" y="1879549"/>
                  </a:cubicBezTo>
                  <a:cubicBezTo>
                    <a:pt x="1288364" y="1884019"/>
                    <a:pt x="1295476" y="1897431"/>
                    <a:pt x="1295476" y="1919783"/>
                  </a:cubicBezTo>
                  <a:cubicBezTo>
                    <a:pt x="1295476" y="1960829"/>
                    <a:pt x="1261541" y="1981352"/>
                    <a:pt x="1193673" y="1981352"/>
                  </a:cubicBezTo>
                  <a:cubicBezTo>
                    <a:pt x="1144092" y="1981352"/>
                    <a:pt x="1105687" y="1966722"/>
                    <a:pt x="1078458" y="1937461"/>
                  </a:cubicBezTo>
                  <a:cubicBezTo>
                    <a:pt x="1050823" y="1908607"/>
                    <a:pt x="1037006" y="1867763"/>
                    <a:pt x="1037006" y="1814931"/>
                  </a:cubicBezTo>
                  <a:cubicBezTo>
                    <a:pt x="1037006" y="1755191"/>
                    <a:pt x="1052245" y="1709674"/>
                    <a:pt x="1082725" y="1678381"/>
                  </a:cubicBezTo>
                  <a:cubicBezTo>
                    <a:pt x="1110767" y="1649933"/>
                    <a:pt x="1149578" y="1635709"/>
                    <a:pt x="1199159" y="1635709"/>
                  </a:cubicBezTo>
                  <a:close/>
                  <a:moveTo>
                    <a:pt x="2409443" y="1577187"/>
                  </a:moveTo>
                  <a:cubicBezTo>
                    <a:pt x="2424074" y="1581658"/>
                    <a:pt x="2439111" y="1593647"/>
                    <a:pt x="2454554" y="1613154"/>
                  </a:cubicBezTo>
                  <a:lnTo>
                    <a:pt x="2471155" y="1652520"/>
                  </a:lnTo>
                  <a:lnTo>
                    <a:pt x="2472309" y="1651559"/>
                  </a:lnTo>
                  <a:cubicBezTo>
                    <a:pt x="2482875" y="1646275"/>
                    <a:pt x="2498725" y="1643634"/>
                    <a:pt x="2519857" y="1643634"/>
                  </a:cubicBezTo>
                  <a:cubicBezTo>
                    <a:pt x="2562936" y="1643634"/>
                    <a:pt x="2584475" y="1654200"/>
                    <a:pt x="2584475" y="1675333"/>
                  </a:cubicBezTo>
                  <a:lnTo>
                    <a:pt x="2584475" y="1678381"/>
                  </a:lnTo>
                  <a:cubicBezTo>
                    <a:pt x="2595448" y="1649933"/>
                    <a:pt x="2619425" y="1635709"/>
                    <a:pt x="2656408" y="1635709"/>
                  </a:cubicBezTo>
                  <a:cubicBezTo>
                    <a:pt x="2721838" y="1635709"/>
                    <a:pt x="2754553" y="1677365"/>
                    <a:pt x="2754553" y="1760677"/>
                  </a:cubicBezTo>
                  <a:lnTo>
                    <a:pt x="2754553" y="1944167"/>
                  </a:lnTo>
                  <a:cubicBezTo>
                    <a:pt x="2754553" y="1966112"/>
                    <a:pt x="2733217" y="1977085"/>
                    <a:pt x="2690545" y="1977085"/>
                  </a:cubicBezTo>
                  <a:cubicBezTo>
                    <a:pt x="2647873" y="1977085"/>
                    <a:pt x="2626537" y="1966112"/>
                    <a:pt x="2626537" y="1944167"/>
                  </a:cubicBezTo>
                  <a:lnTo>
                    <a:pt x="2626537" y="1775307"/>
                  </a:lnTo>
                  <a:cubicBezTo>
                    <a:pt x="2626537" y="1761896"/>
                    <a:pt x="2624505" y="1752549"/>
                    <a:pt x="2620441" y="1747266"/>
                  </a:cubicBezTo>
                  <a:cubicBezTo>
                    <a:pt x="2615971" y="1742389"/>
                    <a:pt x="2608046" y="1739951"/>
                    <a:pt x="2596667" y="1739951"/>
                  </a:cubicBezTo>
                  <a:cubicBezTo>
                    <a:pt x="2593416" y="1739951"/>
                    <a:pt x="2589352" y="1740560"/>
                    <a:pt x="2584475" y="1741779"/>
                  </a:cubicBezTo>
                  <a:lnTo>
                    <a:pt x="2584475" y="1944167"/>
                  </a:lnTo>
                  <a:cubicBezTo>
                    <a:pt x="2584475" y="1966112"/>
                    <a:pt x="2563139" y="1977085"/>
                    <a:pt x="2520467" y="1977085"/>
                  </a:cubicBezTo>
                  <a:cubicBezTo>
                    <a:pt x="2477795" y="1977085"/>
                    <a:pt x="2456459" y="1966112"/>
                    <a:pt x="2456459" y="1944167"/>
                  </a:cubicBezTo>
                  <a:lnTo>
                    <a:pt x="2456459" y="1708336"/>
                  </a:lnTo>
                  <a:lnTo>
                    <a:pt x="2452116" y="1713738"/>
                  </a:lnTo>
                  <a:cubicBezTo>
                    <a:pt x="2438298" y="1724304"/>
                    <a:pt x="2422042" y="1725727"/>
                    <a:pt x="2403348" y="1718005"/>
                  </a:cubicBezTo>
                  <a:lnTo>
                    <a:pt x="2403348" y="1883816"/>
                  </a:lnTo>
                  <a:cubicBezTo>
                    <a:pt x="2403348" y="1893976"/>
                    <a:pt x="2411679" y="1898040"/>
                    <a:pt x="2428341" y="1896008"/>
                  </a:cubicBezTo>
                  <a:cubicBezTo>
                    <a:pt x="2433624" y="1909419"/>
                    <a:pt x="2434844" y="1922831"/>
                    <a:pt x="2431999" y="1936242"/>
                  </a:cubicBezTo>
                  <a:cubicBezTo>
                    <a:pt x="2426715" y="1963471"/>
                    <a:pt x="2403348" y="1977085"/>
                    <a:pt x="2361895" y="1977085"/>
                  </a:cubicBezTo>
                  <a:cubicBezTo>
                    <a:pt x="2327757" y="1977085"/>
                    <a:pt x="2303780" y="1967331"/>
                    <a:pt x="2289962" y="1947824"/>
                  </a:cubicBezTo>
                  <a:cubicBezTo>
                    <a:pt x="2275738" y="1967331"/>
                    <a:pt x="2249322" y="1977085"/>
                    <a:pt x="2210714" y="1977085"/>
                  </a:cubicBezTo>
                  <a:cubicBezTo>
                    <a:pt x="2175763" y="1977085"/>
                    <a:pt x="2149144" y="1967738"/>
                    <a:pt x="2130856" y="1949043"/>
                  </a:cubicBezTo>
                  <a:cubicBezTo>
                    <a:pt x="2113788" y="1931975"/>
                    <a:pt x="2105253" y="1908810"/>
                    <a:pt x="2105253" y="1879549"/>
                  </a:cubicBezTo>
                  <a:lnTo>
                    <a:pt x="2105253" y="1675333"/>
                  </a:lnTo>
                  <a:cubicBezTo>
                    <a:pt x="2105253" y="1654200"/>
                    <a:pt x="2126386" y="1643634"/>
                    <a:pt x="2168652" y="1643634"/>
                  </a:cubicBezTo>
                  <a:cubicBezTo>
                    <a:pt x="2211730" y="1643634"/>
                    <a:pt x="2233269" y="1654200"/>
                    <a:pt x="2233269" y="1675333"/>
                  </a:cubicBezTo>
                  <a:lnTo>
                    <a:pt x="2233269" y="1864309"/>
                  </a:lnTo>
                  <a:cubicBezTo>
                    <a:pt x="2233269" y="1883410"/>
                    <a:pt x="2241803" y="1892960"/>
                    <a:pt x="2258872" y="1892960"/>
                  </a:cubicBezTo>
                  <a:cubicBezTo>
                    <a:pt x="2264968" y="1892960"/>
                    <a:pt x="2270455" y="1892351"/>
                    <a:pt x="2275331" y="1891131"/>
                  </a:cubicBezTo>
                  <a:lnTo>
                    <a:pt x="2275331" y="1675333"/>
                  </a:lnTo>
                  <a:cubicBezTo>
                    <a:pt x="2275331" y="1654200"/>
                    <a:pt x="2296464" y="1643634"/>
                    <a:pt x="2338730" y="1643634"/>
                  </a:cubicBezTo>
                  <a:cubicBezTo>
                    <a:pt x="2370835" y="1643634"/>
                    <a:pt x="2390749" y="1649323"/>
                    <a:pt x="2398471" y="1660703"/>
                  </a:cubicBezTo>
                  <a:cubicBezTo>
                    <a:pt x="2408631" y="1664767"/>
                    <a:pt x="2415336" y="1665579"/>
                    <a:pt x="2418588" y="1663141"/>
                  </a:cubicBezTo>
                  <a:cubicBezTo>
                    <a:pt x="2427122" y="1656232"/>
                    <a:pt x="2427325" y="1648714"/>
                    <a:pt x="2419197" y="1640586"/>
                  </a:cubicBezTo>
                  <a:lnTo>
                    <a:pt x="2407005" y="1630223"/>
                  </a:lnTo>
                  <a:cubicBezTo>
                    <a:pt x="2400909" y="1625346"/>
                    <a:pt x="2397048" y="1621688"/>
                    <a:pt x="2395423" y="1619250"/>
                  </a:cubicBezTo>
                  <a:cubicBezTo>
                    <a:pt x="2387295" y="1610309"/>
                    <a:pt x="2387295" y="1600555"/>
                    <a:pt x="2395423" y="1589989"/>
                  </a:cubicBezTo>
                  <a:cubicBezTo>
                    <a:pt x="2399893" y="1584299"/>
                    <a:pt x="2404567" y="1580032"/>
                    <a:pt x="2409443" y="1577187"/>
                  </a:cubicBezTo>
                  <a:close/>
                  <a:moveTo>
                    <a:pt x="965758" y="1577187"/>
                  </a:moveTo>
                  <a:cubicBezTo>
                    <a:pt x="980389" y="1581658"/>
                    <a:pt x="995426" y="1593647"/>
                    <a:pt x="1010869" y="1613154"/>
                  </a:cubicBezTo>
                  <a:cubicBezTo>
                    <a:pt x="1024686" y="1629816"/>
                    <a:pt x="1031798" y="1646682"/>
                    <a:pt x="1032205" y="1663751"/>
                  </a:cubicBezTo>
                  <a:cubicBezTo>
                    <a:pt x="1032611" y="1683664"/>
                    <a:pt x="1024686" y="1700327"/>
                    <a:pt x="1008431" y="1713738"/>
                  </a:cubicBezTo>
                  <a:cubicBezTo>
                    <a:pt x="1006805" y="1714551"/>
                    <a:pt x="1005382" y="1715465"/>
                    <a:pt x="1004163" y="1716481"/>
                  </a:cubicBezTo>
                  <a:cubicBezTo>
                    <a:pt x="1002944" y="1717497"/>
                    <a:pt x="1001521" y="1718411"/>
                    <a:pt x="999896" y="1719224"/>
                  </a:cubicBezTo>
                  <a:cubicBezTo>
                    <a:pt x="1010869" y="1744421"/>
                    <a:pt x="1016355" y="1773479"/>
                    <a:pt x="1016355" y="1806397"/>
                  </a:cubicBezTo>
                  <a:cubicBezTo>
                    <a:pt x="1016355" y="1857603"/>
                    <a:pt x="1003554" y="1898650"/>
                    <a:pt x="977950" y="1929536"/>
                  </a:cubicBezTo>
                  <a:cubicBezTo>
                    <a:pt x="949909" y="1964080"/>
                    <a:pt x="909878" y="1981352"/>
                    <a:pt x="857859" y="1981352"/>
                  </a:cubicBezTo>
                  <a:cubicBezTo>
                    <a:pt x="805840" y="1981352"/>
                    <a:pt x="766419" y="1964487"/>
                    <a:pt x="739597" y="1930755"/>
                  </a:cubicBezTo>
                  <a:cubicBezTo>
                    <a:pt x="715619" y="1900682"/>
                    <a:pt x="703630" y="1859839"/>
                    <a:pt x="703630" y="1808226"/>
                  </a:cubicBezTo>
                  <a:cubicBezTo>
                    <a:pt x="703630" y="1753362"/>
                    <a:pt x="717245" y="1711096"/>
                    <a:pt x="744473" y="1681429"/>
                  </a:cubicBezTo>
                  <a:cubicBezTo>
                    <a:pt x="772515" y="1650949"/>
                    <a:pt x="813155" y="1635709"/>
                    <a:pt x="866394" y="1635709"/>
                  </a:cubicBezTo>
                  <a:cubicBezTo>
                    <a:pt x="897686" y="1635709"/>
                    <a:pt x="924712" y="1642821"/>
                    <a:pt x="947470" y="1657045"/>
                  </a:cubicBezTo>
                  <a:cubicBezTo>
                    <a:pt x="961288" y="1664360"/>
                    <a:pt x="970432" y="1666392"/>
                    <a:pt x="974902" y="1663141"/>
                  </a:cubicBezTo>
                  <a:cubicBezTo>
                    <a:pt x="983437" y="1656232"/>
                    <a:pt x="983640" y="1648714"/>
                    <a:pt x="975512" y="1640586"/>
                  </a:cubicBezTo>
                  <a:lnTo>
                    <a:pt x="963320" y="1630223"/>
                  </a:lnTo>
                  <a:cubicBezTo>
                    <a:pt x="957224" y="1625346"/>
                    <a:pt x="953363" y="1621688"/>
                    <a:pt x="951738" y="1619250"/>
                  </a:cubicBezTo>
                  <a:cubicBezTo>
                    <a:pt x="943610" y="1610309"/>
                    <a:pt x="943610" y="1600555"/>
                    <a:pt x="951738" y="1589989"/>
                  </a:cubicBezTo>
                  <a:cubicBezTo>
                    <a:pt x="956208" y="1584299"/>
                    <a:pt x="960882" y="1580032"/>
                    <a:pt x="965758" y="1577187"/>
                  </a:cubicBezTo>
                  <a:close/>
                  <a:moveTo>
                    <a:pt x="666369" y="1577187"/>
                  </a:moveTo>
                  <a:cubicBezTo>
                    <a:pt x="680999" y="1581658"/>
                    <a:pt x="696036" y="1593647"/>
                    <a:pt x="711479" y="1613154"/>
                  </a:cubicBezTo>
                  <a:cubicBezTo>
                    <a:pt x="725296" y="1629816"/>
                    <a:pt x="732409" y="1646682"/>
                    <a:pt x="732815" y="1663751"/>
                  </a:cubicBezTo>
                  <a:cubicBezTo>
                    <a:pt x="733221" y="1683664"/>
                    <a:pt x="725296" y="1700327"/>
                    <a:pt x="709041" y="1713738"/>
                  </a:cubicBezTo>
                  <a:cubicBezTo>
                    <a:pt x="695223" y="1724304"/>
                    <a:pt x="678967" y="1725727"/>
                    <a:pt x="660273" y="1718005"/>
                  </a:cubicBezTo>
                  <a:lnTo>
                    <a:pt x="660273" y="1883816"/>
                  </a:lnTo>
                  <a:cubicBezTo>
                    <a:pt x="660273" y="1893976"/>
                    <a:pt x="668604" y="1898040"/>
                    <a:pt x="685266" y="1896008"/>
                  </a:cubicBezTo>
                  <a:cubicBezTo>
                    <a:pt x="690549" y="1909419"/>
                    <a:pt x="691769" y="1922831"/>
                    <a:pt x="688924" y="1936242"/>
                  </a:cubicBezTo>
                  <a:cubicBezTo>
                    <a:pt x="683641" y="1963471"/>
                    <a:pt x="660273" y="1977085"/>
                    <a:pt x="618820" y="1977085"/>
                  </a:cubicBezTo>
                  <a:cubicBezTo>
                    <a:pt x="584682" y="1977085"/>
                    <a:pt x="560705" y="1967331"/>
                    <a:pt x="546887" y="1947824"/>
                  </a:cubicBezTo>
                  <a:cubicBezTo>
                    <a:pt x="532663" y="1967331"/>
                    <a:pt x="506247" y="1977085"/>
                    <a:pt x="467639" y="1977085"/>
                  </a:cubicBezTo>
                  <a:cubicBezTo>
                    <a:pt x="432689" y="1977085"/>
                    <a:pt x="406070" y="1967738"/>
                    <a:pt x="387781" y="1949043"/>
                  </a:cubicBezTo>
                  <a:cubicBezTo>
                    <a:pt x="370713" y="1931975"/>
                    <a:pt x="362178" y="1908810"/>
                    <a:pt x="362178" y="1879549"/>
                  </a:cubicBezTo>
                  <a:lnTo>
                    <a:pt x="362178" y="1675333"/>
                  </a:lnTo>
                  <a:cubicBezTo>
                    <a:pt x="362178" y="1654200"/>
                    <a:pt x="383311" y="1643634"/>
                    <a:pt x="425577" y="1643634"/>
                  </a:cubicBezTo>
                  <a:cubicBezTo>
                    <a:pt x="468655" y="1643634"/>
                    <a:pt x="490194" y="1654200"/>
                    <a:pt x="490194" y="1675333"/>
                  </a:cubicBezTo>
                  <a:lnTo>
                    <a:pt x="490194" y="1864309"/>
                  </a:lnTo>
                  <a:cubicBezTo>
                    <a:pt x="490194" y="1883410"/>
                    <a:pt x="498729" y="1892960"/>
                    <a:pt x="515798" y="1892960"/>
                  </a:cubicBezTo>
                  <a:cubicBezTo>
                    <a:pt x="521893" y="1892960"/>
                    <a:pt x="527380" y="1892351"/>
                    <a:pt x="532257" y="1891131"/>
                  </a:cubicBezTo>
                  <a:lnTo>
                    <a:pt x="532257" y="1675333"/>
                  </a:lnTo>
                  <a:cubicBezTo>
                    <a:pt x="532257" y="1654200"/>
                    <a:pt x="553389" y="1643634"/>
                    <a:pt x="595655" y="1643634"/>
                  </a:cubicBezTo>
                  <a:cubicBezTo>
                    <a:pt x="627760" y="1643634"/>
                    <a:pt x="647674" y="1649323"/>
                    <a:pt x="655396" y="1660703"/>
                  </a:cubicBezTo>
                  <a:cubicBezTo>
                    <a:pt x="665556" y="1664767"/>
                    <a:pt x="672261" y="1665579"/>
                    <a:pt x="675513" y="1663141"/>
                  </a:cubicBezTo>
                  <a:cubicBezTo>
                    <a:pt x="684047" y="1656232"/>
                    <a:pt x="684250" y="1648714"/>
                    <a:pt x="676122" y="1640586"/>
                  </a:cubicBezTo>
                  <a:lnTo>
                    <a:pt x="663930" y="1630223"/>
                  </a:lnTo>
                  <a:cubicBezTo>
                    <a:pt x="657834" y="1625346"/>
                    <a:pt x="653973" y="1621688"/>
                    <a:pt x="652348" y="1619250"/>
                  </a:cubicBezTo>
                  <a:cubicBezTo>
                    <a:pt x="644220" y="1610309"/>
                    <a:pt x="644220" y="1600555"/>
                    <a:pt x="652348" y="1589989"/>
                  </a:cubicBezTo>
                  <a:cubicBezTo>
                    <a:pt x="656818" y="1584299"/>
                    <a:pt x="661492" y="1580032"/>
                    <a:pt x="666369" y="1577187"/>
                  </a:cubicBezTo>
                  <a:close/>
                  <a:moveTo>
                    <a:pt x="1837715" y="1534515"/>
                  </a:moveTo>
                  <a:cubicBezTo>
                    <a:pt x="1880793" y="1534515"/>
                    <a:pt x="1902333" y="1545082"/>
                    <a:pt x="1902333" y="1566215"/>
                  </a:cubicBezTo>
                  <a:lnTo>
                    <a:pt x="1902333" y="1678381"/>
                  </a:lnTo>
                  <a:cubicBezTo>
                    <a:pt x="1913305" y="1649933"/>
                    <a:pt x="1937283" y="1635709"/>
                    <a:pt x="1974265" y="1635709"/>
                  </a:cubicBezTo>
                  <a:cubicBezTo>
                    <a:pt x="2039696" y="1635709"/>
                    <a:pt x="2072411" y="1677365"/>
                    <a:pt x="2072411" y="1760677"/>
                  </a:cubicBezTo>
                  <a:lnTo>
                    <a:pt x="2072411" y="1944167"/>
                  </a:lnTo>
                  <a:cubicBezTo>
                    <a:pt x="2072411" y="1966112"/>
                    <a:pt x="2051075" y="1977085"/>
                    <a:pt x="2008403" y="1977085"/>
                  </a:cubicBezTo>
                  <a:cubicBezTo>
                    <a:pt x="1965731" y="1977085"/>
                    <a:pt x="1944395" y="1966112"/>
                    <a:pt x="1944395" y="1944167"/>
                  </a:cubicBezTo>
                  <a:lnTo>
                    <a:pt x="1944395" y="1775307"/>
                  </a:lnTo>
                  <a:cubicBezTo>
                    <a:pt x="1944395" y="1761896"/>
                    <a:pt x="1942363" y="1752549"/>
                    <a:pt x="1938299" y="1747266"/>
                  </a:cubicBezTo>
                  <a:cubicBezTo>
                    <a:pt x="1933829" y="1742389"/>
                    <a:pt x="1925904" y="1739951"/>
                    <a:pt x="1914524" y="1739951"/>
                  </a:cubicBezTo>
                  <a:cubicBezTo>
                    <a:pt x="1911273" y="1739951"/>
                    <a:pt x="1907209" y="1740560"/>
                    <a:pt x="1902333" y="1741779"/>
                  </a:cubicBezTo>
                  <a:lnTo>
                    <a:pt x="1902333" y="1944167"/>
                  </a:lnTo>
                  <a:cubicBezTo>
                    <a:pt x="1902333" y="1966112"/>
                    <a:pt x="1880997" y="1977085"/>
                    <a:pt x="1838324" y="1977085"/>
                  </a:cubicBezTo>
                  <a:cubicBezTo>
                    <a:pt x="1795653" y="1977085"/>
                    <a:pt x="1774317" y="1966112"/>
                    <a:pt x="1774317" y="1944167"/>
                  </a:cubicBezTo>
                  <a:lnTo>
                    <a:pt x="1774317" y="1566215"/>
                  </a:lnTo>
                  <a:cubicBezTo>
                    <a:pt x="1774317" y="1545082"/>
                    <a:pt x="1795449" y="1534515"/>
                    <a:pt x="1837715" y="1534515"/>
                  </a:cubicBezTo>
                  <a:close/>
                  <a:moveTo>
                    <a:pt x="242011" y="1534515"/>
                  </a:moveTo>
                  <a:cubicBezTo>
                    <a:pt x="277774" y="1534515"/>
                    <a:pt x="298704" y="1541831"/>
                    <a:pt x="304800" y="1556461"/>
                  </a:cubicBezTo>
                  <a:cubicBezTo>
                    <a:pt x="311302" y="1557274"/>
                    <a:pt x="317195" y="1558087"/>
                    <a:pt x="322478" y="1558899"/>
                  </a:cubicBezTo>
                  <a:cubicBezTo>
                    <a:pt x="327761" y="1559712"/>
                    <a:pt x="332638" y="1560525"/>
                    <a:pt x="337109" y="1561338"/>
                  </a:cubicBezTo>
                  <a:cubicBezTo>
                    <a:pt x="362712" y="1567434"/>
                    <a:pt x="375513" y="1580845"/>
                    <a:pt x="375513" y="1601571"/>
                  </a:cubicBezTo>
                  <a:cubicBezTo>
                    <a:pt x="375513" y="1614983"/>
                    <a:pt x="368198" y="1624939"/>
                    <a:pt x="353568" y="1631442"/>
                  </a:cubicBezTo>
                  <a:cubicBezTo>
                    <a:pt x="345440" y="1631848"/>
                    <a:pt x="337413" y="1632153"/>
                    <a:pt x="329489" y="1632356"/>
                  </a:cubicBezTo>
                  <a:cubicBezTo>
                    <a:pt x="321564" y="1632559"/>
                    <a:pt x="313944" y="1632661"/>
                    <a:pt x="306629" y="1632661"/>
                  </a:cubicBezTo>
                  <a:lnTo>
                    <a:pt x="306629" y="1883816"/>
                  </a:lnTo>
                  <a:cubicBezTo>
                    <a:pt x="306629" y="1893976"/>
                    <a:pt x="314960" y="1898040"/>
                    <a:pt x="331622" y="1896008"/>
                  </a:cubicBezTo>
                  <a:cubicBezTo>
                    <a:pt x="336905" y="1909419"/>
                    <a:pt x="338125" y="1922831"/>
                    <a:pt x="335280" y="1936242"/>
                  </a:cubicBezTo>
                  <a:cubicBezTo>
                    <a:pt x="329996" y="1963471"/>
                    <a:pt x="306629" y="1977085"/>
                    <a:pt x="265176" y="1977085"/>
                  </a:cubicBezTo>
                  <a:cubicBezTo>
                    <a:pt x="233883" y="1977085"/>
                    <a:pt x="210515" y="1968144"/>
                    <a:pt x="195072" y="1950263"/>
                  </a:cubicBezTo>
                  <a:cubicBezTo>
                    <a:pt x="184505" y="1968144"/>
                    <a:pt x="162357" y="1977085"/>
                    <a:pt x="128625" y="1977085"/>
                  </a:cubicBezTo>
                  <a:cubicBezTo>
                    <a:pt x="42875" y="1977085"/>
                    <a:pt x="0" y="1923034"/>
                    <a:pt x="0" y="1814931"/>
                  </a:cubicBezTo>
                  <a:cubicBezTo>
                    <a:pt x="0" y="1756003"/>
                    <a:pt x="14427" y="1710893"/>
                    <a:pt x="43281" y="1679600"/>
                  </a:cubicBezTo>
                  <a:cubicBezTo>
                    <a:pt x="70510" y="1650339"/>
                    <a:pt x="108712" y="1635709"/>
                    <a:pt x="157886" y="1635709"/>
                  </a:cubicBezTo>
                  <a:cubicBezTo>
                    <a:pt x="160731" y="1635709"/>
                    <a:pt x="167640" y="1636319"/>
                    <a:pt x="178613" y="1637538"/>
                  </a:cubicBezTo>
                  <a:lnTo>
                    <a:pt x="178613" y="1630223"/>
                  </a:lnTo>
                  <a:cubicBezTo>
                    <a:pt x="170891" y="1629410"/>
                    <a:pt x="163982" y="1628495"/>
                    <a:pt x="157886" y="1627479"/>
                  </a:cubicBezTo>
                  <a:cubicBezTo>
                    <a:pt x="151790" y="1626463"/>
                    <a:pt x="146304" y="1625346"/>
                    <a:pt x="141427" y="1624127"/>
                  </a:cubicBezTo>
                  <a:cubicBezTo>
                    <a:pt x="115824" y="1617624"/>
                    <a:pt x="103022" y="1604619"/>
                    <a:pt x="103022" y="1585112"/>
                  </a:cubicBezTo>
                  <a:cubicBezTo>
                    <a:pt x="103022" y="1571701"/>
                    <a:pt x="110337" y="1561947"/>
                    <a:pt x="124968" y="1555851"/>
                  </a:cubicBezTo>
                  <a:cubicBezTo>
                    <a:pt x="144881" y="1555445"/>
                    <a:pt x="163779" y="1554835"/>
                    <a:pt x="181661" y="1554023"/>
                  </a:cubicBezTo>
                  <a:cubicBezTo>
                    <a:pt x="188569" y="1541018"/>
                    <a:pt x="208686" y="1534515"/>
                    <a:pt x="242011" y="1534515"/>
                  </a:cubicBezTo>
                  <a:close/>
                  <a:moveTo>
                    <a:pt x="2219858" y="1505255"/>
                  </a:moveTo>
                  <a:cubicBezTo>
                    <a:pt x="2231643" y="1505255"/>
                    <a:pt x="2245868" y="1508912"/>
                    <a:pt x="2262530" y="1516227"/>
                  </a:cubicBezTo>
                  <a:cubicBezTo>
                    <a:pt x="2279192" y="1523136"/>
                    <a:pt x="2291994" y="1526997"/>
                    <a:pt x="2300935" y="1527810"/>
                  </a:cubicBezTo>
                  <a:cubicBezTo>
                    <a:pt x="2315565" y="1527810"/>
                    <a:pt x="2332634" y="1523746"/>
                    <a:pt x="2352141" y="1515618"/>
                  </a:cubicBezTo>
                  <a:cubicBezTo>
                    <a:pt x="2365959" y="1519275"/>
                    <a:pt x="2372868" y="1533499"/>
                    <a:pt x="2372868" y="1558290"/>
                  </a:cubicBezTo>
                  <a:cubicBezTo>
                    <a:pt x="2372868" y="1574952"/>
                    <a:pt x="2367381" y="1588363"/>
                    <a:pt x="2356408" y="1598523"/>
                  </a:cubicBezTo>
                  <a:cubicBezTo>
                    <a:pt x="2344623" y="1610309"/>
                    <a:pt x="2327960" y="1616202"/>
                    <a:pt x="2306421" y="1616202"/>
                  </a:cubicBezTo>
                  <a:cubicBezTo>
                    <a:pt x="2293010" y="1616202"/>
                    <a:pt x="2278380" y="1612341"/>
                    <a:pt x="2262530" y="1604619"/>
                  </a:cubicBezTo>
                  <a:cubicBezTo>
                    <a:pt x="2245868" y="1597304"/>
                    <a:pt x="2233066" y="1593647"/>
                    <a:pt x="2224125" y="1593647"/>
                  </a:cubicBezTo>
                  <a:cubicBezTo>
                    <a:pt x="2207869" y="1593647"/>
                    <a:pt x="2190597" y="1597507"/>
                    <a:pt x="2172309" y="1605229"/>
                  </a:cubicBezTo>
                  <a:cubicBezTo>
                    <a:pt x="2158492" y="1601571"/>
                    <a:pt x="2151583" y="1587551"/>
                    <a:pt x="2151583" y="1563167"/>
                  </a:cubicBezTo>
                  <a:cubicBezTo>
                    <a:pt x="2151583" y="1546911"/>
                    <a:pt x="2157475" y="1533296"/>
                    <a:pt x="2169261" y="1522323"/>
                  </a:cubicBezTo>
                  <a:cubicBezTo>
                    <a:pt x="2181860" y="1510944"/>
                    <a:pt x="2198725" y="1505255"/>
                    <a:pt x="2219858" y="1505255"/>
                  </a:cubicBezTo>
                  <a:close/>
                  <a:moveTo>
                    <a:pt x="3944035" y="1484528"/>
                  </a:moveTo>
                  <a:cubicBezTo>
                    <a:pt x="3952976" y="1484935"/>
                    <a:pt x="3962323" y="1488186"/>
                    <a:pt x="3972077" y="1494282"/>
                  </a:cubicBezTo>
                  <a:cubicBezTo>
                    <a:pt x="3990365" y="1505255"/>
                    <a:pt x="3999509" y="1522323"/>
                    <a:pt x="3999509" y="1545488"/>
                  </a:cubicBezTo>
                  <a:cubicBezTo>
                    <a:pt x="3999509" y="1573123"/>
                    <a:pt x="3976954" y="1593850"/>
                    <a:pt x="3931843" y="1607667"/>
                  </a:cubicBezTo>
                  <a:cubicBezTo>
                    <a:pt x="3909085" y="1614576"/>
                    <a:pt x="3886529" y="1618843"/>
                    <a:pt x="3864178" y="1620469"/>
                  </a:cubicBezTo>
                  <a:cubicBezTo>
                    <a:pt x="3846296" y="1614373"/>
                    <a:pt x="3837355" y="1599539"/>
                    <a:pt x="3837355" y="1575968"/>
                  </a:cubicBezTo>
                  <a:cubicBezTo>
                    <a:pt x="3837355" y="1555648"/>
                    <a:pt x="3855237" y="1534312"/>
                    <a:pt x="3891000" y="1511960"/>
                  </a:cubicBezTo>
                  <a:cubicBezTo>
                    <a:pt x="3908475" y="1500987"/>
                    <a:pt x="3926154" y="1491843"/>
                    <a:pt x="3944035" y="1484528"/>
                  </a:cubicBezTo>
                  <a:close/>
                  <a:moveTo>
                    <a:pt x="5359222" y="1483309"/>
                  </a:moveTo>
                  <a:cubicBezTo>
                    <a:pt x="5430342" y="1511757"/>
                    <a:pt x="5465902" y="1542237"/>
                    <a:pt x="5465902" y="1574749"/>
                  </a:cubicBezTo>
                  <a:cubicBezTo>
                    <a:pt x="5465902" y="1598320"/>
                    <a:pt x="5456961" y="1613154"/>
                    <a:pt x="5439080" y="1619250"/>
                  </a:cubicBezTo>
                  <a:cubicBezTo>
                    <a:pt x="5416321" y="1617624"/>
                    <a:pt x="5393766" y="1613357"/>
                    <a:pt x="5371414" y="1606448"/>
                  </a:cubicBezTo>
                  <a:cubicBezTo>
                    <a:pt x="5326303" y="1592630"/>
                    <a:pt x="5303748" y="1571904"/>
                    <a:pt x="5303748" y="1544269"/>
                  </a:cubicBezTo>
                  <a:cubicBezTo>
                    <a:pt x="5303748" y="1521104"/>
                    <a:pt x="5313095" y="1504035"/>
                    <a:pt x="5331790" y="1493063"/>
                  </a:cubicBezTo>
                  <a:cubicBezTo>
                    <a:pt x="5341543" y="1486967"/>
                    <a:pt x="5350687" y="1483715"/>
                    <a:pt x="5359222" y="1483309"/>
                  </a:cubicBezTo>
                  <a:close/>
                  <a:moveTo>
                    <a:pt x="4456480" y="1252194"/>
                  </a:moveTo>
                  <a:cubicBezTo>
                    <a:pt x="4501185" y="1252194"/>
                    <a:pt x="4523536" y="1270482"/>
                    <a:pt x="4523536" y="1307058"/>
                  </a:cubicBezTo>
                  <a:cubicBezTo>
                    <a:pt x="4523536" y="1343228"/>
                    <a:pt x="4501185" y="1361313"/>
                    <a:pt x="4456480" y="1361313"/>
                  </a:cubicBezTo>
                  <a:cubicBezTo>
                    <a:pt x="4412183" y="1361313"/>
                    <a:pt x="4390034" y="1343228"/>
                    <a:pt x="4390034" y="1307058"/>
                  </a:cubicBezTo>
                  <a:cubicBezTo>
                    <a:pt x="4390034" y="1270482"/>
                    <a:pt x="4412183" y="1252194"/>
                    <a:pt x="4456480" y="1252194"/>
                  </a:cubicBezTo>
                  <a:close/>
                  <a:moveTo>
                    <a:pt x="1265605" y="1252194"/>
                  </a:moveTo>
                  <a:cubicBezTo>
                    <a:pt x="1310309" y="1252194"/>
                    <a:pt x="1332661" y="1270482"/>
                    <a:pt x="1332661" y="1307058"/>
                  </a:cubicBezTo>
                  <a:cubicBezTo>
                    <a:pt x="1332661" y="1343228"/>
                    <a:pt x="1310309" y="1361313"/>
                    <a:pt x="1265605" y="1361313"/>
                  </a:cubicBezTo>
                  <a:cubicBezTo>
                    <a:pt x="1221308" y="1361313"/>
                    <a:pt x="1199159" y="1343228"/>
                    <a:pt x="1199159" y="1307058"/>
                  </a:cubicBezTo>
                  <a:cubicBezTo>
                    <a:pt x="1199159" y="1270482"/>
                    <a:pt x="1221308" y="1252194"/>
                    <a:pt x="1265605" y="1252194"/>
                  </a:cubicBezTo>
                  <a:close/>
                  <a:moveTo>
                    <a:pt x="4457700" y="1127226"/>
                  </a:moveTo>
                  <a:cubicBezTo>
                    <a:pt x="4434128" y="1129665"/>
                    <a:pt x="4419498" y="1131900"/>
                    <a:pt x="4413808" y="1133932"/>
                  </a:cubicBezTo>
                  <a:cubicBezTo>
                    <a:pt x="4411370" y="1138402"/>
                    <a:pt x="4410151" y="1144702"/>
                    <a:pt x="4410151" y="1152830"/>
                  </a:cubicBezTo>
                  <a:cubicBezTo>
                    <a:pt x="4410151" y="1167866"/>
                    <a:pt x="4418279" y="1175385"/>
                    <a:pt x="4434535" y="1175385"/>
                  </a:cubicBezTo>
                  <a:cubicBezTo>
                    <a:pt x="4442663" y="1175385"/>
                    <a:pt x="4449978" y="1172540"/>
                    <a:pt x="4456480" y="1166850"/>
                  </a:cubicBezTo>
                  <a:lnTo>
                    <a:pt x="4456480" y="1162583"/>
                  </a:lnTo>
                  <a:cubicBezTo>
                    <a:pt x="4456480" y="1158519"/>
                    <a:pt x="4456582" y="1153541"/>
                    <a:pt x="4456785" y="1147648"/>
                  </a:cubicBezTo>
                  <a:cubicBezTo>
                    <a:pt x="4456988" y="1141755"/>
                    <a:pt x="4457293" y="1134948"/>
                    <a:pt x="4457700" y="1127226"/>
                  </a:cubicBezTo>
                  <a:close/>
                  <a:moveTo>
                    <a:pt x="1266825" y="1127226"/>
                  </a:moveTo>
                  <a:cubicBezTo>
                    <a:pt x="1243253" y="1129665"/>
                    <a:pt x="1228623" y="1131900"/>
                    <a:pt x="1222933" y="1133932"/>
                  </a:cubicBezTo>
                  <a:cubicBezTo>
                    <a:pt x="1220495" y="1138402"/>
                    <a:pt x="1219276" y="1144702"/>
                    <a:pt x="1219276" y="1152830"/>
                  </a:cubicBezTo>
                  <a:cubicBezTo>
                    <a:pt x="1219276" y="1167866"/>
                    <a:pt x="1227404" y="1175385"/>
                    <a:pt x="1243660" y="1175385"/>
                  </a:cubicBezTo>
                  <a:cubicBezTo>
                    <a:pt x="1251788" y="1175385"/>
                    <a:pt x="1259103" y="1172540"/>
                    <a:pt x="1265605" y="1166850"/>
                  </a:cubicBezTo>
                  <a:lnTo>
                    <a:pt x="1265605" y="1162583"/>
                  </a:lnTo>
                  <a:cubicBezTo>
                    <a:pt x="1265605" y="1158519"/>
                    <a:pt x="1265707" y="1153541"/>
                    <a:pt x="1265910" y="1147648"/>
                  </a:cubicBezTo>
                  <a:cubicBezTo>
                    <a:pt x="1266113" y="1141755"/>
                    <a:pt x="1266418" y="1134948"/>
                    <a:pt x="1266825" y="1127226"/>
                  </a:cubicBezTo>
                  <a:close/>
                  <a:moveTo>
                    <a:pt x="3360724" y="998601"/>
                  </a:moveTo>
                  <a:cubicBezTo>
                    <a:pt x="3337966" y="998601"/>
                    <a:pt x="3324961" y="1014247"/>
                    <a:pt x="3321710" y="1045540"/>
                  </a:cubicBezTo>
                  <a:lnTo>
                    <a:pt x="3385108" y="1040663"/>
                  </a:lnTo>
                  <a:cubicBezTo>
                    <a:pt x="3385515" y="1038631"/>
                    <a:pt x="3385819" y="1036396"/>
                    <a:pt x="3386023" y="1033958"/>
                  </a:cubicBezTo>
                  <a:cubicBezTo>
                    <a:pt x="3386226" y="1031519"/>
                    <a:pt x="3386327" y="1028674"/>
                    <a:pt x="3386327" y="1025423"/>
                  </a:cubicBezTo>
                  <a:cubicBezTo>
                    <a:pt x="3386327" y="1007541"/>
                    <a:pt x="3377793" y="998601"/>
                    <a:pt x="3360724" y="998601"/>
                  </a:cubicBezTo>
                  <a:close/>
                  <a:moveTo>
                    <a:pt x="3026587" y="989457"/>
                  </a:moveTo>
                  <a:cubicBezTo>
                    <a:pt x="2990418" y="987425"/>
                    <a:pt x="2972333" y="1017498"/>
                    <a:pt x="2972333" y="1079678"/>
                  </a:cubicBezTo>
                  <a:cubicBezTo>
                    <a:pt x="2972333" y="1113002"/>
                    <a:pt x="2976600" y="1135964"/>
                    <a:pt x="2985135" y="1148562"/>
                  </a:cubicBezTo>
                  <a:cubicBezTo>
                    <a:pt x="2991230" y="1157910"/>
                    <a:pt x="3000577" y="1162583"/>
                    <a:pt x="3013176" y="1162583"/>
                  </a:cubicBezTo>
                  <a:cubicBezTo>
                    <a:pt x="3015208" y="1162583"/>
                    <a:pt x="3017342" y="1162482"/>
                    <a:pt x="3019577" y="1162278"/>
                  </a:cubicBezTo>
                  <a:cubicBezTo>
                    <a:pt x="3021812" y="1162075"/>
                    <a:pt x="3024149" y="1161770"/>
                    <a:pt x="3026587" y="1161364"/>
                  </a:cubicBezTo>
                  <a:close/>
                  <a:moveTo>
                    <a:pt x="4828108" y="902284"/>
                  </a:moveTo>
                  <a:cubicBezTo>
                    <a:pt x="4893538" y="902284"/>
                    <a:pt x="4926253" y="943940"/>
                    <a:pt x="4926253" y="1027252"/>
                  </a:cubicBezTo>
                  <a:lnTo>
                    <a:pt x="4926253" y="1210742"/>
                  </a:lnTo>
                  <a:cubicBezTo>
                    <a:pt x="4926253" y="1232687"/>
                    <a:pt x="4904917" y="1243660"/>
                    <a:pt x="4862245" y="1243660"/>
                  </a:cubicBezTo>
                  <a:cubicBezTo>
                    <a:pt x="4819573" y="1243660"/>
                    <a:pt x="4798237" y="1232687"/>
                    <a:pt x="4798237" y="1210742"/>
                  </a:cubicBezTo>
                  <a:lnTo>
                    <a:pt x="4798237" y="1041882"/>
                  </a:lnTo>
                  <a:cubicBezTo>
                    <a:pt x="4798237" y="1028471"/>
                    <a:pt x="4796205" y="1019124"/>
                    <a:pt x="4792141" y="1013841"/>
                  </a:cubicBezTo>
                  <a:cubicBezTo>
                    <a:pt x="4787671" y="1008964"/>
                    <a:pt x="4779746" y="1006525"/>
                    <a:pt x="4768367" y="1006525"/>
                  </a:cubicBezTo>
                  <a:cubicBezTo>
                    <a:pt x="4765116" y="1006525"/>
                    <a:pt x="4761052" y="1007135"/>
                    <a:pt x="4756175" y="1008354"/>
                  </a:cubicBezTo>
                  <a:lnTo>
                    <a:pt x="4756175" y="1210742"/>
                  </a:lnTo>
                  <a:cubicBezTo>
                    <a:pt x="4756175" y="1232687"/>
                    <a:pt x="4734839" y="1243660"/>
                    <a:pt x="4692167" y="1243660"/>
                  </a:cubicBezTo>
                  <a:cubicBezTo>
                    <a:pt x="4649495" y="1243660"/>
                    <a:pt x="4628159" y="1232687"/>
                    <a:pt x="4628159" y="1210742"/>
                  </a:cubicBezTo>
                  <a:lnTo>
                    <a:pt x="4628159" y="941908"/>
                  </a:lnTo>
                  <a:cubicBezTo>
                    <a:pt x="4628159" y="920775"/>
                    <a:pt x="4649292" y="910209"/>
                    <a:pt x="4691558" y="910209"/>
                  </a:cubicBezTo>
                  <a:cubicBezTo>
                    <a:pt x="4734636" y="910209"/>
                    <a:pt x="4756175" y="920775"/>
                    <a:pt x="4756175" y="941908"/>
                  </a:cubicBezTo>
                  <a:lnTo>
                    <a:pt x="4756175" y="944956"/>
                  </a:lnTo>
                  <a:cubicBezTo>
                    <a:pt x="4767148" y="916508"/>
                    <a:pt x="4791126" y="902284"/>
                    <a:pt x="4828108" y="902284"/>
                  </a:cubicBezTo>
                  <a:close/>
                  <a:moveTo>
                    <a:pt x="4443679" y="902284"/>
                  </a:moveTo>
                  <a:cubicBezTo>
                    <a:pt x="4493260" y="902284"/>
                    <a:pt x="4528819" y="910818"/>
                    <a:pt x="4550359" y="927887"/>
                  </a:cubicBezTo>
                  <a:cubicBezTo>
                    <a:pt x="4574743" y="947394"/>
                    <a:pt x="4586935" y="981532"/>
                    <a:pt x="4586935" y="1030300"/>
                  </a:cubicBezTo>
                  <a:cubicBezTo>
                    <a:pt x="4586935" y="1039241"/>
                    <a:pt x="4586630" y="1049401"/>
                    <a:pt x="4586020" y="1060780"/>
                  </a:cubicBezTo>
                  <a:cubicBezTo>
                    <a:pt x="4585411" y="1072159"/>
                    <a:pt x="4584293" y="1084758"/>
                    <a:pt x="4582668" y="1098575"/>
                  </a:cubicBezTo>
                  <a:cubicBezTo>
                    <a:pt x="4581042" y="1112393"/>
                    <a:pt x="4579925" y="1123467"/>
                    <a:pt x="4579315" y="1131798"/>
                  </a:cubicBezTo>
                  <a:cubicBezTo>
                    <a:pt x="4578705" y="1140130"/>
                    <a:pt x="4578400" y="1145921"/>
                    <a:pt x="4578400" y="1149172"/>
                  </a:cubicBezTo>
                  <a:cubicBezTo>
                    <a:pt x="4578400" y="1160145"/>
                    <a:pt x="4586732" y="1164615"/>
                    <a:pt x="4603394" y="1162583"/>
                  </a:cubicBezTo>
                  <a:cubicBezTo>
                    <a:pt x="4608677" y="1175994"/>
                    <a:pt x="4609896" y="1189406"/>
                    <a:pt x="4607052" y="1202817"/>
                  </a:cubicBezTo>
                  <a:cubicBezTo>
                    <a:pt x="4601769" y="1230046"/>
                    <a:pt x="4578400" y="1243660"/>
                    <a:pt x="4536947" y="1243660"/>
                  </a:cubicBezTo>
                  <a:cubicBezTo>
                    <a:pt x="4505249" y="1243660"/>
                    <a:pt x="4483100" y="1235126"/>
                    <a:pt x="4470501" y="1218057"/>
                  </a:cubicBezTo>
                  <a:cubicBezTo>
                    <a:pt x="4450181" y="1235126"/>
                    <a:pt x="4427016" y="1243660"/>
                    <a:pt x="4401007" y="1243660"/>
                  </a:cubicBezTo>
                  <a:cubicBezTo>
                    <a:pt x="4369308" y="1243660"/>
                    <a:pt x="4345127" y="1235532"/>
                    <a:pt x="4328465" y="1219276"/>
                  </a:cubicBezTo>
                  <a:cubicBezTo>
                    <a:pt x="4313021" y="1203833"/>
                    <a:pt x="4305300" y="1184122"/>
                    <a:pt x="4305300" y="1160145"/>
                  </a:cubicBezTo>
                  <a:cubicBezTo>
                    <a:pt x="4305300" y="1130884"/>
                    <a:pt x="4315663" y="1109548"/>
                    <a:pt x="4336389" y="1096137"/>
                  </a:cubicBezTo>
                  <a:cubicBezTo>
                    <a:pt x="4360773" y="1080287"/>
                    <a:pt x="4402226" y="1072362"/>
                    <a:pt x="4460747" y="1072362"/>
                  </a:cubicBezTo>
                  <a:lnTo>
                    <a:pt x="4461357" y="1041273"/>
                  </a:lnTo>
                  <a:cubicBezTo>
                    <a:pt x="4461357" y="1022985"/>
                    <a:pt x="4451807" y="1013841"/>
                    <a:pt x="4432706" y="1013841"/>
                  </a:cubicBezTo>
                  <a:cubicBezTo>
                    <a:pt x="4422952" y="1013841"/>
                    <a:pt x="4410354" y="1017092"/>
                    <a:pt x="4394911" y="1023594"/>
                  </a:cubicBezTo>
                  <a:cubicBezTo>
                    <a:pt x="4378655" y="1030503"/>
                    <a:pt x="4365853" y="1033958"/>
                    <a:pt x="4356506" y="1033958"/>
                  </a:cubicBezTo>
                  <a:cubicBezTo>
                    <a:pt x="4323181" y="1033958"/>
                    <a:pt x="4306519" y="1015670"/>
                    <a:pt x="4306519" y="979093"/>
                  </a:cubicBezTo>
                  <a:cubicBezTo>
                    <a:pt x="4306519" y="958367"/>
                    <a:pt x="4310176" y="942111"/>
                    <a:pt x="4317492" y="930325"/>
                  </a:cubicBezTo>
                  <a:cubicBezTo>
                    <a:pt x="4357725" y="911631"/>
                    <a:pt x="4399788" y="902284"/>
                    <a:pt x="4443679" y="902284"/>
                  </a:cubicBezTo>
                  <a:close/>
                  <a:moveTo>
                    <a:pt x="3847033" y="902284"/>
                  </a:moveTo>
                  <a:cubicBezTo>
                    <a:pt x="3912463" y="902284"/>
                    <a:pt x="3945178" y="943940"/>
                    <a:pt x="3945178" y="1027252"/>
                  </a:cubicBezTo>
                  <a:lnTo>
                    <a:pt x="3945178" y="1210742"/>
                  </a:lnTo>
                  <a:cubicBezTo>
                    <a:pt x="3945178" y="1232687"/>
                    <a:pt x="3923842" y="1243660"/>
                    <a:pt x="3881170" y="1243660"/>
                  </a:cubicBezTo>
                  <a:cubicBezTo>
                    <a:pt x="3838498" y="1243660"/>
                    <a:pt x="3817162" y="1232687"/>
                    <a:pt x="3817162" y="1210742"/>
                  </a:cubicBezTo>
                  <a:lnTo>
                    <a:pt x="3817162" y="1041882"/>
                  </a:lnTo>
                  <a:cubicBezTo>
                    <a:pt x="3817162" y="1028471"/>
                    <a:pt x="3815130" y="1019124"/>
                    <a:pt x="3811066" y="1013841"/>
                  </a:cubicBezTo>
                  <a:cubicBezTo>
                    <a:pt x="3806596" y="1008964"/>
                    <a:pt x="3798671" y="1006525"/>
                    <a:pt x="3787292" y="1006525"/>
                  </a:cubicBezTo>
                  <a:cubicBezTo>
                    <a:pt x="3784041" y="1006525"/>
                    <a:pt x="3779977" y="1007135"/>
                    <a:pt x="3775100" y="1008354"/>
                  </a:cubicBezTo>
                  <a:lnTo>
                    <a:pt x="3775100" y="1210742"/>
                  </a:lnTo>
                  <a:cubicBezTo>
                    <a:pt x="3775100" y="1232687"/>
                    <a:pt x="3753764" y="1243660"/>
                    <a:pt x="3711092" y="1243660"/>
                  </a:cubicBezTo>
                  <a:cubicBezTo>
                    <a:pt x="3668420" y="1243660"/>
                    <a:pt x="3647084" y="1232687"/>
                    <a:pt x="3647084" y="1210742"/>
                  </a:cubicBezTo>
                  <a:lnTo>
                    <a:pt x="3647084" y="941908"/>
                  </a:lnTo>
                  <a:cubicBezTo>
                    <a:pt x="3647084" y="920775"/>
                    <a:pt x="3668217" y="910209"/>
                    <a:pt x="3710482" y="910209"/>
                  </a:cubicBezTo>
                  <a:cubicBezTo>
                    <a:pt x="3753561" y="910209"/>
                    <a:pt x="3775100" y="920775"/>
                    <a:pt x="3775100" y="941908"/>
                  </a:cubicBezTo>
                  <a:lnTo>
                    <a:pt x="3775100" y="944956"/>
                  </a:lnTo>
                  <a:cubicBezTo>
                    <a:pt x="3786073" y="916508"/>
                    <a:pt x="3810050" y="902284"/>
                    <a:pt x="3847033" y="902284"/>
                  </a:cubicBezTo>
                  <a:close/>
                  <a:moveTo>
                    <a:pt x="3359505" y="902284"/>
                  </a:moveTo>
                  <a:cubicBezTo>
                    <a:pt x="3400958" y="902284"/>
                    <a:pt x="3433063" y="913257"/>
                    <a:pt x="3455822" y="935202"/>
                  </a:cubicBezTo>
                  <a:cubicBezTo>
                    <a:pt x="3478174" y="957148"/>
                    <a:pt x="3489350" y="987831"/>
                    <a:pt x="3489350" y="1027252"/>
                  </a:cubicBezTo>
                  <a:cubicBezTo>
                    <a:pt x="3489350" y="1058138"/>
                    <a:pt x="3483660" y="1081100"/>
                    <a:pt x="3472281" y="1096137"/>
                  </a:cubicBezTo>
                  <a:lnTo>
                    <a:pt x="3322319" y="1101014"/>
                  </a:lnTo>
                  <a:cubicBezTo>
                    <a:pt x="3327603" y="1136370"/>
                    <a:pt x="3349345" y="1154049"/>
                    <a:pt x="3387547" y="1154049"/>
                  </a:cubicBezTo>
                  <a:cubicBezTo>
                    <a:pt x="3411931" y="1154049"/>
                    <a:pt x="3434892" y="1148156"/>
                    <a:pt x="3456432" y="1136370"/>
                  </a:cubicBezTo>
                  <a:cubicBezTo>
                    <a:pt x="3473094" y="1143279"/>
                    <a:pt x="3481425" y="1157097"/>
                    <a:pt x="3481425" y="1177823"/>
                  </a:cubicBezTo>
                  <a:cubicBezTo>
                    <a:pt x="3481425" y="1197737"/>
                    <a:pt x="3472281" y="1213790"/>
                    <a:pt x="3453993" y="1225982"/>
                  </a:cubicBezTo>
                  <a:cubicBezTo>
                    <a:pt x="3432454" y="1240612"/>
                    <a:pt x="3400754" y="1247927"/>
                    <a:pt x="3358895" y="1247927"/>
                  </a:cubicBezTo>
                  <a:cubicBezTo>
                    <a:pt x="3306876" y="1247927"/>
                    <a:pt x="3266846" y="1232484"/>
                    <a:pt x="3238804" y="1201598"/>
                  </a:cubicBezTo>
                  <a:cubicBezTo>
                    <a:pt x="3212388" y="1172743"/>
                    <a:pt x="3199180" y="1134338"/>
                    <a:pt x="3199180" y="1086383"/>
                  </a:cubicBezTo>
                  <a:cubicBezTo>
                    <a:pt x="3199180" y="1026236"/>
                    <a:pt x="3214014" y="980109"/>
                    <a:pt x="3243681" y="948004"/>
                  </a:cubicBezTo>
                  <a:cubicBezTo>
                    <a:pt x="3271723" y="917524"/>
                    <a:pt x="3310331" y="902284"/>
                    <a:pt x="3359505" y="902284"/>
                  </a:cubicBezTo>
                  <a:close/>
                  <a:moveTo>
                    <a:pt x="1252804" y="902284"/>
                  </a:moveTo>
                  <a:cubicBezTo>
                    <a:pt x="1302385" y="902284"/>
                    <a:pt x="1337945" y="910818"/>
                    <a:pt x="1359484" y="927887"/>
                  </a:cubicBezTo>
                  <a:cubicBezTo>
                    <a:pt x="1383868" y="947394"/>
                    <a:pt x="1396060" y="981532"/>
                    <a:pt x="1396060" y="1030300"/>
                  </a:cubicBezTo>
                  <a:cubicBezTo>
                    <a:pt x="1396060" y="1039241"/>
                    <a:pt x="1395755" y="1049401"/>
                    <a:pt x="1395145" y="1060780"/>
                  </a:cubicBezTo>
                  <a:cubicBezTo>
                    <a:pt x="1394536" y="1072159"/>
                    <a:pt x="1393418" y="1084758"/>
                    <a:pt x="1391793" y="1098575"/>
                  </a:cubicBezTo>
                  <a:cubicBezTo>
                    <a:pt x="1390167" y="1112393"/>
                    <a:pt x="1389049" y="1123467"/>
                    <a:pt x="1388440" y="1131798"/>
                  </a:cubicBezTo>
                  <a:cubicBezTo>
                    <a:pt x="1387830" y="1140130"/>
                    <a:pt x="1387525" y="1145921"/>
                    <a:pt x="1387525" y="1149172"/>
                  </a:cubicBezTo>
                  <a:cubicBezTo>
                    <a:pt x="1387525" y="1160145"/>
                    <a:pt x="1395856" y="1164615"/>
                    <a:pt x="1412519" y="1162583"/>
                  </a:cubicBezTo>
                  <a:cubicBezTo>
                    <a:pt x="1417802" y="1175994"/>
                    <a:pt x="1419021" y="1189406"/>
                    <a:pt x="1416177" y="1202817"/>
                  </a:cubicBezTo>
                  <a:cubicBezTo>
                    <a:pt x="1410893" y="1230046"/>
                    <a:pt x="1387525" y="1243660"/>
                    <a:pt x="1346073" y="1243660"/>
                  </a:cubicBezTo>
                  <a:cubicBezTo>
                    <a:pt x="1314373" y="1243660"/>
                    <a:pt x="1292225" y="1235126"/>
                    <a:pt x="1279626" y="1218057"/>
                  </a:cubicBezTo>
                  <a:cubicBezTo>
                    <a:pt x="1259306" y="1235126"/>
                    <a:pt x="1236141" y="1243660"/>
                    <a:pt x="1210132" y="1243660"/>
                  </a:cubicBezTo>
                  <a:cubicBezTo>
                    <a:pt x="1178433" y="1243660"/>
                    <a:pt x="1154252" y="1235532"/>
                    <a:pt x="1137589" y="1219276"/>
                  </a:cubicBezTo>
                  <a:cubicBezTo>
                    <a:pt x="1122146" y="1203833"/>
                    <a:pt x="1114425" y="1184122"/>
                    <a:pt x="1114425" y="1160145"/>
                  </a:cubicBezTo>
                  <a:cubicBezTo>
                    <a:pt x="1114425" y="1130884"/>
                    <a:pt x="1124788" y="1109548"/>
                    <a:pt x="1145514" y="1096137"/>
                  </a:cubicBezTo>
                  <a:cubicBezTo>
                    <a:pt x="1169898" y="1080287"/>
                    <a:pt x="1211351" y="1072362"/>
                    <a:pt x="1269873" y="1072362"/>
                  </a:cubicBezTo>
                  <a:lnTo>
                    <a:pt x="1270482" y="1041273"/>
                  </a:lnTo>
                  <a:cubicBezTo>
                    <a:pt x="1270482" y="1022985"/>
                    <a:pt x="1260932" y="1013841"/>
                    <a:pt x="1241831" y="1013841"/>
                  </a:cubicBezTo>
                  <a:cubicBezTo>
                    <a:pt x="1232077" y="1013841"/>
                    <a:pt x="1219479" y="1017092"/>
                    <a:pt x="1204036" y="1023594"/>
                  </a:cubicBezTo>
                  <a:cubicBezTo>
                    <a:pt x="1187780" y="1030503"/>
                    <a:pt x="1174978" y="1033958"/>
                    <a:pt x="1165631" y="1033958"/>
                  </a:cubicBezTo>
                  <a:cubicBezTo>
                    <a:pt x="1132306" y="1033958"/>
                    <a:pt x="1115644" y="1015670"/>
                    <a:pt x="1115644" y="979093"/>
                  </a:cubicBezTo>
                  <a:cubicBezTo>
                    <a:pt x="1115644" y="958367"/>
                    <a:pt x="1119301" y="942111"/>
                    <a:pt x="1126617" y="930325"/>
                  </a:cubicBezTo>
                  <a:cubicBezTo>
                    <a:pt x="1166850" y="911631"/>
                    <a:pt x="1208912" y="902284"/>
                    <a:pt x="1252804" y="902284"/>
                  </a:cubicBezTo>
                  <a:close/>
                  <a:moveTo>
                    <a:pt x="821131" y="902284"/>
                  </a:moveTo>
                  <a:cubicBezTo>
                    <a:pt x="865835" y="902284"/>
                    <a:pt x="894079" y="918540"/>
                    <a:pt x="905865" y="951052"/>
                  </a:cubicBezTo>
                  <a:cubicBezTo>
                    <a:pt x="916838" y="918540"/>
                    <a:pt x="942848" y="902284"/>
                    <a:pt x="983894" y="902284"/>
                  </a:cubicBezTo>
                  <a:cubicBezTo>
                    <a:pt x="1049324" y="902284"/>
                    <a:pt x="1082040" y="943940"/>
                    <a:pt x="1082040" y="1027252"/>
                  </a:cubicBezTo>
                  <a:lnTo>
                    <a:pt x="1082040" y="1205865"/>
                  </a:lnTo>
                  <a:cubicBezTo>
                    <a:pt x="1082040" y="1227810"/>
                    <a:pt x="1060704" y="1238783"/>
                    <a:pt x="1018032" y="1238783"/>
                  </a:cubicBezTo>
                  <a:cubicBezTo>
                    <a:pt x="975359" y="1238783"/>
                    <a:pt x="954024" y="1227810"/>
                    <a:pt x="954024" y="1205865"/>
                  </a:cubicBezTo>
                  <a:lnTo>
                    <a:pt x="954024" y="1041882"/>
                  </a:lnTo>
                  <a:cubicBezTo>
                    <a:pt x="954024" y="1028471"/>
                    <a:pt x="951992" y="1019124"/>
                    <a:pt x="947928" y="1013841"/>
                  </a:cubicBezTo>
                  <a:cubicBezTo>
                    <a:pt x="943457" y="1008964"/>
                    <a:pt x="935532" y="1006525"/>
                    <a:pt x="924153" y="1006525"/>
                  </a:cubicBezTo>
                  <a:lnTo>
                    <a:pt x="915009" y="1007135"/>
                  </a:lnTo>
                  <a:lnTo>
                    <a:pt x="915619" y="1016889"/>
                  </a:lnTo>
                  <a:lnTo>
                    <a:pt x="915619" y="1210742"/>
                  </a:lnTo>
                  <a:cubicBezTo>
                    <a:pt x="915619" y="1232687"/>
                    <a:pt x="894283" y="1243660"/>
                    <a:pt x="851611" y="1243660"/>
                  </a:cubicBezTo>
                  <a:cubicBezTo>
                    <a:pt x="808939" y="1243660"/>
                    <a:pt x="787603" y="1232687"/>
                    <a:pt x="787603" y="1210742"/>
                  </a:cubicBezTo>
                  <a:lnTo>
                    <a:pt x="787603" y="1041882"/>
                  </a:lnTo>
                  <a:cubicBezTo>
                    <a:pt x="787603" y="1028471"/>
                    <a:pt x="785571" y="1019124"/>
                    <a:pt x="781507" y="1013841"/>
                  </a:cubicBezTo>
                  <a:cubicBezTo>
                    <a:pt x="777037" y="1008964"/>
                    <a:pt x="769112" y="1006525"/>
                    <a:pt x="757732" y="1006525"/>
                  </a:cubicBezTo>
                  <a:cubicBezTo>
                    <a:pt x="753668" y="1006525"/>
                    <a:pt x="749808" y="1007135"/>
                    <a:pt x="746150" y="1008354"/>
                  </a:cubicBezTo>
                  <a:lnTo>
                    <a:pt x="746150" y="1210742"/>
                  </a:lnTo>
                  <a:cubicBezTo>
                    <a:pt x="746150" y="1232687"/>
                    <a:pt x="724814" y="1243660"/>
                    <a:pt x="682142" y="1243660"/>
                  </a:cubicBezTo>
                  <a:cubicBezTo>
                    <a:pt x="639470" y="1243660"/>
                    <a:pt x="618134" y="1232687"/>
                    <a:pt x="618134" y="1210742"/>
                  </a:cubicBezTo>
                  <a:lnTo>
                    <a:pt x="618134" y="941908"/>
                  </a:lnTo>
                  <a:cubicBezTo>
                    <a:pt x="618134" y="920775"/>
                    <a:pt x="639267" y="910209"/>
                    <a:pt x="681532" y="910209"/>
                  </a:cubicBezTo>
                  <a:cubicBezTo>
                    <a:pt x="724611" y="910209"/>
                    <a:pt x="746150" y="920775"/>
                    <a:pt x="746150" y="941908"/>
                  </a:cubicBezTo>
                  <a:lnTo>
                    <a:pt x="746150" y="954100"/>
                  </a:lnTo>
                  <a:cubicBezTo>
                    <a:pt x="757529" y="919556"/>
                    <a:pt x="782523" y="902284"/>
                    <a:pt x="821131" y="902284"/>
                  </a:cubicBezTo>
                  <a:close/>
                  <a:moveTo>
                    <a:pt x="2676143" y="843762"/>
                  </a:moveTo>
                  <a:cubicBezTo>
                    <a:pt x="2690774" y="848233"/>
                    <a:pt x="2705811" y="860221"/>
                    <a:pt x="2721254" y="879729"/>
                  </a:cubicBezTo>
                  <a:cubicBezTo>
                    <a:pt x="2735072" y="896391"/>
                    <a:pt x="2742184" y="913257"/>
                    <a:pt x="2742590" y="930325"/>
                  </a:cubicBezTo>
                  <a:cubicBezTo>
                    <a:pt x="2742996" y="950239"/>
                    <a:pt x="2735072" y="966901"/>
                    <a:pt x="2718816" y="980313"/>
                  </a:cubicBezTo>
                  <a:cubicBezTo>
                    <a:pt x="2704998" y="990879"/>
                    <a:pt x="2688742" y="992301"/>
                    <a:pt x="2670048" y="984580"/>
                  </a:cubicBezTo>
                  <a:lnTo>
                    <a:pt x="2670048" y="1150391"/>
                  </a:lnTo>
                  <a:cubicBezTo>
                    <a:pt x="2670048" y="1160551"/>
                    <a:pt x="2678379" y="1164615"/>
                    <a:pt x="2695041" y="1162583"/>
                  </a:cubicBezTo>
                  <a:cubicBezTo>
                    <a:pt x="2700324" y="1175994"/>
                    <a:pt x="2701543" y="1189406"/>
                    <a:pt x="2698699" y="1202817"/>
                  </a:cubicBezTo>
                  <a:cubicBezTo>
                    <a:pt x="2693415" y="1230046"/>
                    <a:pt x="2670048" y="1243660"/>
                    <a:pt x="2628595" y="1243660"/>
                  </a:cubicBezTo>
                  <a:cubicBezTo>
                    <a:pt x="2594457" y="1243660"/>
                    <a:pt x="2570480" y="1233906"/>
                    <a:pt x="2556662" y="1214399"/>
                  </a:cubicBezTo>
                  <a:cubicBezTo>
                    <a:pt x="2542438" y="1233906"/>
                    <a:pt x="2516022" y="1243660"/>
                    <a:pt x="2477414" y="1243660"/>
                  </a:cubicBezTo>
                  <a:cubicBezTo>
                    <a:pt x="2442464" y="1243660"/>
                    <a:pt x="2415844" y="1234313"/>
                    <a:pt x="2397556" y="1215618"/>
                  </a:cubicBezTo>
                  <a:cubicBezTo>
                    <a:pt x="2380488" y="1198550"/>
                    <a:pt x="2371953" y="1175385"/>
                    <a:pt x="2371953" y="1146124"/>
                  </a:cubicBezTo>
                  <a:lnTo>
                    <a:pt x="2371953" y="941908"/>
                  </a:lnTo>
                  <a:cubicBezTo>
                    <a:pt x="2371953" y="920775"/>
                    <a:pt x="2393086" y="910209"/>
                    <a:pt x="2435352" y="910209"/>
                  </a:cubicBezTo>
                  <a:cubicBezTo>
                    <a:pt x="2478430" y="910209"/>
                    <a:pt x="2499969" y="920775"/>
                    <a:pt x="2499969" y="941908"/>
                  </a:cubicBezTo>
                  <a:lnTo>
                    <a:pt x="2499969" y="1130884"/>
                  </a:lnTo>
                  <a:cubicBezTo>
                    <a:pt x="2499969" y="1149985"/>
                    <a:pt x="2508503" y="1159535"/>
                    <a:pt x="2525572" y="1159535"/>
                  </a:cubicBezTo>
                  <a:cubicBezTo>
                    <a:pt x="2531668" y="1159535"/>
                    <a:pt x="2537155" y="1158926"/>
                    <a:pt x="2542032" y="1157706"/>
                  </a:cubicBezTo>
                  <a:lnTo>
                    <a:pt x="2542032" y="941908"/>
                  </a:lnTo>
                  <a:cubicBezTo>
                    <a:pt x="2542032" y="920775"/>
                    <a:pt x="2563164" y="910209"/>
                    <a:pt x="2605430" y="910209"/>
                  </a:cubicBezTo>
                  <a:cubicBezTo>
                    <a:pt x="2637535" y="910209"/>
                    <a:pt x="2657449" y="915898"/>
                    <a:pt x="2665171" y="927278"/>
                  </a:cubicBezTo>
                  <a:cubicBezTo>
                    <a:pt x="2675331" y="931342"/>
                    <a:pt x="2682036" y="932154"/>
                    <a:pt x="2685288" y="929716"/>
                  </a:cubicBezTo>
                  <a:cubicBezTo>
                    <a:pt x="2693822" y="922807"/>
                    <a:pt x="2694025" y="915289"/>
                    <a:pt x="2685897" y="907161"/>
                  </a:cubicBezTo>
                  <a:lnTo>
                    <a:pt x="2673705" y="896798"/>
                  </a:lnTo>
                  <a:cubicBezTo>
                    <a:pt x="2667609" y="891921"/>
                    <a:pt x="2663748" y="888263"/>
                    <a:pt x="2662123" y="885825"/>
                  </a:cubicBezTo>
                  <a:cubicBezTo>
                    <a:pt x="2653995" y="876884"/>
                    <a:pt x="2653995" y="867130"/>
                    <a:pt x="2662123" y="856564"/>
                  </a:cubicBezTo>
                  <a:cubicBezTo>
                    <a:pt x="2666593" y="850874"/>
                    <a:pt x="2671267" y="846607"/>
                    <a:pt x="2676143" y="843762"/>
                  </a:cubicBezTo>
                  <a:close/>
                  <a:moveTo>
                    <a:pt x="1885187" y="841933"/>
                  </a:moveTo>
                  <a:cubicBezTo>
                    <a:pt x="1921763" y="841933"/>
                    <a:pt x="1940052" y="853719"/>
                    <a:pt x="1940052" y="877290"/>
                  </a:cubicBezTo>
                  <a:lnTo>
                    <a:pt x="1940052" y="910209"/>
                  </a:lnTo>
                  <a:lnTo>
                    <a:pt x="1986991" y="910209"/>
                  </a:lnTo>
                  <a:cubicBezTo>
                    <a:pt x="2004872" y="910209"/>
                    <a:pt x="2013813" y="927481"/>
                    <a:pt x="2013813" y="962025"/>
                  </a:cubicBezTo>
                  <a:cubicBezTo>
                    <a:pt x="2013813" y="978687"/>
                    <a:pt x="2009139" y="993521"/>
                    <a:pt x="1999792" y="1006525"/>
                  </a:cubicBezTo>
                  <a:lnTo>
                    <a:pt x="1940052" y="1006525"/>
                  </a:lnTo>
                  <a:lnTo>
                    <a:pt x="1940052" y="1130884"/>
                  </a:lnTo>
                  <a:cubicBezTo>
                    <a:pt x="1940052" y="1144295"/>
                    <a:pt x="1949805" y="1151001"/>
                    <a:pt x="1969312" y="1151001"/>
                  </a:cubicBezTo>
                  <a:cubicBezTo>
                    <a:pt x="1979066" y="1151001"/>
                    <a:pt x="1988820" y="1149782"/>
                    <a:pt x="1998573" y="1147343"/>
                  </a:cubicBezTo>
                  <a:cubicBezTo>
                    <a:pt x="2006701" y="1156284"/>
                    <a:pt x="2010765" y="1169492"/>
                    <a:pt x="2010765" y="1186967"/>
                  </a:cubicBezTo>
                  <a:cubicBezTo>
                    <a:pt x="2010765" y="1208506"/>
                    <a:pt x="2004263" y="1223950"/>
                    <a:pt x="1991258" y="1233297"/>
                  </a:cubicBezTo>
                  <a:cubicBezTo>
                    <a:pt x="1977847" y="1243050"/>
                    <a:pt x="1956104" y="1247927"/>
                    <a:pt x="1926031" y="1247927"/>
                  </a:cubicBezTo>
                  <a:cubicBezTo>
                    <a:pt x="1889861" y="1247927"/>
                    <a:pt x="1862023" y="1237158"/>
                    <a:pt x="1842515" y="1215618"/>
                  </a:cubicBezTo>
                  <a:cubicBezTo>
                    <a:pt x="1823821" y="1195298"/>
                    <a:pt x="1814474" y="1167257"/>
                    <a:pt x="1814474" y="1131494"/>
                  </a:cubicBezTo>
                  <a:lnTo>
                    <a:pt x="1814474" y="1006525"/>
                  </a:lnTo>
                  <a:cubicBezTo>
                    <a:pt x="1795373" y="1006525"/>
                    <a:pt x="1784603" y="993927"/>
                    <a:pt x="1782165" y="968730"/>
                  </a:cubicBezTo>
                  <a:cubicBezTo>
                    <a:pt x="1780946" y="955726"/>
                    <a:pt x="1781759" y="943127"/>
                    <a:pt x="1784603" y="930935"/>
                  </a:cubicBezTo>
                  <a:cubicBezTo>
                    <a:pt x="1805736" y="913054"/>
                    <a:pt x="1820773" y="888670"/>
                    <a:pt x="1829714" y="857783"/>
                  </a:cubicBezTo>
                  <a:cubicBezTo>
                    <a:pt x="1841093" y="847217"/>
                    <a:pt x="1859584" y="841933"/>
                    <a:pt x="1885187" y="841933"/>
                  </a:cubicBezTo>
                  <a:close/>
                  <a:moveTo>
                    <a:pt x="1523237" y="841933"/>
                  </a:moveTo>
                  <a:cubicBezTo>
                    <a:pt x="1559814" y="841933"/>
                    <a:pt x="1578102" y="853719"/>
                    <a:pt x="1578102" y="877290"/>
                  </a:cubicBezTo>
                  <a:lnTo>
                    <a:pt x="1578102" y="910209"/>
                  </a:lnTo>
                  <a:lnTo>
                    <a:pt x="1625041" y="910209"/>
                  </a:lnTo>
                  <a:cubicBezTo>
                    <a:pt x="1642922" y="910209"/>
                    <a:pt x="1651863" y="927481"/>
                    <a:pt x="1651863" y="962025"/>
                  </a:cubicBezTo>
                  <a:cubicBezTo>
                    <a:pt x="1651863" y="978687"/>
                    <a:pt x="1647190" y="993521"/>
                    <a:pt x="1637842" y="1006525"/>
                  </a:cubicBezTo>
                  <a:lnTo>
                    <a:pt x="1578102" y="1006525"/>
                  </a:lnTo>
                  <a:lnTo>
                    <a:pt x="1578102" y="1130884"/>
                  </a:lnTo>
                  <a:cubicBezTo>
                    <a:pt x="1578102" y="1144295"/>
                    <a:pt x="1587855" y="1151001"/>
                    <a:pt x="1607362" y="1151001"/>
                  </a:cubicBezTo>
                  <a:cubicBezTo>
                    <a:pt x="1617116" y="1151001"/>
                    <a:pt x="1626870" y="1149782"/>
                    <a:pt x="1636623" y="1147343"/>
                  </a:cubicBezTo>
                  <a:cubicBezTo>
                    <a:pt x="1644751" y="1156284"/>
                    <a:pt x="1648815" y="1169492"/>
                    <a:pt x="1648815" y="1186967"/>
                  </a:cubicBezTo>
                  <a:cubicBezTo>
                    <a:pt x="1648815" y="1208506"/>
                    <a:pt x="1642313" y="1223950"/>
                    <a:pt x="1629308" y="1233297"/>
                  </a:cubicBezTo>
                  <a:cubicBezTo>
                    <a:pt x="1615897" y="1243050"/>
                    <a:pt x="1594154" y="1247927"/>
                    <a:pt x="1564081" y="1247927"/>
                  </a:cubicBezTo>
                  <a:cubicBezTo>
                    <a:pt x="1527911" y="1247927"/>
                    <a:pt x="1500073" y="1237158"/>
                    <a:pt x="1480566" y="1215618"/>
                  </a:cubicBezTo>
                  <a:cubicBezTo>
                    <a:pt x="1461871" y="1195298"/>
                    <a:pt x="1452524" y="1167257"/>
                    <a:pt x="1452524" y="1131494"/>
                  </a:cubicBezTo>
                  <a:lnTo>
                    <a:pt x="1452524" y="1006525"/>
                  </a:lnTo>
                  <a:cubicBezTo>
                    <a:pt x="1433423" y="1006525"/>
                    <a:pt x="1422653" y="993927"/>
                    <a:pt x="1420215" y="968730"/>
                  </a:cubicBezTo>
                  <a:cubicBezTo>
                    <a:pt x="1418996" y="955726"/>
                    <a:pt x="1419809" y="943127"/>
                    <a:pt x="1422653" y="930935"/>
                  </a:cubicBezTo>
                  <a:cubicBezTo>
                    <a:pt x="1443786" y="913054"/>
                    <a:pt x="1458823" y="888670"/>
                    <a:pt x="1467764" y="857783"/>
                  </a:cubicBezTo>
                  <a:cubicBezTo>
                    <a:pt x="1479143" y="847217"/>
                    <a:pt x="1497634" y="841933"/>
                    <a:pt x="1523237" y="841933"/>
                  </a:cubicBezTo>
                  <a:close/>
                  <a:moveTo>
                    <a:pt x="4047515" y="801090"/>
                  </a:moveTo>
                  <a:cubicBezTo>
                    <a:pt x="4090593" y="801090"/>
                    <a:pt x="4112133" y="811657"/>
                    <a:pt x="4112133" y="832789"/>
                  </a:cubicBezTo>
                  <a:lnTo>
                    <a:pt x="4112133" y="944956"/>
                  </a:lnTo>
                  <a:cubicBezTo>
                    <a:pt x="4123105" y="916508"/>
                    <a:pt x="4147083" y="902284"/>
                    <a:pt x="4184066" y="902284"/>
                  </a:cubicBezTo>
                  <a:cubicBezTo>
                    <a:pt x="4249496" y="902284"/>
                    <a:pt x="4282211" y="943940"/>
                    <a:pt x="4282211" y="1027252"/>
                  </a:cubicBezTo>
                  <a:lnTo>
                    <a:pt x="4282211" y="1210742"/>
                  </a:lnTo>
                  <a:cubicBezTo>
                    <a:pt x="4282211" y="1232687"/>
                    <a:pt x="4260875" y="1243660"/>
                    <a:pt x="4218203" y="1243660"/>
                  </a:cubicBezTo>
                  <a:cubicBezTo>
                    <a:pt x="4175531" y="1243660"/>
                    <a:pt x="4154195" y="1232687"/>
                    <a:pt x="4154195" y="1210742"/>
                  </a:cubicBezTo>
                  <a:lnTo>
                    <a:pt x="4154195" y="1041882"/>
                  </a:lnTo>
                  <a:cubicBezTo>
                    <a:pt x="4154195" y="1028471"/>
                    <a:pt x="4152163" y="1019124"/>
                    <a:pt x="4148099" y="1013841"/>
                  </a:cubicBezTo>
                  <a:cubicBezTo>
                    <a:pt x="4143628" y="1008964"/>
                    <a:pt x="4135704" y="1006525"/>
                    <a:pt x="4124325" y="1006525"/>
                  </a:cubicBezTo>
                  <a:cubicBezTo>
                    <a:pt x="4121073" y="1006525"/>
                    <a:pt x="4117009" y="1007135"/>
                    <a:pt x="4112133" y="1008354"/>
                  </a:cubicBezTo>
                  <a:lnTo>
                    <a:pt x="4112133" y="1210742"/>
                  </a:lnTo>
                  <a:cubicBezTo>
                    <a:pt x="4112133" y="1232687"/>
                    <a:pt x="4090796" y="1243660"/>
                    <a:pt x="4048125" y="1243660"/>
                  </a:cubicBezTo>
                  <a:cubicBezTo>
                    <a:pt x="4005452" y="1243660"/>
                    <a:pt x="3984117" y="1232687"/>
                    <a:pt x="3984117" y="1210742"/>
                  </a:cubicBezTo>
                  <a:lnTo>
                    <a:pt x="3984117" y="832789"/>
                  </a:lnTo>
                  <a:cubicBezTo>
                    <a:pt x="3984117" y="811657"/>
                    <a:pt x="4005249" y="801090"/>
                    <a:pt x="4047515" y="801090"/>
                  </a:cubicBezTo>
                  <a:close/>
                  <a:moveTo>
                    <a:pt x="3089986" y="801090"/>
                  </a:moveTo>
                  <a:cubicBezTo>
                    <a:pt x="3125749" y="801090"/>
                    <a:pt x="3146678" y="808406"/>
                    <a:pt x="3152775" y="823036"/>
                  </a:cubicBezTo>
                  <a:cubicBezTo>
                    <a:pt x="3159277" y="823849"/>
                    <a:pt x="3165170" y="824661"/>
                    <a:pt x="3170453" y="825474"/>
                  </a:cubicBezTo>
                  <a:cubicBezTo>
                    <a:pt x="3175736" y="826287"/>
                    <a:pt x="3180613" y="827100"/>
                    <a:pt x="3185083" y="827913"/>
                  </a:cubicBezTo>
                  <a:cubicBezTo>
                    <a:pt x="3210686" y="834009"/>
                    <a:pt x="3223488" y="847420"/>
                    <a:pt x="3223488" y="868146"/>
                  </a:cubicBezTo>
                  <a:cubicBezTo>
                    <a:pt x="3223488" y="881558"/>
                    <a:pt x="3216173" y="891514"/>
                    <a:pt x="3201543" y="898017"/>
                  </a:cubicBezTo>
                  <a:cubicBezTo>
                    <a:pt x="3193415" y="898423"/>
                    <a:pt x="3185388" y="898728"/>
                    <a:pt x="3177463" y="898931"/>
                  </a:cubicBezTo>
                  <a:cubicBezTo>
                    <a:pt x="3169538" y="899134"/>
                    <a:pt x="3161918" y="899236"/>
                    <a:pt x="3154603" y="899236"/>
                  </a:cubicBezTo>
                  <a:lnTo>
                    <a:pt x="3154603" y="1150391"/>
                  </a:lnTo>
                  <a:cubicBezTo>
                    <a:pt x="3154603" y="1160551"/>
                    <a:pt x="3162934" y="1164615"/>
                    <a:pt x="3179597" y="1162583"/>
                  </a:cubicBezTo>
                  <a:cubicBezTo>
                    <a:pt x="3184880" y="1175994"/>
                    <a:pt x="3186099" y="1189406"/>
                    <a:pt x="3183254" y="1202817"/>
                  </a:cubicBezTo>
                  <a:cubicBezTo>
                    <a:pt x="3177971" y="1230046"/>
                    <a:pt x="3154603" y="1243660"/>
                    <a:pt x="3113151" y="1243660"/>
                  </a:cubicBezTo>
                  <a:cubicBezTo>
                    <a:pt x="3081858" y="1243660"/>
                    <a:pt x="3058490" y="1234719"/>
                    <a:pt x="3043046" y="1216838"/>
                  </a:cubicBezTo>
                  <a:cubicBezTo>
                    <a:pt x="3032480" y="1234719"/>
                    <a:pt x="3010331" y="1243660"/>
                    <a:pt x="2976600" y="1243660"/>
                  </a:cubicBezTo>
                  <a:cubicBezTo>
                    <a:pt x="2890850" y="1243660"/>
                    <a:pt x="2847974" y="1189609"/>
                    <a:pt x="2847974" y="1081506"/>
                  </a:cubicBezTo>
                  <a:cubicBezTo>
                    <a:pt x="2847974" y="1022578"/>
                    <a:pt x="2862402" y="977468"/>
                    <a:pt x="2891256" y="946175"/>
                  </a:cubicBezTo>
                  <a:cubicBezTo>
                    <a:pt x="2918485" y="916914"/>
                    <a:pt x="2956686" y="902284"/>
                    <a:pt x="3005861" y="902284"/>
                  </a:cubicBezTo>
                  <a:cubicBezTo>
                    <a:pt x="3008706" y="902284"/>
                    <a:pt x="3015614" y="902893"/>
                    <a:pt x="3026587" y="904113"/>
                  </a:cubicBezTo>
                  <a:lnTo>
                    <a:pt x="3026587" y="896798"/>
                  </a:lnTo>
                  <a:cubicBezTo>
                    <a:pt x="3018866" y="895985"/>
                    <a:pt x="3011957" y="895070"/>
                    <a:pt x="3005861" y="894054"/>
                  </a:cubicBezTo>
                  <a:cubicBezTo>
                    <a:pt x="2999765" y="893038"/>
                    <a:pt x="2994278" y="891921"/>
                    <a:pt x="2989402" y="890702"/>
                  </a:cubicBezTo>
                  <a:cubicBezTo>
                    <a:pt x="2963798" y="884199"/>
                    <a:pt x="2950997" y="871194"/>
                    <a:pt x="2950997" y="851687"/>
                  </a:cubicBezTo>
                  <a:cubicBezTo>
                    <a:pt x="2950997" y="838276"/>
                    <a:pt x="2958312" y="828522"/>
                    <a:pt x="2972943" y="822426"/>
                  </a:cubicBezTo>
                  <a:cubicBezTo>
                    <a:pt x="2992856" y="822020"/>
                    <a:pt x="3011754" y="821410"/>
                    <a:pt x="3029635" y="820598"/>
                  </a:cubicBezTo>
                  <a:cubicBezTo>
                    <a:pt x="3036544" y="807593"/>
                    <a:pt x="3056661" y="801090"/>
                    <a:pt x="3089986" y="801090"/>
                  </a:cubicBezTo>
                  <a:close/>
                  <a:moveTo>
                    <a:pt x="2104415" y="801090"/>
                  </a:moveTo>
                  <a:cubicBezTo>
                    <a:pt x="2147493" y="801090"/>
                    <a:pt x="2169032" y="811657"/>
                    <a:pt x="2169032" y="832789"/>
                  </a:cubicBezTo>
                  <a:lnTo>
                    <a:pt x="2169032" y="944956"/>
                  </a:lnTo>
                  <a:cubicBezTo>
                    <a:pt x="2180005" y="916508"/>
                    <a:pt x="2203983" y="902284"/>
                    <a:pt x="2240965" y="902284"/>
                  </a:cubicBezTo>
                  <a:cubicBezTo>
                    <a:pt x="2306396" y="902284"/>
                    <a:pt x="2339111" y="943940"/>
                    <a:pt x="2339111" y="1027252"/>
                  </a:cubicBezTo>
                  <a:lnTo>
                    <a:pt x="2339111" y="1210742"/>
                  </a:lnTo>
                  <a:cubicBezTo>
                    <a:pt x="2339111" y="1232687"/>
                    <a:pt x="2317775" y="1243660"/>
                    <a:pt x="2275103" y="1243660"/>
                  </a:cubicBezTo>
                  <a:cubicBezTo>
                    <a:pt x="2232431" y="1243660"/>
                    <a:pt x="2211095" y="1232687"/>
                    <a:pt x="2211095" y="1210742"/>
                  </a:cubicBezTo>
                  <a:lnTo>
                    <a:pt x="2211095" y="1041882"/>
                  </a:lnTo>
                  <a:cubicBezTo>
                    <a:pt x="2211095" y="1028471"/>
                    <a:pt x="2209063" y="1019124"/>
                    <a:pt x="2204999" y="1013841"/>
                  </a:cubicBezTo>
                  <a:cubicBezTo>
                    <a:pt x="2200528" y="1008964"/>
                    <a:pt x="2192604" y="1006525"/>
                    <a:pt x="2181224" y="1006525"/>
                  </a:cubicBezTo>
                  <a:cubicBezTo>
                    <a:pt x="2177973" y="1006525"/>
                    <a:pt x="2173909" y="1007135"/>
                    <a:pt x="2169032" y="1008354"/>
                  </a:cubicBezTo>
                  <a:lnTo>
                    <a:pt x="2169032" y="1210742"/>
                  </a:lnTo>
                  <a:cubicBezTo>
                    <a:pt x="2169032" y="1232687"/>
                    <a:pt x="2147696" y="1243660"/>
                    <a:pt x="2105024" y="1243660"/>
                  </a:cubicBezTo>
                  <a:cubicBezTo>
                    <a:pt x="2062352" y="1243660"/>
                    <a:pt x="2041016" y="1232687"/>
                    <a:pt x="2041016" y="1210742"/>
                  </a:cubicBezTo>
                  <a:lnTo>
                    <a:pt x="2041016" y="832789"/>
                  </a:lnTo>
                  <a:cubicBezTo>
                    <a:pt x="2041016" y="811657"/>
                    <a:pt x="2062149" y="801090"/>
                    <a:pt x="2104415" y="801090"/>
                  </a:cubicBezTo>
                  <a:close/>
                  <a:moveTo>
                    <a:pt x="4457090" y="772439"/>
                  </a:moveTo>
                  <a:cubicBezTo>
                    <a:pt x="4498543" y="772439"/>
                    <a:pt x="4539183" y="793775"/>
                    <a:pt x="4579010" y="836447"/>
                  </a:cubicBezTo>
                  <a:cubicBezTo>
                    <a:pt x="4579010" y="848233"/>
                    <a:pt x="4573930" y="859205"/>
                    <a:pt x="4563770" y="869366"/>
                  </a:cubicBezTo>
                  <a:cubicBezTo>
                    <a:pt x="4551984" y="881151"/>
                    <a:pt x="4537557" y="887044"/>
                    <a:pt x="4520488" y="887044"/>
                  </a:cubicBezTo>
                  <a:cubicBezTo>
                    <a:pt x="4484319" y="887044"/>
                    <a:pt x="4457293" y="871398"/>
                    <a:pt x="4439412" y="840105"/>
                  </a:cubicBezTo>
                  <a:lnTo>
                    <a:pt x="4386376" y="887044"/>
                  </a:lnTo>
                  <a:cubicBezTo>
                    <a:pt x="4352239" y="887044"/>
                    <a:pt x="4335170" y="874852"/>
                    <a:pt x="4335170" y="850468"/>
                  </a:cubicBezTo>
                  <a:cubicBezTo>
                    <a:pt x="4335170" y="834618"/>
                    <a:pt x="4348175" y="817956"/>
                    <a:pt x="4374184" y="800481"/>
                  </a:cubicBezTo>
                  <a:cubicBezTo>
                    <a:pt x="4401413" y="781786"/>
                    <a:pt x="4429049" y="772439"/>
                    <a:pt x="4457090" y="772439"/>
                  </a:cubicBezTo>
                  <a:close/>
                  <a:moveTo>
                    <a:pt x="3344265" y="772439"/>
                  </a:moveTo>
                  <a:cubicBezTo>
                    <a:pt x="3385718" y="772439"/>
                    <a:pt x="3426358" y="793775"/>
                    <a:pt x="3466185" y="836447"/>
                  </a:cubicBezTo>
                  <a:cubicBezTo>
                    <a:pt x="3466185" y="848233"/>
                    <a:pt x="3461105" y="859205"/>
                    <a:pt x="3450945" y="869366"/>
                  </a:cubicBezTo>
                  <a:cubicBezTo>
                    <a:pt x="3439159" y="881151"/>
                    <a:pt x="3424732" y="887044"/>
                    <a:pt x="3407663" y="887044"/>
                  </a:cubicBezTo>
                  <a:cubicBezTo>
                    <a:pt x="3371494" y="887044"/>
                    <a:pt x="3344468" y="871398"/>
                    <a:pt x="3326587" y="840105"/>
                  </a:cubicBezTo>
                  <a:lnTo>
                    <a:pt x="3273552" y="887044"/>
                  </a:lnTo>
                  <a:cubicBezTo>
                    <a:pt x="3239414" y="887044"/>
                    <a:pt x="3222345" y="874852"/>
                    <a:pt x="3222345" y="850468"/>
                  </a:cubicBezTo>
                  <a:cubicBezTo>
                    <a:pt x="3222345" y="834618"/>
                    <a:pt x="3235350" y="817956"/>
                    <a:pt x="3261360" y="800481"/>
                  </a:cubicBezTo>
                  <a:cubicBezTo>
                    <a:pt x="3288588" y="781786"/>
                    <a:pt x="3316224" y="772439"/>
                    <a:pt x="3344265" y="772439"/>
                  </a:cubicBezTo>
                  <a:close/>
                  <a:moveTo>
                    <a:pt x="1266215" y="772439"/>
                  </a:moveTo>
                  <a:cubicBezTo>
                    <a:pt x="1307668" y="772439"/>
                    <a:pt x="1348308" y="793775"/>
                    <a:pt x="1388135" y="836447"/>
                  </a:cubicBezTo>
                  <a:cubicBezTo>
                    <a:pt x="1388135" y="848233"/>
                    <a:pt x="1383055" y="859205"/>
                    <a:pt x="1372895" y="869366"/>
                  </a:cubicBezTo>
                  <a:cubicBezTo>
                    <a:pt x="1361109" y="881151"/>
                    <a:pt x="1346682" y="887044"/>
                    <a:pt x="1329613" y="887044"/>
                  </a:cubicBezTo>
                  <a:cubicBezTo>
                    <a:pt x="1293444" y="887044"/>
                    <a:pt x="1266418" y="871398"/>
                    <a:pt x="1248537" y="840105"/>
                  </a:cubicBezTo>
                  <a:lnTo>
                    <a:pt x="1195501" y="887044"/>
                  </a:lnTo>
                  <a:cubicBezTo>
                    <a:pt x="1161364" y="887044"/>
                    <a:pt x="1144295" y="874852"/>
                    <a:pt x="1144295" y="850468"/>
                  </a:cubicBezTo>
                  <a:cubicBezTo>
                    <a:pt x="1144295" y="834618"/>
                    <a:pt x="1157300" y="817956"/>
                    <a:pt x="1183310" y="800481"/>
                  </a:cubicBezTo>
                  <a:cubicBezTo>
                    <a:pt x="1210538" y="781786"/>
                    <a:pt x="1238173" y="772439"/>
                    <a:pt x="1266215" y="772439"/>
                  </a:cubicBezTo>
                  <a:close/>
                  <a:moveTo>
                    <a:pt x="3350971" y="623697"/>
                  </a:moveTo>
                  <a:cubicBezTo>
                    <a:pt x="3370884" y="623697"/>
                    <a:pt x="3386327" y="629793"/>
                    <a:pt x="3397300" y="641985"/>
                  </a:cubicBezTo>
                  <a:cubicBezTo>
                    <a:pt x="3407460" y="652551"/>
                    <a:pt x="3412540" y="666775"/>
                    <a:pt x="3412540" y="684657"/>
                  </a:cubicBezTo>
                  <a:cubicBezTo>
                    <a:pt x="3412540" y="701725"/>
                    <a:pt x="3405632" y="716559"/>
                    <a:pt x="3391814" y="729158"/>
                  </a:cubicBezTo>
                  <a:cubicBezTo>
                    <a:pt x="3377184" y="742569"/>
                    <a:pt x="3359099" y="749274"/>
                    <a:pt x="3337560" y="749274"/>
                  </a:cubicBezTo>
                  <a:cubicBezTo>
                    <a:pt x="3332276" y="749274"/>
                    <a:pt x="3328822" y="747852"/>
                    <a:pt x="3327196" y="745007"/>
                  </a:cubicBezTo>
                  <a:cubicBezTo>
                    <a:pt x="3325164" y="741350"/>
                    <a:pt x="3324961" y="738098"/>
                    <a:pt x="3326587" y="735254"/>
                  </a:cubicBezTo>
                  <a:cubicBezTo>
                    <a:pt x="3346500" y="723874"/>
                    <a:pt x="3356457" y="709853"/>
                    <a:pt x="3356457" y="693191"/>
                  </a:cubicBezTo>
                  <a:cubicBezTo>
                    <a:pt x="3356457" y="672871"/>
                    <a:pt x="3341217" y="667182"/>
                    <a:pt x="3310737" y="676122"/>
                  </a:cubicBezTo>
                  <a:cubicBezTo>
                    <a:pt x="3305047" y="671652"/>
                    <a:pt x="3302203" y="664946"/>
                    <a:pt x="3302203" y="656006"/>
                  </a:cubicBezTo>
                  <a:cubicBezTo>
                    <a:pt x="3302203" y="634466"/>
                    <a:pt x="3318459" y="623697"/>
                    <a:pt x="3350971" y="623697"/>
                  </a:cubicBezTo>
                  <a:close/>
                  <a:moveTo>
                    <a:pt x="4972049" y="393801"/>
                  </a:moveTo>
                  <a:cubicBezTo>
                    <a:pt x="4948478" y="396240"/>
                    <a:pt x="4933848" y="398475"/>
                    <a:pt x="4928158" y="400507"/>
                  </a:cubicBezTo>
                  <a:cubicBezTo>
                    <a:pt x="4925720" y="404977"/>
                    <a:pt x="4924501" y="411277"/>
                    <a:pt x="4924501" y="419405"/>
                  </a:cubicBezTo>
                  <a:cubicBezTo>
                    <a:pt x="4924501" y="434441"/>
                    <a:pt x="4932629" y="441960"/>
                    <a:pt x="4948885" y="441960"/>
                  </a:cubicBezTo>
                  <a:cubicBezTo>
                    <a:pt x="4957013" y="441960"/>
                    <a:pt x="4964328" y="439115"/>
                    <a:pt x="4970830" y="433425"/>
                  </a:cubicBezTo>
                  <a:lnTo>
                    <a:pt x="4970830" y="429158"/>
                  </a:lnTo>
                  <a:cubicBezTo>
                    <a:pt x="4970830" y="425094"/>
                    <a:pt x="4970932" y="420116"/>
                    <a:pt x="4971135" y="414223"/>
                  </a:cubicBezTo>
                  <a:cubicBezTo>
                    <a:pt x="4971338" y="408330"/>
                    <a:pt x="4971643" y="401523"/>
                    <a:pt x="4972049" y="393801"/>
                  </a:cubicBezTo>
                  <a:close/>
                  <a:moveTo>
                    <a:pt x="1943099" y="393801"/>
                  </a:moveTo>
                  <a:cubicBezTo>
                    <a:pt x="1919528" y="396240"/>
                    <a:pt x="1904898" y="398475"/>
                    <a:pt x="1899208" y="400507"/>
                  </a:cubicBezTo>
                  <a:cubicBezTo>
                    <a:pt x="1896770" y="404977"/>
                    <a:pt x="1895551" y="411277"/>
                    <a:pt x="1895551" y="419405"/>
                  </a:cubicBezTo>
                  <a:cubicBezTo>
                    <a:pt x="1895551" y="434441"/>
                    <a:pt x="1903679" y="441960"/>
                    <a:pt x="1919935" y="441960"/>
                  </a:cubicBezTo>
                  <a:cubicBezTo>
                    <a:pt x="1928063" y="441960"/>
                    <a:pt x="1935378" y="439115"/>
                    <a:pt x="1941880" y="433425"/>
                  </a:cubicBezTo>
                  <a:lnTo>
                    <a:pt x="1941880" y="429158"/>
                  </a:lnTo>
                  <a:cubicBezTo>
                    <a:pt x="1941880" y="425094"/>
                    <a:pt x="1941982" y="420116"/>
                    <a:pt x="1942185" y="414223"/>
                  </a:cubicBezTo>
                  <a:cubicBezTo>
                    <a:pt x="1942388" y="408330"/>
                    <a:pt x="1942693" y="401523"/>
                    <a:pt x="1943099" y="393801"/>
                  </a:cubicBezTo>
                  <a:close/>
                  <a:moveTo>
                    <a:pt x="695325" y="393801"/>
                  </a:moveTo>
                  <a:cubicBezTo>
                    <a:pt x="671753" y="396240"/>
                    <a:pt x="657123" y="398475"/>
                    <a:pt x="651433" y="400507"/>
                  </a:cubicBezTo>
                  <a:cubicBezTo>
                    <a:pt x="648995" y="404977"/>
                    <a:pt x="647776" y="411277"/>
                    <a:pt x="647776" y="419405"/>
                  </a:cubicBezTo>
                  <a:cubicBezTo>
                    <a:pt x="647776" y="434441"/>
                    <a:pt x="655904" y="441960"/>
                    <a:pt x="672160" y="441960"/>
                  </a:cubicBezTo>
                  <a:cubicBezTo>
                    <a:pt x="680288" y="441960"/>
                    <a:pt x="687603" y="439115"/>
                    <a:pt x="694105" y="433425"/>
                  </a:cubicBezTo>
                  <a:lnTo>
                    <a:pt x="694105" y="429158"/>
                  </a:lnTo>
                  <a:cubicBezTo>
                    <a:pt x="694105" y="425094"/>
                    <a:pt x="694207" y="420116"/>
                    <a:pt x="694410" y="414223"/>
                  </a:cubicBezTo>
                  <a:cubicBezTo>
                    <a:pt x="694613" y="408330"/>
                    <a:pt x="694918" y="401523"/>
                    <a:pt x="695325" y="393801"/>
                  </a:cubicBezTo>
                  <a:close/>
                  <a:moveTo>
                    <a:pt x="2564053" y="266395"/>
                  </a:moveTo>
                  <a:cubicBezTo>
                    <a:pt x="2542514" y="266395"/>
                    <a:pt x="2531744" y="291795"/>
                    <a:pt x="2531744" y="342595"/>
                  </a:cubicBezTo>
                  <a:cubicBezTo>
                    <a:pt x="2531744" y="374294"/>
                    <a:pt x="2534589" y="396240"/>
                    <a:pt x="2540279" y="408432"/>
                  </a:cubicBezTo>
                  <a:cubicBezTo>
                    <a:pt x="2545156" y="418592"/>
                    <a:pt x="2553487" y="423672"/>
                    <a:pt x="2565273" y="423672"/>
                  </a:cubicBezTo>
                  <a:cubicBezTo>
                    <a:pt x="2585999" y="423672"/>
                    <a:pt x="2596362" y="396443"/>
                    <a:pt x="2596362" y="341985"/>
                  </a:cubicBezTo>
                  <a:cubicBezTo>
                    <a:pt x="2596362" y="291592"/>
                    <a:pt x="2585592" y="266395"/>
                    <a:pt x="2564053" y="266395"/>
                  </a:cubicBezTo>
                  <a:close/>
                  <a:moveTo>
                    <a:pt x="4254703" y="265785"/>
                  </a:moveTo>
                  <a:cubicBezTo>
                    <a:pt x="4217720" y="267411"/>
                    <a:pt x="4199229" y="290169"/>
                    <a:pt x="4199229" y="334060"/>
                  </a:cubicBezTo>
                  <a:cubicBezTo>
                    <a:pt x="4199229" y="371856"/>
                    <a:pt x="4212031" y="390753"/>
                    <a:pt x="4237634" y="390753"/>
                  </a:cubicBezTo>
                  <a:cubicBezTo>
                    <a:pt x="4240072" y="390753"/>
                    <a:pt x="4242714" y="390652"/>
                    <a:pt x="4245559" y="390448"/>
                  </a:cubicBezTo>
                  <a:cubicBezTo>
                    <a:pt x="4248403" y="390245"/>
                    <a:pt x="4251452" y="389941"/>
                    <a:pt x="4254703" y="389534"/>
                  </a:cubicBezTo>
                  <a:close/>
                  <a:moveTo>
                    <a:pt x="3226612" y="256032"/>
                  </a:moveTo>
                  <a:cubicBezTo>
                    <a:pt x="3190443" y="254000"/>
                    <a:pt x="3172358" y="284073"/>
                    <a:pt x="3172358" y="346253"/>
                  </a:cubicBezTo>
                  <a:cubicBezTo>
                    <a:pt x="3172358" y="379577"/>
                    <a:pt x="3176625" y="402539"/>
                    <a:pt x="3185160" y="415137"/>
                  </a:cubicBezTo>
                  <a:cubicBezTo>
                    <a:pt x="3191255" y="424485"/>
                    <a:pt x="3200603" y="429158"/>
                    <a:pt x="3213201" y="429158"/>
                  </a:cubicBezTo>
                  <a:cubicBezTo>
                    <a:pt x="3215233" y="429158"/>
                    <a:pt x="3217367" y="429056"/>
                    <a:pt x="3219602" y="428853"/>
                  </a:cubicBezTo>
                  <a:cubicBezTo>
                    <a:pt x="3221837" y="428650"/>
                    <a:pt x="3224174" y="428345"/>
                    <a:pt x="3226612" y="427939"/>
                  </a:cubicBezTo>
                  <a:close/>
                  <a:moveTo>
                    <a:pt x="3473577" y="176784"/>
                  </a:moveTo>
                  <a:cubicBezTo>
                    <a:pt x="3516655" y="176784"/>
                    <a:pt x="3538194" y="187350"/>
                    <a:pt x="3538194" y="208483"/>
                  </a:cubicBezTo>
                  <a:lnTo>
                    <a:pt x="3538194" y="397459"/>
                  </a:lnTo>
                  <a:cubicBezTo>
                    <a:pt x="3538194" y="416560"/>
                    <a:pt x="3546728" y="426110"/>
                    <a:pt x="3563797" y="426110"/>
                  </a:cubicBezTo>
                  <a:cubicBezTo>
                    <a:pt x="3569893" y="426110"/>
                    <a:pt x="3575380" y="425500"/>
                    <a:pt x="3580257" y="424281"/>
                  </a:cubicBezTo>
                  <a:lnTo>
                    <a:pt x="3580257" y="208483"/>
                  </a:lnTo>
                  <a:cubicBezTo>
                    <a:pt x="3580257" y="187350"/>
                    <a:pt x="3601389" y="176784"/>
                    <a:pt x="3643655" y="176784"/>
                  </a:cubicBezTo>
                  <a:cubicBezTo>
                    <a:pt x="3686733" y="176784"/>
                    <a:pt x="3708272" y="187350"/>
                    <a:pt x="3708272" y="208483"/>
                  </a:cubicBezTo>
                  <a:lnTo>
                    <a:pt x="3708272" y="416966"/>
                  </a:lnTo>
                  <a:cubicBezTo>
                    <a:pt x="3708272" y="427126"/>
                    <a:pt x="3716604" y="431190"/>
                    <a:pt x="3733266" y="429158"/>
                  </a:cubicBezTo>
                  <a:cubicBezTo>
                    <a:pt x="3738549" y="442569"/>
                    <a:pt x="3739768" y="455981"/>
                    <a:pt x="3736924" y="469392"/>
                  </a:cubicBezTo>
                  <a:cubicBezTo>
                    <a:pt x="3731641" y="496620"/>
                    <a:pt x="3708272" y="510235"/>
                    <a:pt x="3666820" y="510235"/>
                  </a:cubicBezTo>
                  <a:cubicBezTo>
                    <a:pt x="3632682" y="510235"/>
                    <a:pt x="3608704" y="500481"/>
                    <a:pt x="3594887" y="480974"/>
                  </a:cubicBezTo>
                  <a:cubicBezTo>
                    <a:pt x="3580663" y="500481"/>
                    <a:pt x="3554247" y="510235"/>
                    <a:pt x="3515639" y="510235"/>
                  </a:cubicBezTo>
                  <a:cubicBezTo>
                    <a:pt x="3480688" y="510235"/>
                    <a:pt x="3454069" y="500888"/>
                    <a:pt x="3435781" y="482193"/>
                  </a:cubicBezTo>
                  <a:cubicBezTo>
                    <a:pt x="3418712" y="465125"/>
                    <a:pt x="3410178" y="441960"/>
                    <a:pt x="3410178" y="412699"/>
                  </a:cubicBezTo>
                  <a:lnTo>
                    <a:pt x="3410178" y="208483"/>
                  </a:lnTo>
                  <a:cubicBezTo>
                    <a:pt x="3410178" y="187350"/>
                    <a:pt x="3431311" y="176784"/>
                    <a:pt x="3473577" y="176784"/>
                  </a:cubicBezTo>
                  <a:close/>
                  <a:moveTo>
                    <a:pt x="2820619" y="176784"/>
                  </a:moveTo>
                  <a:cubicBezTo>
                    <a:pt x="2863697" y="176784"/>
                    <a:pt x="2885236" y="187350"/>
                    <a:pt x="2885236" y="208483"/>
                  </a:cubicBezTo>
                  <a:lnTo>
                    <a:pt x="2885236" y="477316"/>
                  </a:lnTo>
                  <a:cubicBezTo>
                    <a:pt x="2885236" y="499262"/>
                    <a:pt x="2863900" y="510235"/>
                    <a:pt x="2821228" y="510235"/>
                  </a:cubicBezTo>
                  <a:cubicBezTo>
                    <a:pt x="2778556" y="510235"/>
                    <a:pt x="2757220" y="499262"/>
                    <a:pt x="2757220" y="477316"/>
                  </a:cubicBezTo>
                  <a:lnTo>
                    <a:pt x="2757220" y="208483"/>
                  </a:lnTo>
                  <a:cubicBezTo>
                    <a:pt x="2757220" y="187350"/>
                    <a:pt x="2778353" y="176784"/>
                    <a:pt x="2820619" y="176784"/>
                  </a:cubicBezTo>
                  <a:close/>
                  <a:moveTo>
                    <a:pt x="1728596" y="173126"/>
                  </a:moveTo>
                  <a:cubicBezTo>
                    <a:pt x="1747697" y="173126"/>
                    <a:pt x="1761921" y="177190"/>
                    <a:pt x="1771268" y="185318"/>
                  </a:cubicBezTo>
                  <a:cubicBezTo>
                    <a:pt x="1775333" y="195885"/>
                    <a:pt x="1777365" y="209499"/>
                    <a:pt x="1777365" y="226161"/>
                  </a:cubicBezTo>
                  <a:cubicBezTo>
                    <a:pt x="1777365" y="276961"/>
                    <a:pt x="1756435" y="302361"/>
                    <a:pt x="1714576" y="302361"/>
                  </a:cubicBezTo>
                  <a:cubicBezTo>
                    <a:pt x="1697507" y="302361"/>
                    <a:pt x="1682673" y="298500"/>
                    <a:pt x="1670075" y="290779"/>
                  </a:cubicBezTo>
                  <a:lnTo>
                    <a:pt x="1670075" y="477316"/>
                  </a:lnTo>
                  <a:cubicBezTo>
                    <a:pt x="1670075" y="499262"/>
                    <a:pt x="1648739" y="510235"/>
                    <a:pt x="1606067" y="510235"/>
                  </a:cubicBezTo>
                  <a:cubicBezTo>
                    <a:pt x="1563395" y="510235"/>
                    <a:pt x="1542059" y="499262"/>
                    <a:pt x="1542059" y="477316"/>
                  </a:cubicBezTo>
                  <a:lnTo>
                    <a:pt x="1542059" y="208483"/>
                  </a:lnTo>
                  <a:cubicBezTo>
                    <a:pt x="1542059" y="187350"/>
                    <a:pt x="1563192" y="176784"/>
                    <a:pt x="1605457" y="176784"/>
                  </a:cubicBezTo>
                  <a:cubicBezTo>
                    <a:pt x="1648536" y="176784"/>
                    <a:pt x="1670075" y="187350"/>
                    <a:pt x="1670075" y="208483"/>
                  </a:cubicBezTo>
                  <a:lnTo>
                    <a:pt x="1670075" y="210921"/>
                  </a:lnTo>
                  <a:cubicBezTo>
                    <a:pt x="1680641" y="185724"/>
                    <a:pt x="1700148" y="173126"/>
                    <a:pt x="1728596" y="173126"/>
                  </a:cubicBezTo>
                  <a:close/>
                  <a:moveTo>
                    <a:pt x="5294909" y="168859"/>
                  </a:moveTo>
                  <a:cubicBezTo>
                    <a:pt x="5342051" y="168859"/>
                    <a:pt x="5372531" y="174549"/>
                    <a:pt x="5386349" y="185928"/>
                  </a:cubicBezTo>
                  <a:cubicBezTo>
                    <a:pt x="5388381" y="194056"/>
                    <a:pt x="5389804" y="201981"/>
                    <a:pt x="5390616" y="209702"/>
                  </a:cubicBezTo>
                  <a:cubicBezTo>
                    <a:pt x="5391429" y="217424"/>
                    <a:pt x="5391429" y="225349"/>
                    <a:pt x="5390616" y="233477"/>
                  </a:cubicBezTo>
                  <a:cubicBezTo>
                    <a:pt x="5388178" y="265176"/>
                    <a:pt x="5372938" y="281025"/>
                    <a:pt x="5344896" y="281025"/>
                  </a:cubicBezTo>
                  <a:cubicBezTo>
                    <a:pt x="5340426" y="281025"/>
                    <a:pt x="5335650" y="280721"/>
                    <a:pt x="5330571" y="280111"/>
                  </a:cubicBezTo>
                  <a:cubicBezTo>
                    <a:pt x="5325491" y="279501"/>
                    <a:pt x="5320105" y="278790"/>
                    <a:pt x="5314416" y="277977"/>
                  </a:cubicBezTo>
                  <a:cubicBezTo>
                    <a:pt x="5308727" y="277165"/>
                    <a:pt x="5303951" y="276555"/>
                    <a:pt x="5300090" y="276149"/>
                  </a:cubicBezTo>
                  <a:cubicBezTo>
                    <a:pt x="5296230" y="275742"/>
                    <a:pt x="5293080" y="275539"/>
                    <a:pt x="5290642" y="275539"/>
                  </a:cubicBezTo>
                  <a:cubicBezTo>
                    <a:pt x="5266665" y="275539"/>
                    <a:pt x="5254675" y="296672"/>
                    <a:pt x="5254675" y="338937"/>
                  </a:cubicBezTo>
                  <a:cubicBezTo>
                    <a:pt x="5254675" y="394614"/>
                    <a:pt x="5276418" y="422453"/>
                    <a:pt x="5319903" y="422453"/>
                  </a:cubicBezTo>
                  <a:cubicBezTo>
                    <a:pt x="5336159" y="422453"/>
                    <a:pt x="5352821" y="419201"/>
                    <a:pt x="5369890" y="412699"/>
                  </a:cubicBezTo>
                  <a:cubicBezTo>
                    <a:pt x="5384114" y="417169"/>
                    <a:pt x="5391226" y="430580"/>
                    <a:pt x="5391226" y="452932"/>
                  </a:cubicBezTo>
                  <a:cubicBezTo>
                    <a:pt x="5391226" y="493979"/>
                    <a:pt x="5357291" y="514502"/>
                    <a:pt x="5289422" y="514502"/>
                  </a:cubicBezTo>
                  <a:cubicBezTo>
                    <a:pt x="5239842" y="514502"/>
                    <a:pt x="5201437" y="499872"/>
                    <a:pt x="5174208" y="470611"/>
                  </a:cubicBezTo>
                  <a:cubicBezTo>
                    <a:pt x="5146573" y="441756"/>
                    <a:pt x="5132755" y="400913"/>
                    <a:pt x="5132755" y="348081"/>
                  </a:cubicBezTo>
                  <a:cubicBezTo>
                    <a:pt x="5132755" y="288341"/>
                    <a:pt x="5147996" y="242824"/>
                    <a:pt x="5178475" y="211531"/>
                  </a:cubicBezTo>
                  <a:cubicBezTo>
                    <a:pt x="5206517" y="183083"/>
                    <a:pt x="5245329" y="168859"/>
                    <a:pt x="5294909" y="168859"/>
                  </a:cubicBezTo>
                  <a:close/>
                  <a:moveTo>
                    <a:pt x="4958029" y="168859"/>
                  </a:moveTo>
                  <a:cubicBezTo>
                    <a:pt x="5007609" y="168859"/>
                    <a:pt x="5043169" y="177393"/>
                    <a:pt x="5064709" y="194462"/>
                  </a:cubicBezTo>
                  <a:cubicBezTo>
                    <a:pt x="5089093" y="213969"/>
                    <a:pt x="5101285" y="248107"/>
                    <a:pt x="5101285" y="296875"/>
                  </a:cubicBezTo>
                  <a:cubicBezTo>
                    <a:pt x="5101285" y="305816"/>
                    <a:pt x="5100980" y="315976"/>
                    <a:pt x="5100371" y="327355"/>
                  </a:cubicBezTo>
                  <a:cubicBezTo>
                    <a:pt x="5099761" y="338734"/>
                    <a:pt x="5098643" y="351332"/>
                    <a:pt x="5097017" y="365150"/>
                  </a:cubicBezTo>
                  <a:cubicBezTo>
                    <a:pt x="5095392" y="378968"/>
                    <a:pt x="5094275" y="390042"/>
                    <a:pt x="5093665" y="398373"/>
                  </a:cubicBezTo>
                  <a:cubicBezTo>
                    <a:pt x="5093055" y="406705"/>
                    <a:pt x="5092750" y="412496"/>
                    <a:pt x="5092750" y="415747"/>
                  </a:cubicBezTo>
                  <a:cubicBezTo>
                    <a:pt x="5092750" y="426720"/>
                    <a:pt x="5101082" y="431190"/>
                    <a:pt x="5117744" y="429158"/>
                  </a:cubicBezTo>
                  <a:cubicBezTo>
                    <a:pt x="5123027" y="442569"/>
                    <a:pt x="5124247" y="455981"/>
                    <a:pt x="5121401" y="469392"/>
                  </a:cubicBezTo>
                  <a:cubicBezTo>
                    <a:pt x="5116119" y="496620"/>
                    <a:pt x="5092750" y="510235"/>
                    <a:pt x="5051297" y="510235"/>
                  </a:cubicBezTo>
                  <a:cubicBezTo>
                    <a:pt x="5019598" y="510235"/>
                    <a:pt x="4997450" y="501701"/>
                    <a:pt x="4984851" y="484632"/>
                  </a:cubicBezTo>
                  <a:cubicBezTo>
                    <a:pt x="4964531" y="501701"/>
                    <a:pt x="4941366" y="510235"/>
                    <a:pt x="4915357" y="510235"/>
                  </a:cubicBezTo>
                  <a:cubicBezTo>
                    <a:pt x="4883658" y="510235"/>
                    <a:pt x="4859477" y="502107"/>
                    <a:pt x="4842814" y="485851"/>
                  </a:cubicBezTo>
                  <a:cubicBezTo>
                    <a:pt x="4827371" y="470408"/>
                    <a:pt x="4819649" y="450697"/>
                    <a:pt x="4819649" y="426720"/>
                  </a:cubicBezTo>
                  <a:cubicBezTo>
                    <a:pt x="4819649" y="397459"/>
                    <a:pt x="4830013" y="376123"/>
                    <a:pt x="4850739" y="362712"/>
                  </a:cubicBezTo>
                  <a:cubicBezTo>
                    <a:pt x="4875123" y="346862"/>
                    <a:pt x="4916576" y="338937"/>
                    <a:pt x="4975097" y="338937"/>
                  </a:cubicBezTo>
                  <a:lnTo>
                    <a:pt x="4975707" y="307848"/>
                  </a:lnTo>
                  <a:cubicBezTo>
                    <a:pt x="4975707" y="289560"/>
                    <a:pt x="4966157" y="280416"/>
                    <a:pt x="4947056" y="280416"/>
                  </a:cubicBezTo>
                  <a:cubicBezTo>
                    <a:pt x="4937302" y="280416"/>
                    <a:pt x="4924704" y="283667"/>
                    <a:pt x="4909261" y="290169"/>
                  </a:cubicBezTo>
                  <a:cubicBezTo>
                    <a:pt x="4893005" y="297078"/>
                    <a:pt x="4880203" y="300533"/>
                    <a:pt x="4870856" y="300533"/>
                  </a:cubicBezTo>
                  <a:cubicBezTo>
                    <a:pt x="4837531" y="300533"/>
                    <a:pt x="4820869" y="282245"/>
                    <a:pt x="4820869" y="245669"/>
                  </a:cubicBezTo>
                  <a:cubicBezTo>
                    <a:pt x="4820869" y="224942"/>
                    <a:pt x="4824526" y="208686"/>
                    <a:pt x="4831842" y="196900"/>
                  </a:cubicBezTo>
                  <a:cubicBezTo>
                    <a:pt x="4872075" y="178206"/>
                    <a:pt x="4914137" y="168859"/>
                    <a:pt x="4958029" y="168859"/>
                  </a:cubicBezTo>
                  <a:close/>
                  <a:moveTo>
                    <a:pt x="4704359" y="168859"/>
                  </a:moveTo>
                  <a:cubicBezTo>
                    <a:pt x="4751502" y="168859"/>
                    <a:pt x="4781982" y="174549"/>
                    <a:pt x="4795799" y="185928"/>
                  </a:cubicBezTo>
                  <a:cubicBezTo>
                    <a:pt x="4797831" y="194056"/>
                    <a:pt x="4799253" y="201981"/>
                    <a:pt x="4800066" y="209702"/>
                  </a:cubicBezTo>
                  <a:cubicBezTo>
                    <a:pt x="4800879" y="217424"/>
                    <a:pt x="4800879" y="225349"/>
                    <a:pt x="4800066" y="233477"/>
                  </a:cubicBezTo>
                  <a:cubicBezTo>
                    <a:pt x="4797628" y="265176"/>
                    <a:pt x="4782388" y="281025"/>
                    <a:pt x="4754346" y="281025"/>
                  </a:cubicBezTo>
                  <a:cubicBezTo>
                    <a:pt x="4749876" y="281025"/>
                    <a:pt x="4745101" y="280721"/>
                    <a:pt x="4740021" y="280111"/>
                  </a:cubicBezTo>
                  <a:cubicBezTo>
                    <a:pt x="4734941" y="279501"/>
                    <a:pt x="4729556" y="278790"/>
                    <a:pt x="4723866" y="277977"/>
                  </a:cubicBezTo>
                  <a:cubicBezTo>
                    <a:pt x="4718177" y="277165"/>
                    <a:pt x="4713402" y="276555"/>
                    <a:pt x="4709541" y="276149"/>
                  </a:cubicBezTo>
                  <a:cubicBezTo>
                    <a:pt x="4705680" y="275742"/>
                    <a:pt x="4702530" y="275539"/>
                    <a:pt x="4700092" y="275539"/>
                  </a:cubicBezTo>
                  <a:cubicBezTo>
                    <a:pt x="4676114" y="275539"/>
                    <a:pt x="4664125" y="296672"/>
                    <a:pt x="4664125" y="338937"/>
                  </a:cubicBezTo>
                  <a:cubicBezTo>
                    <a:pt x="4664125" y="394614"/>
                    <a:pt x="4685868" y="422453"/>
                    <a:pt x="4729353" y="422453"/>
                  </a:cubicBezTo>
                  <a:cubicBezTo>
                    <a:pt x="4745609" y="422453"/>
                    <a:pt x="4762271" y="419201"/>
                    <a:pt x="4779340" y="412699"/>
                  </a:cubicBezTo>
                  <a:cubicBezTo>
                    <a:pt x="4793564" y="417169"/>
                    <a:pt x="4800676" y="430580"/>
                    <a:pt x="4800676" y="452932"/>
                  </a:cubicBezTo>
                  <a:cubicBezTo>
                    <a:pt x="4800676" y="493979"/>
                    <a:pt x="4766742" y="514502"/>
                    <a:pt x="4698872" y="514502"/>
                  </a:cubicBezTo>
                  <a:cubicBezTo>
                    <a:pt x="4649292" y="514502"/>
                    <a:pt x="4610887" y="499872"/>
                    <a:pt x="4583658" y="470611"/>
                  </a:cubicBezTo>
                  <a:cubicBezTo>
                    <a:pt x="4556023" y="441756"/>
                    <a:pt x="4542205" y="400913"/>
                    <a:pt x="4542205" y="348081"/>
                  </a:cubicBezTo>
                  <a:cubicBezTo>
                    <a:pt x="4542205" y="288341"/>
                    <a:pt x="4557445" y="242824"/>
                    <a:pt x="4587925" y="211531"/>
                  </a:cubicBezTo>
                  <a:cubicBezTo>
                    <a:pt x="4615967" y="183083"/>
                    <a:pt x="4654778" y="168859"/>
                    <a:pt x="4704359" y="168859"/>
                  </a:cubicBezTo>
                  <a:close/>
                  <a:moveTo>
                    <a:pt x="4258970" y="168859"/>
                  </a:moveTo>
                  <a:cubicBezTo>
                    <a:pt x="4296359" y="168859"/>
                    <a:pt x="4327042" y="174345"/>
                    <a:pt x="4351020" y="185318"/>
                  </a:cubicBezTo>
                  <a:cubicBezTo>
                    <a:pt x="4372152" y="195478"/>
                    <a:pt x="4382719" y="207264"/>
                    <a:pt x="4382719" y="220675"/>
                  </a:cubicBezTo>
                  <a:lnTo>
                    <a:pt x="4381500" y="221285"/>
                  </a:lnTo>
                  <a:lnTo>
                    <a:pt x="4382719" y="221894"/>
                  </a:lnTo>
                  <a:lnTo>
                    <a:pt x="4382719" y="468173"/>
                  </a:lnTo>
                  <a:cubicBezTo>
                    <a:pt x="4382719" y="551891"/>
                    <a:pt x="4327855" y="593750"/>
                    <a:pt x="4218127" y="593750"/>
                  </a:cubicBezTo>
                  <a:cubicBezTo>
                    <a:pt x="4176674" y="593750"/>
                    <a:pt x="4144365" y="587045"/>
                    <a:pt x="4121200" y="573633"/>
                  </a:cubicBezTo>
                  <a:cubicBezTo>
                    <a:pt x="4098849" y="561035"/>
                    <a:pt x="4087672" y="543763"/>
                    <a:pt x="4087672" y="521817"/>
                  </a:cubicBezTo>
                  <a:cubicBezTo>
                    <a:pt x="4087672" y="497027"/>
                    <a:pt x="4096207" y="482193"/>
                    <a:pt x="4113276" y="477316"/>
                  </a:cubicBezTo>
                  <a:cubicBezTo>
                    <a:pt x="4140504" y="494385"/>
                    <a:pt x="4169968" y="502920"/>
                    <a:pt x="4201668" y="502920"/>
                  </a:cubicBezTo>
                  <a:cubicBezTo>
                    <a:pt x="4225645" y="502920"/>
                    <a:pt x="4241698" y="498856"/>
                    <a:pt x="4249826" y="490728"/>
                  </a:cubicBezTo>
                  <a:cubicBezTo>
                    <a:pt x="4255516" y="485038"/>
                    <a:pt x="4257751" y="475081"/>
                    <a:pt x="4256532" y="460857"/>
                  </a:cubicBezTo>
                  <a:cubicBezTo>
                    <a:pt x="4245152" y="468579"/>
                    <a:pt x="4227677" y="472440"/>
                    <a:pt x="4204106" y="472440"/>
                  </a:cubicBezTo>
                  <a:cubicBezTo>
                    <a:pt x="4165498" y="472440"/>
                    <a:pt x="4135018" y="461670"/>
                    <a:pt x="4112666" y="440131"/>
                  </a:cubicBezTo>
                  <a:cubicBezTo>
                    <a:pt x="4088688" y="416153"/>
                    <a:pt x="4076700" y="381813"/>
                    <a:pt x="4076700" y="337109"/>
                  </a:cubicBezTo>
                  <a:cubicBezTo>
                    <a:pt x="4076700" y="283057"/>
                    <a:pt x="4091940" y="241605"/>
                    <a:pt x="4122419" y="212750"/>
                  </a:cubicBezTo>
                  <a:cubicBezTo>
                    <a:pt x="4153306" y="183489"/>
                    <a:pt x="4198823" y="168859"/>
                    <a:pt x="4258970" y="168859"/>
                  </a:cubicBezTo>
                  <a:close/>
                  <a:moveTo>
                    <a:pt x="3951808" y="168859"/>
                  </a:moveTo>
                  <a:cubicBezTo>
                    <a:pt x="4017238" y="168859"/>
                    <a:pt x="4049953" y="210515"/>
                    <a:pt x="4049953" y="293827"/>
                  </a:cubicBezTo>
                  <a:lnTo>
                    <a:pt x="4049953" y="477316"/>
                  </a:lnTo>
                  <a:cubicBezTo>
                    <a:pt x="4049953" y="499262"/>
                    <a:pt x="4028617" y="510235"/>
                    <a:pt x="3985945" y="510235"/>
                  </a:cubicBezTo>
                  <a:cubicBezTo>
                    <a:pt x="3943273" y="510235"/>
                    <a:pt x="3921937" y="499262"/>
                    <a:pt x="3921937" y="477316"/>
                  </a:cubicBezTo>
                  <a:lnTo>
                    <a:pt x="3921937" y="308457"/>
                  </a:lnTo>
                  <a:cubicBezTo>
                    <a:pt x="3921937" y="295046"/>
                    <a:pt x="3919905" y="285699"/>
                    <a:pt x="3915841" y="280416"/>
                  </a:cubicBezTo>
                  <a:cubicBezTo>
                    <a:pt x="3911371" y="275539"/>
                    <a:pt x="3903446" y="273100"/>
                    <a:pt x="3892067" y="273100"/>
                  </a:cubicBezTo>
                  <a:cubicBezTo>
                    <a:pt x="3888816" y="273100"/>
                    <a:pt x="3884752" y="273710"/>
                    <a:pt x="3879875" y="274929"/>
                  </a:cubicBezTo>
                  <a:lnTo>
                    <a:pt x="3879875" y="477316"/>
                  </a:lnTo>
                  <a:cubicBezTo>
                    <a:pt x="3879875" y="499262"/>
                    <a:pt x="3858539" y="510235"/>
                    <a:pt x="3815867" y="510235"/>
                  </a:cubicBezTo>
                  <a:cubicBezTo>
                    <a:pt x="3773195" y="510235"/>
                    <a:pt x="3751859" y="499262"/>
                    <a:pt x="3751859" y="477316"/>
                  </a:cubicBezTo>
                  <a:lnTo>
                    <a:pt x="3751859" y="208483"/>
                  </a:lnTo>
                  <a:cubicBezTo>
                    <a:pt x="3751859" y="187350"/>
                    <a:pt x="3772992" y="176784"/>
                    <a:pt x="3815257" y="176784"/>
                  </a:cubicBezTo>
                  <a:cubicBezTo>
                    <a:pt x="3858336" y="176784"/>
                    <a:pt x="3879875" y="187350"/>
                    <a:pt x="3879875" y="208483"/>
                  </a:cubicBezTo>
                  <a:lnTo>
                    <a:pt x="3879875" y="211531"/>
                  </a:lnTo>
                  <a:cubicBezTo>
                    <a:pt x="3890848" y="183083"/>
                    <a:pt x="3914825" y="168859"/>
                    <a:pt x="3951808" y="168859"/>
                  </a:cubicBezTo>
                  <a:close/>
                  <a:moveTo>
                    <a:pt x="1929079" y="168859"/>
                  </a:moveTo>
                  <a:cubicBezTo>
                    <a:pt x="1978660" y="168859"/>
                    <a:pt x="2014220" y="177393"/>
                    <a:pt x="2035759" y="194462"/>
                  </a:cubicBezTo>
                  <a:cubicBezTo>
                    <a:pt x="2060143" y="213969"/>
                    <a:pt x="2072335" y="248107"/>
                    <a:pt x="2072335" y="296875"/>
                  </a:cubicBezTo>
                  <a:cubicBezTo>
                    <a:pt x="2072335" y="305816"/>
                    <a:pt x="2072030" y="315976"/>
                    <a:pt x="2071420" y="327355"/>
                  </a:cubicBezTo>
                  <a:cubicBezTo>
                    <a:pt x="2070811" y="338734"/>
                    <a:pt x="2069693" y="351332"/>
                    <a:pt x="2068067" y="365150"/>
                  </a:cubicBezTo>
                  <a:cubicBezTo>
                    <a:pt x="2066442" y="378968"/>
                    <a:pt x="2065324" y="390042"/>
                    <a:pt x="2064715" y="398373"/>
                  </a:cubicBezTo>
                  <a:cubicBezTo>
                    <a:pt x="2064105" y="406705"/>
                    <a:pt x="2063800" y="412496"/>
                    <a:pt x="2063800" y="415747"/>
                  </a:cubicBezTo>
                  <a:cubicBezTo>
                    <a:pt x="2063800" y="426720"/>
                    <a:pt x="2072132" y="431190"/>
                    <a:pt x="2088794" y="429158"/>
                  </a:cubicBezTo>
                  <a:cubicBezTo>
                    <a:pt x="2094077" y="442569"/>
                    <a:pt x="2095296" y="455981"/>
                    <a:pt x="2092452" y="469392"/>
                  </a:cubicBezTo>
                  <a:cubicBezTo>
                    <a:pt x="2087168" y="496620"/>
                    <a:pt x="2063800" y="510235"/>
                    <a:pt x="2022348" y="510235"/>
                  </a:cubicBezTo>
                  <a:cubicBezTo>
                    <a:pt x="1990648" y="510235"/>
                    <a:pt x="1968500" y="501701"/>
                    <a:pt x="1955901" y="484632"/>
                  </a:cubicBezTo>
                  <a:cubicBezTo>
                    <a:pt x="1935581" y="501701"/>
                    <a:pt x="1912416" y="510235"/>
                    <a:pt x="1886407" y="510235"/>
                  </a:cubicBezTo>
                  <a:cubicBezTo>
                    <a:pt x="1854708" y="510235"/>
                    <a:pt x="1830527" y="502107"/>
                    <a:pt x="1813864" y="485851"/>
                  </a:cubicBezTo>
                  <a:cubicBezTo>
                    <a:pt x="1798421" y="470408"/>
                    <a:pt x="1790699" y="450697"/>
                    <a:pt x="1790699" y="426720"/>
                  </a:cubicBezTo>
                  <a:cubicBezTo>
                    <a:pt x="1790699" y="397459"/>
                    <a:pt x="1801063" y="376123"/>
                    <a:pt x="1821789" y="362712"/>
                  </a:cubicBezTo>
                  <a:cubicBezTo>
                    <a:pt x="1846173" y="346862"/>
                    <a:pt x="1887626" y="338937"/>
                    <a:pt x="1946148" y="338937"/>
                  </a:cubicBezTo>
                  <a:lnTo>
                    <a:pt x="1946757" y="307848"/>
                  </a:lnTo>
                  <a:cubicBezTo>
                    <a:pt x="1946757" y="289560"/>
                    <a:pt x="1937207" y="280416"/>
                    <a:pt x="1918106" y="280416"/>
                  </a:cubicBezTo>
                  <a:cubicBezTo>
                    <a:pt x="1908352" y="280416"/>
                    <a:pt x="1895754" y="283667"/>
                    <a:pt x="1880311" y="290169"/>
                  </a:cubicBezTo>
                  <a:cubicBezTo>
                    <a:pt x="1864055" y="297078"/>
                    <a:pt x="1851253" y="300533"/>
                    <a:pt x="1841906" y="300533"/>
                  </a:cubicBezTo>
                  <a:cubicBezTo>
                    <a:pt x="1808581" y="300533"/>
                    <a:pt x="1791919" y="282245"/>
                    <a:pt x="1791919" y="245669"/>
                  </a:cubicBezTo>
                  <a:cubicBezTo>
                    <a:pt x="1791919" y="224942"/>
                    <a:pt x="1795576" y="208686"/>
                    <a:pt x="1802891" y="196900"/>
                  </a:cubicBezTo>
                  <a:cubicBezTo>
                    <a:pt x="1843125" y="178206"/>
                    <a:pt x="1885187" y="168859"/>
                    <a:pt x="1929079" y="168859"/>
                  </a:cubicBezTo>
                  <a:close/>
                  <a:moveTo>
                    <a:pt x="898322" y="168859"/>
                  </a:moveTo>
                  <a:cubicBezTo>
                    <a:pt x="931646" y="168859"/>
                    <a:pt x="954405" y="183083"/>
                    <a:pt x="966597" y="211531"/>
                  </a:cubicBezTo>
                  <a:cubicBezTo>
                    <a:pt x="978382" y="239166"/>
                    <a:pt x="990574" y="304190"/>
                    <a:pt x="1003173" y="406603"/>
                  </a:cubicBezTo>
                  <a:lnTo>
                    <a:pt x="1031214" y="193243"/>
                  </a:lnTo>
                  <a:cubicBezTo>
                    <a:pt x="1039749" y="176987"/>
                    <a:pt x="1058849" y="168859"/>
                    <a:pt x="1088517" y="168859"/>
                  </a:cubicBezTo>
                  <a:cubicBezTo>
                    <a:pt x="1112088" y="168859"/>
                    <a:pt x="1128344" y="172110"/>
                    <a:pt x="1137285" y="178613"/>
                  </a:cubicBezTo>
                  <a:cubicBezTo>
                    <a:pt x="1145819" y="184709"/>
                    <a:pt x="1150086" y="195275"/>
                    <a:pt x="1150086" y="210312"/>
                  </a:cubicBezTo>
                  <a:cubicBezTo>
                    <a:pt x="1150086" y="239166"/>
                    <a:pt x="1112291" y="359867"/>
                    <a:pt x="1036701" y="572414"/>
                  </a:cubicBezTo>
                  <a:cubicBezTo>
                    <a:pt x="1023289" y="586638"/>
                    <a:pt x="1001344" y="593750"/>
                    <a:pt x="970864" y="593750"/>
                  </a:cubicBezTo>
                  <a:cubicBezTo>
                    <a:pt x="932662" y="593750"/>
                    <a:pt x="913561" y="577088"/>
                    <a:pt x="913561" y="543763"/>
                  </a:cubicBezTo>
                  <a:cubicBezTo>
                    <a:pt x="913561" y="521817"/>
                    <a:pt x="923315" y="503123"/>
                    <a:pt x="942822" y="487680"/>
                  </a:cubicBezTo>
                  <a:lnTo>
                    <a:pt x="839800" y="205435"/>
                  </a:lnTo>
                  <a:cubicBezTo>
                    <a:pt x="839800" y="199339"/>
                    <a:pt x="842238" y="193243"/>
                    <a:pt x="847115" y="187147"/>
                  </a:cubicBezTo>
                  <a:cubicBezTo>
                    <a:pt x="856869" y="174955"/>
                    <a:pt x="873937" y="168859"/>
                    <a:pt x="898322" y="168859"/>
                  </a:cubicBezTo>
                  <a:close/>
                  <a:moveTo>
                    <a:pt x="681304" y="168859"/>
                  </a:moveTo>
                  <a:cubicBezTo>
                    <a:pt x="730885" y="168859"/>
                    <a:pt x="766445" y="177393"/>
                    <a:pt x="787984" y="194462"/>
                  </a:cubicBezTo>
                  <a:cubicBezTo>
                    <a:pt x="812368" y="213969"/>
                    <a:pt x="824560" y="248107"/>
                    <a:pt x="824560" y="296875"/>
                  </a:cubicBezTo>
                  <a:cubicBezTo>
                    <a:pt x="824560" y="305816"/>
                    <a:pt x="824255" y="315976"/>
                    <a:pt x="823645" y="327355"/>
                  </a:cubicBezTo>
                  <a:cubicBezTo>
                    <a:pt x="823036" y="338734"/>
                    <a:pt x="821918" y="351332"/>
                    <a:pt x="820293" y="365150"/>
                  </a:cubicBezTo>
                  <a:cubicBezTo>
                    <a:pt x="818667" y="378968"/>
                    <a:pt x="817549" y="390042"/>
                    <a:pt x="816940" y="398373"/>
                  </a:cubicBezTo>
                  <a:cubicBezTo>
                    <a:pt x="816330" y="406705"/>
                    <a:pt x="816025" y="412496"/>
                    <a:pt x="816025" y="415747"/>
                  </a:cubicBezTo>
                  <a:cubicBezTo>
                    <a:pt x="816025" y="426720"/>
                    <a:pt x="824357" y="431190"/>
                    <a:pt x="841019" y="429158"/>
                  </a:cubicBezTo>
                  <a:cubicBezTo>
                    <a:pt x="846302" y="442569"/>
                    <a:pt x="847521" y="455981"/>
                    <a:pt x="844677" y="469392"/>
                  </a:cubicBezTo>
                  <a:cubicBezTo>
                    <a:pt x="839394" y="496620"/>
                    <a:pt x="816025" y="510235"/>
                    <a:pt x="774573" y="510235"/>
                  </a:cubicBezTo>
                  <a:cubicBezTo>
                    <a:pt x="742873" y="510235"/>
                    <a:pt x="720725" y="501701"/>
                    <a:pt x="708126" y="484632"/>
                  </a:cubicBezTo>
                  <a:cubicBezTo>
                    <a:pt x="687806" y="501701"/>
                    <a:pt x="664641" y="510235"/>
                    <a:pt x="638632" y="510235"/>
                  </a:cubicBezTo>
                  <a:cubicBezTo>
                    <a:pt x="606932" y="510235"/>
                    <a:pt x="582752" y="502107"/>
                    <a:pt x="566089" y="485851"/>
                  </a:cubicBezTo>
                  <a:cubicBezTo>
                    <a:pt x="550646" y="470408"/>
                    <a:pt x="542925" y="450697"/>
                    <a:pt x="542925" y="426720"/>
                  </a:cubicBezTo>
                  <a:cubicBezTo>
                    <a:pt x="542925" y="397459"/>
                    <a:pt x="553288" y="376123"/>
                    <a:pt x="574014" y="362712"/>
                  </a:cubicBezTo>
                  <a:cubicBezTo>
                    <a:pt x="598398" y="346862"/>
                    <a:pt x="639851" y="338937"/>
                    <a:pt x="698372" y="338937"/>
                  </a:cubicBezTo>
                  <a:lnTo>
                    <a:pt x="698982" y="307848"/>
                  </a:lnTo>
                  <a:cubicBezTo>
                    <a:pt x="698982" y="289560"/>
                    <a:pt x="689432" y="280416"/>
                    <a:pt x="670331" y="280416"/>
                  </a:cubicBezTo>
                  <a:cubicBezTo>
                    <a:pt x="660577" y="280416"/>
                    <a:pt x="647979" y="283667"/>
                    <a:pt x="632536" y="290169"/>
                  </a:cubicBezTo>
                  <a:cubicBezTo>
                    <a:pt x="616280" y="297078"/>
                    <a:pt x="603478" y="300533"/>
                    <a:pt x="594131" y="300533"/>
                  </a:cubicBezTo>
                  <a:cubicBezTo>
                    <a:pt x="560806" y="300533"/>
                    <a:pt x="544144" y="282245"/>
                    <a:pt x="544144" y="245669"/>
                  </a:cubicBezTo>
                  <a:cubicBezTo>
                    <a:pt x="544144" y="224942"/>
                    <a:pt x="547801" y="208686"/>
                    <a:pt x="555117" y="196900"/>
                  </a:cubicBezTo>
                  <a:cubicBezTo>
                    <a:pt x="595350" y="178206"/>
                    <a:pt x="637413" y="168859"/>
                    <a:pt x="681304" y="168859"/>
                  </a:cubicBezTo>
                  <a:close/>
                  <a:moveTo>
                    <a:pt x="2670733" y="110337"/>
                  </a:moveTo>
                  <a:cubicBezTo>
                    <a:pt x="2685364" y="114808"/>
                    <a:pt x="2700400" y="126796"/>
                    <a:pt x="2715844" y="146304"/>
                  </a:cubicBezTo>
                  <a:cubicBezTo>
                    <a:pt x="2729661" y="162966"/>
                    <a:pt x="2736774" y="179832"/>
                    <a:pt x="2737180" y="196900"/>
                  </a:cubicBezTo>
                  <a:cubicBezTo>
                    <a:pt x="2737586" y="216814"/>
                    <a:pt x="2729661" y="233477"/>
                    <a:pt x="2713405" y="246888"/>
                  </a:cubicBezTo>
                  <a:cubicBezTo>
                    <a:pt x="2711780" y="247701"/>
                    <a:pt x="2710357" y="248615"/>
                    <a:pt x="2709138" y="249631"/>
                  </a:cubicBezTo>
                  <a:cubicBezTo>
                    <a:pt x="2707919" y="250647"/>
                    <a:pt x="2706496" y="251561"/>
                    <a:pt x="2704871" y="252374"/>
                  </a:cubicBezTo>
                  <a:cubicBezTo>
                    <a:pt x="2715844" y="277571"/>
                    <a:pt x="2721330" y="306629"/>
                    <a:pt x="2721330" y="339547"/>
                  </a:cubicBezTo>
                  <a:cubicBezTo>
                    <a:pt x="2721330" y="390753"/>
                    <a:pt x="2708528" y="431800"/>
                    <a:pt x="2682925" y="462686"/>
                  </a:cubicBezTo>
                  <a:cubicBezTo>
                    <a:pt x="2654884" y="497230"/>
                    <a:pt x="2614853" y="514502"/>
                    <a:pt x="2562834" y="514502"/>
                  </a:cubicBezTo>
                  <a:cubicBezTo>
                    <a:pt x="2510815" y="514502"/>
                    <a:pt x="2471394" y="497637"/>
                    <a:pt x="2444572" y="463905"/>
                  </a:cubicBezTo>
                  <a:cubicBezTo>
                    <a:pt x="2420594" y="433832"/>
                    <a:pt x="2408605" y="392989"/>
                    <a:pt x="2408605" y="341376"/>
                  </a:cubicBezTo>
                  <a:cubicBezTo>
                    <a:pt x="2408605" y="286512"/>
                    <a:pt x="2422219" y="244246"/>
                    <a:pt x="2449449" y="214579"/>
                  </a:cubicBezTo>
                  <a:cubicBezTo>
                    <a:pt x="2477490" y="184099"/>
                    <a:pt x="2518130" y="168859"/>
                    <a:pt x="2571368" y="168859"/>
                  </a:cubicBezTo>
                  <a:cubicBezTo>
                    <a:pt x="2602661" y="168859"/>
                    <a:pt x="2629687" y="175971"/>
                    <a:pt x="2652445" y="190195"/>
                  </a:cubicBezTo>
                  <a:cubicBezTo>
                    <a:pt x="2666263" y="197510"/>
                    <a:pt x="2675407" y="199542"/>
                    <a:pt x="2679877" y="196291"/>
                  </a:cubicBezTo>
                  <a:cubicBezTo>
                    <a:pt x="2688412" y="189382"/>
                    <a:pt x="2688615" y="181864"/>
                    <a:pt x="2680487" y="173736"/>
                  </a:cubicBezTo>
                  <a:lnTo>
                    <a:pt x="2668295" y="163373"/>
                  </a:lnTo>
                  <a:cubicBezTo>
                    <a:pt x="2662199" y="158496"/>
                    <a:pt x="2658338" y="154838"/>
                    <a:pt x="2656712" y="152400"/>
                  </a:cubicBezTo>
                  <a:cubicBezTo>
                    <a:pt x="2648584" y="143459"/>
                    <a:pt x="2648584" y="133705"/>
                    <a:pt x="2656712" y="123139"/>
                  </a:cubicBezTo>
                  <a:cubicBezTo>
                    <a:pt x="2661183" y="117449"/>
                    <a:pt x="2665857" y="113182"/>
                    <a:pt x="2670733" y="110337"/>
                  </a:cubicBezTo>
                  <a:close/>
                  <a:moveTo>
                    <a:pt x="1389887" y="108509"/>
                  </a:moveTo>
                  <a:cubicBezTo>
                    <a:pt x="1426464" y="108509"/>
                    <a:pt x="1444752" y="120294"/>
                    <a:pt x="1444752" y="143865"/>
                  </a:cubicBezTo>
                  <a:lnTo>
                    <a:pt x="1444752" y="176784"/>
                  </a:lnTo>
                  <a:lnTo>
                    <a:pt x="1491691" y="176784"/>
                  </a:lnTo>
                  <a:cubicBezTo>
                    <a:pt x="1509572" y="176784"/>
                    <a:pt x="1518513" y="194056"/>
                    <a:pt x="1518513" y="228600"/>
                  </a:cubicBezTo>
                  <a:cubicBezTo>
                    <a:pt x="1518513" y="245262"/>
                    <a:pt x="1513840" y="260096"/>
                    <a:pt x="1504492" y="273100"/>
                  </a:cubicBezTo>
                  <a:lnTo>
                    <a:pt x="1444752" y="273100"/>
                  </a:lnTo>
                  <a:lnTo>
                    <a:pt x="1444752" y="397459"/>
                  </a:lnTo>
                  <a:cubicBezTo>
                    <a:pt x="1444752" y="410870"/>
                    <a:pt x="1454505" y="417576"/>
                    <a:pt x="1474012" y="417576"/>
                  </a:cubicBezTo>
                  <a:cubicBezTo>
                    <a:pt x="1483766" y="417576"/>
                    <a:pt x="1493519" y="416357"/>
                    <a:pt x="1503273" y="413918"/>
                  </a:cubicBezTo>
                  <a:cubicBezTo>
                    <a:pt x="1511401" y="422859"/>
                    <a:pt x="1515465" y="436067"/>
                    <a:pt x="1515465" y="453542"/>
                  </a:cubicBezTo>
                  <a:cubicBezTo>
                    <a:pt x="1515465" y="475081"/>
                    <a:pt x="1508963" y="490524"/>
                    <a:pt x="1495958" y="499872"/>
                  </a:cubicBezTo>
                  <a:cubicBezTo>
                    <a:pt x="1482547" y="509625"/>
                    <a:pt x="1460804" y="514502"/>
                    <a:pt x="1430731" y="514502"/>
                  </a:cubicBezTo>
                  <a:cubicBezTo>
                    <a:pt x="1394561" y="514502"/>
                    <a:pt x="1366723" y="503733"/>
                    <a:pt x="1347216" y="482193"/>
                  </a:cubicBezTo>
                  <a:cubicBezTo>
                    <a:pt x="1328521" y="461873"/>
                    <a:pt x="1319174" y="433832"/>
                    <a:pt x="1319174" y="398068"/>
                  </a:cubicBezTo>
                  <a:lnTo>
                    <a:pt x="1319174" y="273100"/>
                  </a:lnTo>
                  <a:cubicBezTo>
                    <a:pt x="1300073" y="273100"/>
                    <a:pt x="1289304" y="260502"/>
                    <a:pt x="1286865" y="235305"/>
                  </a:cubicBezTo>
                  <a:cubicBezTo>
                    <a:pt x="1285646" y="222301"/>
                    <a:pt x="1286459" y="209702"/>
                    <a:pt x="1289304" y="197510"/>
                  </a:cubicBezTo>
                  <a:cubicBezTo>
                    <a:pt x="1310436" y="179629"/>
                    <a:pt x="1325473" y="155245"/>
                    <a:pt x="1334414" y="124358"/>
                  </a:cubicBezTo>
                  <a:cubicBezTo>
                    <a:pt x="1345793" y="113792"/>
                    <a:pt x="1364284" y="108509"/>
                    <a:pt x="1389887" y="108509"/>
                  </a:cubicBezTo>
                  <a:close/>
                  <a:moveTo>
                    <a:pt x="227000" y="108509"/>
                  </a:moveTo>
                  <a:cubicBezTo>
                    <a:pt x="274549" y="108509"/>
                    <a:pt x="298323" y="120294"/>
                    <a:pt x="298323" y="143865"/>
                  </a:cubicBezTo>
                  <a:lnTo>
                    <a:pt x="298323" y="279197"/>
                  </a:lnTo>
                  <a:lnTo>
                    <a:pt x="364769" y="279197"/>
                  </a:lnTo>
                  <a:lnTo>
                    <a:pt x="364769" y="143865"/>
                  </a:lnTo>
                  <a:cubicBezTo>
                    <a:pt x="364769" y="120294"/>
                    <a:pt x="387934" y="108509"/>
                    <a:pt x="434264" y="108509"/>
                  </a:cubicBezTo>
                  <a:cubicBezTo>
                    <a:pt x="481812" y="108509"/>
                    <a:pt x="505587" y="120294"/>
                    <a:pt x="505587" y="143865"/>
                  </a:cubicBezTo>
                  <a:lnTo>
                    <a:pt x="505587" y="473659"/>
                  </a:lnTo>
                  <a:cubicBezTo>
                    <a:pt x="505587" y="498043"/>
                    <a:pt x="482219" y="510235"/>
                    <a:pt x="435483" y="510235"/>
                  </a:cubicBezTo>
                  <a:cubicBezTo>
                    <a:pt x="388341" y="510235"/>
                    <a:pt x="364769" y="498043"/>
                    <a:pt x="364769" y="473659"/>
                  </a:cubicBezTo>
                  <a:lnTo>
                    <a:pt x="364769" y="371856"/>
                  </a:lnTo>
                  <a:lnTo>
                    <a:pt x="298323" y="371856"/>
                  </a:lnTo>
                  <a:lnTo>
                    <a:pt x="298323" y="473659"/>
                  </a:lnTo>
                  <a:cubicBezTo>
                    <a:pt x="298323" y="498043"/>
                    <a:pt x="274955" y="510235"/>
                    <a:pt x="228219" y="510235"/>
                  </a:cubicBezTo>
                  <a:cubicBezTo>
                    <a:pt x="181076" y="510235"/>
                    <a:pt x="157505" y="498043"/>
                    <a:pt x="157505" y="473659"/>
                  </a:cubicBezTo>
                  <a:lnTo>
                    <a:pt x="157505" y="143865"/>
                  </a:lnTo>
                  <a:cubicBezTo>
                    <a:pt x="157505" y="120294"/>
                    <a:pt x="180670" y="108509"/>
                    <a:pt x="227000" y="108509"/>
                  </a:cubicBezTo>
                  <a:close/>
                  <a:moveTo>
                    <a:pt x="3290011" y="67665"/>
                  </a:moveTo>
                  <a:cubicBezTo>
                    <a:pt x="3325774" y="67665"/>
                    <a:pt x="3346703" y="74980"/>
                    <a:pt x="3352800" y="89611"/>
                  </a:cubicBezTo>
                  <a:cubicBezTo>
                    <a:pt x="3359302" y="90424"/>
                    <a:pt x="3365195" y="91237"/>
                    <a:pt x="3370478" y="92049"/>
                  </a:cubicBezTo>
                  <a:cubicBezTo>
                    <a:pt x="3375761" y="92862"/>
                    <a:pt x="3380638" y="93675"/>
                    <a:pt x="3385108" y="94488"/>
                  </a:cubicBezTo>
                  <a:cubicBezTo>
                    <a:pt x="3410711" y="100584"/>
                    <a:pt x="3423513" y="113995"/>
                    <a:pt x="3423513" y="134721"/>
                  </a:cubicBezTo>
                  <a:cubicBezTo>
                    <a:pt x="3423513" y="148133"/>
                    <a:pt x="3416198" y="158089"/>
                    <a:pt x="3401568" y="164592"/>
                  </a:cubicBezTo>
                  <a:cubicBezTo>
                    <a:pt x="3393440" y="164998"/>
                    <a:pt x="3385413" y="165303"/>
                    <a:pt x="3377488" y="165506"/>
                  </a:cubicBezTo>
                  <a:cubicBezTo>
                    <a:pt x="3369563" y="165709"/>
                    <a:pt x="3361943" y="165811"/>
                    <a:pt x="3354628" y="165811"/>
                  </a:cubicBezTo>
                  <a:lnTo>
                    <a:pt x="3354628" y="416966"/>
                  </a:lnTo>
                  <a:cubicBezTo>
                    <a:pt x="3354628" y="427126"/>
                    <a:pt x="3362959" y="431190"/>
                    <a:pt x="3379622" y="429158"/>
                  </a:cubicBezTo>
                  <a:cubicBezTo>
                    <a:pt x="3384905" y="442569"/>
                    <a:pt x="3386124" y="455981"/>
                    <a:pt x="3383279" y="469392"/>
                  </a:cubicBezTo>
                  <a:cubicBezTo>
                    <a:pt x="3377996" y="496620"/>
                    <a:pt x="3354628" y="510235"/>
                    <a:pt x="3313176" y="510235"/>
                  </a:cubicBezTo>
                  <a:cubicBezTo>
                    <a:pt x="3281883" y="510235"/>
                    <a:pt x="3258515" y="501294"/>
                    <a:pt x="3243071" y="483412"/>
                  </a:cubicBezTo>
                  <a:cubicBezTo>
                    <a:pt x="3232505" y="501294"/>
                    <a:pt x="3210357" y="510235"/>
                    <a:pt x="3176625" y="510235"/>
                  </a:cubicBezTo>
                  <a:cubicBezTo>
                    <a:pt x="3090875" y="510235"/>
                    <a:pt x="3048000" y="456184"/>
                    <a:pt x="3048000" y="348081"/>
                  </a:cubicBezTo>
                  <a:cubicBezTo>
                    <a:pt x="3048000" y="289153"/>
                    <a:pt x="3062427" y="244043"/>
                    <a:pt x="3091281" y="212750"/>
                  </a:cubicBezTo>
                  <a:cubicBezTo>
                    <a:pt x="3118510" y="183489"/>
                    <a:pt x="3156712" y="168859"/>
                    <a:pt x="3205886" y="168859"/>
                  </a:cubicBezTo>
                  <a:cubicBezTo>
                    <a:pt x="3208730" y="168859"/>
                    <a:pt x="3215640" y="169469"/>
                    <a:pt x="3226612" y="170688"/>
                  </a:cubicBezTo>
                  <a:lnTo>
                    <a:pt x="3226612" y="163373"/>
                  </a:lnTo>
                  <a:cubicBezTo>
                    <a:pt x="3218891" y="162560"/>
                    <a:pt x="3211982" y="161645"/>
                    <a:pt x="3205886" y="160629"/>
                  </a:cubicBezTo>
                  <a:cubicBezTo>
                    <a:pt x="3199790" y="159613"/>
                    <a:pt x="3194303" y="158496"/>
                    <a:pt x="3189427" y="157277"/>
                  </a:cubicBezTo>
                  <a:cubicBezTo>
                    <a:pt x="3163824" y="150774"/>
                    <a:pt x="3151022" y="137769"/>
                    <a:pt x="3151022" y="118262"/>
                  </a:cubicBezTo>
                  <a:cubicBezTo>
                    <a:pt x="3151022" y="104851"/>
                    <a:pt x="3158337" y="95097"/>
                    <a:pt x="3172968" y="89001"/>
                  </a:cubicBezTo>
                  <a:cubicBezTo>
                    <a:pt x="3192881" y="88595"/>
                    <a:pt x="3211779" y="87985"/>
                    <a:pt x="3229660" y="87173"/>
                  </a:cubicBezTo>
                  <a:cubicBezTo>
                    <a:pt x="3236569" y="74168"/>
                    <a:pt x="3256686" y="67665"/>
                    <a:pt x="3290011" y="67665"/>
                  </a:cubicBezTo>
                  <a:close/>
                  <a:moveTo>
                    <a:pt x="2310307" y="67665"/>
                  </a:moveTo>
                  <a:cubicBezTo>
                    <a:pt x="2353386" y="67665"/>
                    <a:pt x="2374925" y="78232"/>
                    <a:pt x="2374925" y="99365"/>
                  </a:cubicBezTo>
                  <a:lnTo>
                    <a:pt x="2374925" y="416966"/>
                  </a:lnTo>
                  <a:cubicBezTo>
                    <a:pt x="2374925" y="427126"/>
                    <a:pt x="2383256" y="431190"/>
                    <a:pt x="2399918" y="429158"/>
                  </a:cubicBezTo>
                  <a:cubicBezTo>
                    <a:pt x="2405202" y="442569"/>
                    <a:pt x="2406421" y="455981"/>
                    <a:pt x="2403576" y="469392"/>
                  </a:cubicBezTo>
                  <a:cubicBezTo>
                    <a:pt x="2398293" y="496620"/>
                    <a:pt x="2374925" y="510235"/>
                    <a:pt x="2333472" y="510235"/>
                  </a:cubicBezTo>
                  <a:cubicBezTo>
                    <a:pt x="2275763" y="510235"/>
                    <a:pt x="2246909" y="483209"/>
                    <a:pt x="2246909" y="429158"/>
                  </a:cubicBezTo>
                  <a:lnTo>
                    <a:pt x="2246909" y="99365"/>
                  </a:lnTo>
                  <a:cubicBezTo>
                    <a:pt x="2246909" y="78232"/>
                    <a:pt x="2268042" y="67665"/>
                    <a:pt x="2310307" y="67665"/>
                  </a:cubicBezTo>
                  <a:close/>
                  <a:moveTo>
                    <a:pt x="653262" y="43281"/>
                  </a:moveTo>
                  <a:cubicBezTo>
                    <a:pt x="665048" y="43281"/>
                    <a:pt x="679272" y="46939"/>
                    <a:pt x="695934" y="54254"/>
                  </a:cubicBezTo>
                  <a:cubicBezTo>
                    <a:pt x="712597" y="61163"/>
                    <a:pt x="725398" y="65024"/>
                    <a:pt x="734339" y="65836"/>
                  </a:cubicBezTo>
                  <a:cubicBezTo>
                    <a:pt x="748969" y="65836"/>
                    <a:pt x="766038" y="61773"/>
                    <a:pt x="785545" y="53645"/>
                  </a:cubicBezTo>
                  <a:cubicBezTo>
                    <a:pt x="799363" y="57302"/>
                    <a:pt x="806272" y="71526"/>
                    <a:pt x="806272" y="96317"/>
                  </a:cubicBezTo>
                  <a:cubicBezTo>
                    <a:pt x="806272" y="112979"/>
                    <a:pt x="800785" y="126390"/>
                    <a:pt x="789813" y="136550"/>
                  </a:cubicBezTo>
                  <a:cubicBezTo>
                    <a:pt x="778027" y="148336"/>
                    <a:pt x="761365" y="154229"/>
                    <a:pt x="739825" y="154229"/>
                  </a:cubicBezTo>
                  <a:cubicBezTo>
                    <a:pt x="726414" y="154229"/>
                    <a:pt x="711784" y="150368"/>
                    <a:pt x="695934" y="142646"/>
                  </a:cubicBezTo>
                  <a:cubicBezTo>
                    <a:pt x="679272" y="135331"/>
                    <a:pt x="666470" y="131673"/>
                    <a:pt x="657529" y="131673"/>
                  </a:cubicBezTo>
                  <a:cubicBezTo>
                    <a:pt x="641273" y="131673"/>
                    <a:pt x="624001" y="135534"/>
                    <a:pt x="605713" y="143256"/>
                  </a:cubicBezTo>
                  <a:cubicBezTo>
                    <a:pt x="591896" y="139598"/>
                    <a:pt x="584987" y="125577"/>
                    <a:pt x="584987" y="101193"/>
                  </a:cubicBezTo>
                  <a:cubicBezTo>
                    <a:pt x="584987" y="84937"/>
                    <a:pt x="590880" y="71323"/>
                    <a:pt x="602665" y="60350"/>
                  </a:cubicBezTo>
                  <a:cubicBezTo>
                    <a:pt x="615264" y="48971"/>
                    <a:pt x="632129" y="43281"/>
                    <a:pt x="653262" y="43281"/>
                  </a:cubicBezTo>
                  <a:close/>
                  <a:moveTo>
                    <a:pt x="2821228" y="39014"/>
                  </a:moveTo>
                  <a:cubicBezTo>
                    <a:pt x="2867558" y="39014"/>
                    <a:pt x="2890723" y="58725"/>
                    <a:pt x="2890723" y="98145"/>
                  </a:cubicBezTo>
                  <a:cubicBezTo>
                    <a:pt x="2890723" y="136753"/>
                    <a:pt x="2867558" y="156057"/>
                    <a:pt x="2821228" y="156057"/>
                  </a:cubicBezTo>
                  <a:cubicBezTo>
                    <a:pt x="2774899" y="156057"/>
                    <a:pt x="2751734" y="136753"/>
                    <a:pt x="2751734" y="98145"/>
                  </a:cubicBezTo>
                  <a:cubicBezTo>
                    <a:pt x="2751734" y="58725"/>
                    <a:pt x="2774899" y="39014"/>
                    <a:pt x="2821228" y="39014"/>
                  </a:cubicBezTo>
                  <a:close/>
                  <a:moveTo>
                    <a:pt x="3585743" y="17678"/>
                  </a:moveTo>
                  <a:cubicBezTo>
                    <a:pt x="3594684" y="18085"/>
                    <a:pt x="3604031" y="21336"/>
                    <a:pt x="3613785" y="27432"/>
                  </a:cubicBezTo>
                  <a:cubicBezTo>
                    <a:pt x="3632072" y="38405"/>
                    <a:pt x="3641217" y="55473"/>
                    <a:pt x="3641217" y="78638"/>
                  </a:cubicBezTo>
                  <a:cubicBezTo>
                    <a:pt x="3641217" y="106273"/>
                    <a:pt x="3618661" y="127000"/>
                    <a:pt x="3573551" y="140817"/>
                  </a:cubicBezTo>
                  <a:cubicBezTo>
                    <a:pt x="3550792" y="147726"/>
                    <a:pt x="3528237" y="151993"/>
                    <a:pt x="3505885" y="153619"/>
                  </a:cubicBezTo>
                  <a:cubicBezTo>
                    <a:pt x="3488004" y="147523"/>
                    <a:pt x="3479063" y="132689"/>
                    <a:pt x="3479063" y="109118"/>
                  </a:cubicBezTo>
                  <a:cubicBezTo>
                    <a:pt x="3479063" y="88798"/>
                    <a:pt x="3496945" y="67462"/>
                    <a:pt x="3532708" y="45110"/>
                  </a:cubicBezTo>
                  <a:cubicBezTo>
                    <a:pt x="3550183" y="34137"/>
                    <a:pt x="3567861" y="24993"/>
                    <a:pt x="3585743" y="17678"/>
                  </a:cubicBezTo>
                  <a:close/>
                  <a:moveTo>
                    <a:pt x="5000701" y="17068"/>
                  </a:moveTo>
                  <a:cubicBezTo>
                    <a:pt x="5009641" y="17475"/>
                    <a:pt x="5018989" y="20726"/>
                    <a:pt x="5028742" y="26822"/>
                  </a:cubicBezTo>
                  <a:cubicBezTo>
                    <a:pt x="5047030" y="37795"/>
                    <a:pt x="5056175" y="54864"/>
                    <a:pt x="5056175" y="78028"/>
                  </a:cubicBezTo>
                  <a:cubicBezTo>
                    <a:pt x="5056175" y="105664"/>
                    <a:pt x="5033619" y="126390"/>
                    <a:pt x="4988509" y="140208"/>
                  </a:cubicBezTo>
                  <a:cubicBezTo>
                    <a:pt x="4965750" y="147116"/>
                    <a:pt x="4943195" y="151384"/>
                    <a:pt x="4920843" y="153009"/>
                  </a:cubicBezTo>
                  <a:cubicBezTo>
                    <a:pt x="4902961" y="146913"/>
                    <a:pt x="4894020" y="132080"/>
                    <a:pt x="4894020" y="108509"/>
                  </a:cubicBezTo>
                  <a:cubicBezTo>
                    <a:pt x="4894020" y="88189"/>
                    <a:pt x="4911902" y="66853"/>
                    <a:pt x="4947665" y="44501"/>
                  </a:cubicBezTo>
                  <a:cubicBezTo>
                    <a:pt x="4965141" y="33528"/>
                    <a:pt x="4982819" y="24384"/>
                    <a:pt x="5000701" y="17068"/>
                  </a:cubicBezTo>
                  <a:close/>
                  <a:moveTo>
                    <a:pt x="1935784" y="8534"/>
                  </a:moveTo>
                  <a:cubicBezTo>
                    <a:pt x="1955698" y="8534"/>
                    <a:pt x="1971141" y="14630"/>
                    <a:pt x="1982114" y="26822"/>
                  </a:cubicBezTo>
                  <a:cubicBezTo>
                    <a:pt x="1992274" y="37388"/>
                    <a:pt x="1997354" y="51612"/>
                    <a:pt x="1997354" y="69494"/>
                  </a:cubicBezTo>
                  <a:cubicBezTo>
                    <a:pt x="1997354" y="86563"/>
                    <a:pt x="1990445" y="101396"/>
                    <a:pt x="1976627" y="113995"/>
                  </a:cubicBezTo>
                  <a:cubicBezTo>
                    <a:pt x="1961997" y="127406"/>
                    <a:pt x="1943913" y="134112"/>
                    <a:pt x="1922373" y="134112"/>
                  </a:cubicBezTo>
                  <a:cubicBezTo>
                    <a:pt x="1917090" y="134112"/>
                    <a:pt x="1913636" y="132689"/>
                    <a:pt x="1912010" y="129844"/>
                  </a:cubicBezTo>
                  <a:cubicBezTo>
                    <a:pt x="1909978" y="126187"/>
                    <a:pt x="1909775" y="122936"/>
                    <a:pt x="1911400" y="120091"/>
                  </a:cubicBezTo>
                  <a:cubicBezTo>
                    <a:pt x="1931314" y="108712"/>
                    <a:pt x="1941271" y="94691"/>
                    <a:pt x="1941271" y="78028"/>
                  </a:cubicBezTo>
                  <a:cubicBezTo>
                    <a:pt x="1941271" y="57708"/>
                    <a:pt x="1926031" y="52019"/>
                    <a:pt x="1895551" y="60960"/>
                  </a:cubicBezTo>
                  <a:cubicBezTo>
                    <a:pt x="1889861" y="56489"/>
                    <a:pt x="1887017" y="49784"/>
                    <a:pt x="1887017" y="40843"/>
                  </a:cubicBezTo>
                  <a:cubicBezTo>
                    <a:pt x="1887017" y="19304"/>
                    <a:pt x="1903272" y="8534"/>
                    <a:pt x="1935784" y="8534"/>
                  </a:cubicBezTo>
                  <a:close/>
                  <a:moveTo>
                    <a:pt x="2516504" y="0"/>
                  </a:moveTo>
                  <a:cubicBezTo>
                    <a:pt x="2587624" y="28448"/>
                    <a:pt x="2623185" y="58928"/>
                    <a:pt x="2623185" y="91440"/>
                  </a:cubicBezTo>
                  <a:cubicBezTo>
                    <a:pt x="2623185" y="115011"/>
                    <a:pt x="2614244" y="129844"/>
                    <a:pt x="2596362" y="135940"/>
                  </a:cubicBezTo>
                  <a:cubicBezTo>
                    <a:pt x="2573604" y="134315"/>
                    <a:pt x="2551049" y="130048"/>
                    <a:pt x="2528697" y="123139"/>
                  </a:cubicBezTo>
                  <a:cubicBezTo>
                    <a:pt x="2483586" y="109321"/>
                    <a:pt x="2461031" y="88595"/>
                    <a:pt x="2461031" y="60960"/>
                  </a:cubicBezTo>
                  <a:cubicBezTo>
                    <a:pt x="2461031" y="37795"/>
                    <a:pt x="2470378" y="20726"/>
                    <a:pt x="2489073" y="9753"/>
                  </a:cubicBezTo>
                  <a:cubicBezTo>
                    <a:pt x="2498826" y="3657"/>
                    <a:pt x="2507970" y="406"/>
                    <a:pt x="2516504" y="0"/>
                  </a:cubicBezTo>
                  <a:close/>
                </a:path>
              </a:pathLst>
            </a:custGeom>
            <a:solidFill>
              <a:schemeClr val="accent6">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srgbClr val="ED5565">
                    <a:lumMod val="75000"/>
                  </a:srgbClr>
                </a:solidFill>
                <a:effectLst/>
                <a:uLnTx/>
                <a:uFillTx/>
                <a:latin typeface="#9Slide07 IcielCadena" panose="02000503000000020004" pitchFamily="2" charset="0"/>
                <a:ea typeface="+mn-ea"/>
                <a:cs typeface="+mn-cs"/>
              </a:endParaRPr>
            </a:p>
          </p:txBody>
        </p:sp>
      </p:grpSp>
      <p:pic>
        <p:nvPicPr>
          <p:cNvPr id="8" name="Picture 7">
            <a:extLst>
              <a:ext uri="{FF2B5EF4-FFF2-40B4-BE49-F238E27FC236}">
                <a16:creationId xmlns:a16="http://schemas.microsoft.com/office/drawing/2014/main" id="{49F0737F-11D3-A9C8-07D2-67DB510F1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457200"/>
            <a:ext cx="6400800" cy="6400800"/>
          </a:xfrm>
          <a:prstGeom prst="rect">
            <a:avLst/>
          </a:prstGeom>
        </p:spPr>
      </p:pic>
    </p:spTree>
    <p:extLst>
      <p:ext uri="{BB962C8B-B14F-4D97-AF65-F5344CB8AC3E}">
        <p14:creationId xmlns:p14="http://schemas.microsoft.com/office/powerpoint/2010/main" val="471904873"/>
      </p:ext>
    </p:extLst>
  </p:cSld>
  <p:clrMapOvr>
    <a:masterClrMapping/>
  </p:clrMapOvr>
  <mc:AlternateContent xmlns:mc="http://schemas.openxmlformats.org/markup-compatibility/2006" xmlns:p14="http://schemas.microsoft.com/office/powerpoint/2010/main">
    <mc:Choice Requires="p14">
      <p:transition spd="med" p14:dur="700" advTm="2015">
        <p:fade/>
      </p:transition>
    </mc:Choice>
    <mc:Fallback xmlns="">
      <p:transition spd="med" advTm="20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F661525-CFF6-41B3-E649-7FA60356E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12420600" cy="7269020"/>
          </a:xfrm>
          <a:prstGeom prst="rect">
            <a:avLst/>
          </a:prstGeom>
        </p:spPr>
      </p:pic>
      <p:pic>
        <p:nvPicPr>
          <p:cNvPr id="16" name="Picture 15" hidden="1">
            <a:extLst>
              <a:ext uri="{FF2B5EF4-FFF2-40B4-BE49-F238E27FC236}">
                <a16:creationId xmlns:a16="http://schemas.microsoft.com/office/drawing/2014/main" id="{43AC0A7F-7BB0-DD9A-F0EB-DFC58E045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0"/>
            <a:ext cx="6657974" cy="6657974"/>
          </a:xfrm>
          <a:prstGeom prst="rect">
            <a:avLst/>
          </a:prstGeom>
        </p:spPr>
      </p:pic>
      <p:pic>
        <p:nvPicPr>
          <p:cNvPr id="17" name="Picture 16">
            <a:hlinkClick r:id="rId4" action="ppaction://hlinksldjump"/>
            <a:extLst>
              <a:ext uri="{FF2B5EF4-FFF2-40B4-BE49-F238E27FC236}">
                <a16:creationId xmlns:a16="http://schemas.microsoft.com/office/drawing/2014/main" id="{E3ACCE7E-8525-996C-1C9E-3D881379BE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04237">
            <a:off x="99060" y="1519107"/>
            <a:ext cx="2933700" cy="1121423"/>
          </a:xfrm>
          <a:prstGeom prst="rect">
            <a:avLst/>
          </a:prstGeom>
        </p:spPr>
      </p:pic>
      <p:pic>
        <p:nvPicPr>
          <p:cNvPr id="30" name="Picture 29">
            <a:extLst>
              <a:ext uri="{FF2B5EF4-FFF2-40B4-BE49-F238E27FC236}">
                <a16:creationId xmlns:a16="http://schemas.microsoft.com/office/drawing/2014/main" id="{D6B593A0-D75D-B2DE-CCAA-66D9826F14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04237">
            <a:off x="3802380" y="1519107"/>
            <a:ext cx="2933700" cy="1121423"/>
          </a:xfrm>
          <a:prstGeom prst="rect">
            <a:avLst/>
          </a:prstGeom>
        </p:spPr>
      </p:pic>
      <p:pic>
        <p:nvPicPr>
          <p:cNvPr id="36" name="Picture 35">
            <a:extLst>
              <a:ext uri="{FF2B5EF4-FFF2-40B4-BE49-F238E27FC236}">
                <a16:creationId xmlns:a16="http://schemas.microsoft.com/office/drawing/2014/main" id="{F1EECB82-997F-1FB5-208F-F6FD105A8C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04237">
            <a:off x="7516793" y="1519107"/>
            <a:ext cx="2933700" cy="1121423"/>
          </a:xfrm>
          <a:prstGeom prst="rect">
            <a:avLst/>
          </a:prstGeom>
        </p:spPr>
      </p:pic>
      <p:pic>
        <p:nvPicPr>
          <p:cNvPr id="10" name="Picture 9">
            <a:hlinkClick r:id="rId6" action="ppaction://hlinksldjump"/>
            <a:extLst>
              <a:ext uri="{FF2B5EF4-FFF2-40B4-BE49-F238E27FC236}">
                <a16:creationId xmlns:a16="http://schemas.microsoft.com/office/drawing/2014/main" id="{96A9AD18-B674-2FE2-00D3-8CB019B30A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13518" y="1352478"/>
            <a:ext cx="1141626" cy="1282943"/>
          </a:xfrm>
          <a:prstGeom prst="rect">
            <a:avLst/>
          </a:prstGeom>
        </p:spPr>
      </p:pic>
      <p:pic>
        <p:nvPicPr>
          <p:cNvPr id="12" name="Picture 11">
            <a:hlinkClick r:id="rId8" action="ppaction://hlinksldjump"/>
            <a:extLst>
              <a:ext uri="{FF2B5EF4-FFF2-40B4-BE49-F238E27FC236}">
                <a16:creationId xmlns:a16="http://schemas.microsoft.com/office/drawing/2014/main" id="{D8010BA9-E946-2260-64AE-AE1CA9CC49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08125" y="1359679"/>
            <a:ext cx="1144397" cy="1282943"/>
          </a:xfrm>
          <a:prstGeom prst="rect">
            <a:avLst/>
          </a:prstGeom>
        </p:spPr>
      </p:pic>
      <p:pic>
        <p:nvPicPr>
          <p:cNvPr id="14" name="Picture 13">
            <a:hlinkClick r:id="rId4" action="ppaction://hlinksldjump"/>
            <a:extLst>
              <a:ext uri="{FF2B5EF4-FFF2-40B4-BE49-F238E27FC236}">
                <a16:creationId xmlns:a16="http://schemas.microsoft.com/office/drawing/2014/main" id="{0E138C16-79F0-6027-3D3E-E786514007D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5784" y="1382212"/>
            <a:ext cx="1141626" cy="1282943"/>
          </a:xfrm>
          <a:prstGeom prst="rect">
            <a:avLst/>
          </a:prstGeom>
        </p:spPr>
      </p:pic>
    </p:spTree>
    <p:extLst>
      <p:ext uri="{BB962C8B-B14F-4D97-AF65-F5344CB8AC3E}">
        <p14:creationId xmlns:p14="http://schemas.microsoft.com/office/powerpoint/2010/main" val="3706944942"/>
      </p:ext>
    </p:extLst>
  </p:cSld>
  <p:clrMapOvr>
    <a:masterClrMapping/>
  </p:clrMapOvr>
  <mc:AlternateContent xmlns:mc="http://schemas.openxmlformats.org/markup-compatibility/2006" xmlns:p14="http://schemas.microsoft.com/office/powerpoint/2010/main">
    <mc:Choice Requires="p14">
      <p:transition spd="med" p14:dur="700" advTm="1752">
        <p:fade/>
      </p:transition>
    </mc:Choice>
    <mc:Fallback xmlns="">
      <p:transition spd="med" advTm="1752">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14:presetBounceEnd="25000">
                                      <p:stCondLst>
                                        <p:cond delay="0"/>
                                      </p:stCondLst>
                                      <p:childTnLst>
                                        <p:animScale p14:bounceEnd="25000">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14:presetBounceEnd="25000">
                                      <p:stCondLst>
                                        <p:cond delay="0"/>
                                      </p:stCondLst>
                                      <p:childTnLst>
                                        <p:animScale p14:bounceEnd="25000">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14:presetBounceEnd="25000">
                                      <p:stCondLst>
                                        <p:cond delay="250"/>
                                      </p:stCondLst>
                                      <p:childTnLst>
                                        <p:animScale p14:bounceEnd="25000">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14:presetBounceEnd="25000">
                                      <p:stCondLst>
                                        <p:cond delay="250"/>
                                      </p:stCondLst>
                                      <p:childTnLst>
                                        <p:animScale p14:bounceEnd="25000">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14:presetBounceEnd="25000">
                                      <p:stCondLst>
                                        <p:cond delay="500"/>
                                      </p:stCondLst>
                                      <p:childTnLst>
                                        <p:animScale p14:bounceEnd="25000">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14:presetBounceEnd="25000">
                                      <p:stCondLst>
                                        <p:cond delay="500"/>
                                      </p:stCondLst>
                                      <p:childTnLst>
                                        <p:animScale p14:bounceEnd="25000">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3" presetClass="exit" presetSubtype="32" fill="hold" nodeType="clickEffect">
                                      <p:stCondLst>
                                        <p:cond delay="0"/>
                                      </p:stCondLst>
                                      <p:childTnLst>
                                        <p:anim calcmode="lin" valueType="num">
                                          <p:cBhvr>
                                            <p:cTn id="57" dur="500"/>
                                            <p:tgtEl>
                                              <p:spTgt spid="14"/>
                                            </p:tgtEl>
                                            <p:attrNameLst>
                                              <p:attrName>ppt_w</p:attrName>
                                            </p:attrNameLst>
                                          </p:cBhvr>
                                          <p:tavLst>
                                            <p:tav tm="0">
                                              <p:val>
                                                <p:strVal val="ppt_w"/>
                                              </p:val>
                                            </p:tav>
                                            <p:tav tm="100000">
                                              <p:val>
                                                <p:fltVal val="0"/>
                                              </p:val>
                                            </p:tav>
                                          </p:tavLst>
                                        </p:anim>
                                        <p:anim calcmode="lin" valueType="num">
                                          <p:cBhvr>
                                            <p:cTn id="58" dur="500"/>
                                            <p:tgtEl>
                                              <p:spTgt spid="14"/>
                                            </p:tgtEl>
                                            <p:attrNameLst>
                                              <p:attrName>ppt_h</p:attrName>
                                            </p:attrNameLst>
                                          </p:cBhvr>
                                          <p:tavLst>
                                            <p:tav tm="0">
                                              <p:val>
                                                <p:strVal val="ppt_h"/>
                                              </p:val>
                                            </p:tav>
                                            <p:tav tm="100000">
                                              <p:val>
                                                <p:fltVal val="0"/>
                                              </p:val>
                                            </p:tav>
                                          </p:tavLst>
                                        </p:anim>
                                        <p:set>
                                          <p:cBhvr>
                                            <p:cTn id="59" dur="1" fill="hold">
                                              <p:stCondLst>
                                                <p:cond delay="499"/>
                                              </p:stCondLst>
                                            </p:cTn>
                                            <p:tgtEl>
                                              <p:spTgt spid="14"/>
                                            </p:tgtEl>
                                            <p:attrNameLst>
                                              <p:attrName>style.visibility</p:attrName>
                                            </p:attrNameLst>
                                          </p:cBhvr>
                                          <p:to>
                                            <p:strVal val="hidden"/>
                                          </p:to>
                                        </p:set>
                                      </p:childTnLst>
                                    </p:cTn>
                                  </p:par>
                                  <p:par>
                                    <p:cTn id="60" presetID="23" presetClass="exit" presetSubtype="32" fill="hold" nodeType="with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set>
                                          <p:cBhvr>
                                            <p:cTn id="6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4" restart="whenNotActive" fill="hold" evtFilter="cancelBubble" nodeType="interactiveSeq">
                    <p:stCondLst>
                      <p:cond evt="onClick" delay="0">
                        <p:tgtEl>
                          <p:spTgt spid="12"/>
                        </p:tgtEl>
                      </p:cond>
                    </p:stCondLst>
                    <p:endSync evt="end" delay="0">
                      <p:rtn val="all"/>
                    </p:endSync>
                    <p:childTnLst>
                      <p:par>
                        <p:cTn id="65" fill="hold">
                          <p:stCondLst>
                            <p:cond delay="0"/>
                          </p:stCondLst>
                          <p:childTnLst>
                            <p:par>
                              <p:cTn id="66" fill="hold">
                                <p:stCondLst>
                                  <p:cond delay="0"/>
                                </p:stCondLst>
                                <p:childTnLst>
                                  <p:par>
                                    <p:cTn id="67" presetID="23" presetClass="exit" presetSubtype="32" fill="hold" nodeType="clickEffect">
                                      <p:stCondLst>
                                        <p:cond delay="0"/>
                                      </p:stCondLst>
                                      <p:childTnLst>
                                        <p:anim calcmode="lin" valueType="num">
                                          <p:cBhvr>
                                            <p:cTn id="68" dur="500"/>
                                            <p:tgtEl>
                                              <p:spTgt spid="12"/>
                                            </p:tgtEl>
                                            <p:attrNameLst>
                                              <p:attrName>ppt_w</p:attrName>
                                            </p:attrNameLst>
                                          </p:cBhvr>
                                          <p:tavLst>
                                            <p:tav tm="0">
                                              <p:val>
                                                <p:strVal val="ppt_w"/>
                                              </p:val>
                                            </p:tav>
                                            <p:tav tm="100000">
                                              <p:val>
                                                <p:fltVal val="0"/>
                                              </p:val>
                                            </p:tav>
                                          </p:tavLst>
                                        </p:anim>
                                        <p:anim calcmode="lin" valueType="num">
                                          <p:cBhvr>
                                            <p:cTn id="69" dur="500"/>
                                            <p:tgtEl>
                                              <p:spTgt spid="12"/>
                                            </p:tgtEl>
                                            <p:attrNameLst>
                                              <p:attrName>ppt_h</p:attrName>
                                            </p:attrNameLst>
                                          </p:cBhvr>
                                          <p:tavLst>
                                            <p:tav tm="0">
                                              <p:val>
                                                <p:strVal val="ppt_h"/>
                                              </p:val>
                                            </p:tav>
                                            <p:tav tm="100000">
                                              <p:val>
                                                <p:fltVal val="0"/>
                                              </p:val>
                                            </p:tav>
                                          </p:tavLst>
                                        </p:anim>
                                        <p:set>
                                          <p:cBhvr>
                                            <p:cTn id="70" dur="1" fill="hold">
                                              <p:stCondLst>
                                                <p:cond delay="499"/>
                                              </p:stCondLst>
                                            </p:cTn>
                                            <p:tgtEl>
                                              <p:spTgt spid="12"/>
                                            </p:tgtEl>
                                            <p:attrNameLst>
                                              <p:attrName>style.visibility</p:attrName>
                                            </p:attrNameLst>
                                          </p:cBhvr>
                                          <p:to>
                                            <p:strVal val="hidden"/>
                                          </p:to>
                                        </p:set>
                                      </p:childTnLst>
                                    </p:cTn>
                                  </p:par>
                                  <p:par>
                                    <p:cTn id="71" presetID="23" presetClass="exit" presetSubtype="32" fill="hold" nodeType="withEffect">
                                      <p:stCondLst>
                                        <p:cond delay="0"/>
                                      </p:stCondLst>
                                      <p:childTnLst>
                                        <p:anim calcmode="lin" valueType="num">
                                          <p:cBhvr>
                                            <p:cTn id="72" dur="500"/>
                                            <p:tgtEl>
                                              <p:spTgt spid="30"/>
                                            </p:tgtEl>
                                            <p:attrNameLst>
                                              <p:attrName>ppt_w</p:attrName>
                                            </p:attrNameLst>
                                          </p:cBhvr>
                                          <p:tavLst>
                                            <p:tav tm="0">
                                              <p:val>
                                                <p:strVal val="ppt_w"/>
                                              </p:val>
                                            </p:tav>
                                            <p:tav tm="100000">
                                              <p:val>
                                                <p:fltVal val="0"/>
                                              </p:val>
                                            </p:tav>
                                          </p:tavLst>
                                        </p:anim>
                                        <p:anim calcmode="lin" valueType="num">
                                          <p:cBhvr>
                                            <p:cTn id="73" dur="500"/>
                                            <p:tgtEl>
                                              <p:spTgt spid="30"/>
                                            </p:tgtEl>
                                            <p:attrNameLst>
                                              <p:attrName>ppt_h</p:attrName>
                                            </p:attrNameLst>
                                          </p:cBhvr>
                                          <p:tavLst>
                                            <p:tav tm="0">
                                              <p:val>
                                                <p:strVal val="ppt_h"/>
                                              </p:val>
                                            </p:tav>
                                            <p:tav tm="100000">
                                              <p:val>
                                                <p:fltVal val="0"/>
                                              </p:val>
                                            </p:tav>
                                          </p:tavLst>
                                        </p:anim>
                                        <p:set>
                                          <p:cBhvr>
                                            <p:cTn id="74"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23" presetClass="exit" presetSubtype="32" fill="hold" nodeType="clickEffect">
                                      <p:stCondLst>
                                        <p:cond delay="0"/>
                                      </p:stCondLst>
                                      <p:childTnLst>
                                        <p:anim calcmode="lin" valueType="num">
                                          <p:cBhvr>
                                            <p:cTn id="79" dur="500"/>
                                            <p:tgtEl>
                                              <p:spTgt spid="10"/>
                                            </p:tgtEl>
                                            <p:attrNameLst>
                                              <p:attrName>ppt_w</p:attrName>
                                            </p:attrNameLst>
                                          </p:cBhvr>
                                          <p:tavLst>
                                            <p:tav tm="0">
                                              <p:val>
                                                <p:strVal val="ppt_w"/>
                                              </p:val>
                                            </p:tav>
                                            <p:tav tm="100000">
                                              <p:val>
                                                <p:fltVal val="0"/>
                                              </p:val>
                                            </p:tav>
                                          </p:tavLst>
                                        </p:anim>
                                        <p:anim calcmode="lin" valueType="num">
                                          <p:cBhvr>
                                            <p:cTn id="80" dur="500"/>
                                            <p:tgtEl>
                                              <p:spTgt spid="10"/>
                                            </p:tgtEl>
                                            <p:attrNameLst>
                                              <p:attrName>ppt_h</p:attrName>
                                            </p:attrNameLst>
                                          </p:cBhvr>
                                          <p:tavLst>
                                            <p:tav tm="0">
                                              <p:val>
                                                <p:strVal val="ppt_h"/>
                                              </p:val>
                                            </p:tav>
                                            <p:tav tm="100000">
                                              <p:val>
                                                <p:fltVal val="0"/>
                                              </p:val>
                                            </p:tav>
                                          </p:tavLst>
                                        </p:anim>
                                        <p:set>
                                          <p:cBhvr>
                                            <p:cTn id="81" dur="1" fill="hold">
                                              <p:stCondLst>
                                                <p:cond delay="499"/>
                                              </p:stCondLst>
                                            </p:cTn>
                                            <p:tgtEl>
                                              <p:spTgt spid="10"/>
                                            </p:tgtEl>
                                            <p:attrNameLst>
                                              <p:attrName>style.visibility</p:attrName>
                                            </p:attrNameLst>
                                          </p:cBhvr>
                                          <p:to>
                                            <p:strVal val="hidden"/>
                                          </p:to>
                                        </p:set>
                                      </p:childTnLst>
                                    </p:cTn>
                                  </p:par>
                                  <p:par>
                                    <p:cTn id="82" presetID="23" presetClass="exit" presetSubtype="32" fill="hold" nodeType="withEffect">
                                      <p:stCondLst>
                                        <p:cond delay="0"/>
                                      </p:stCondLst>
                                      <p:childTnLst>
                                        <p:anim calcmode="lin" valueType="num">
                                          <p:cBhvr>
                                            <p:cTn id="83" dur="500"/>
                                            <p:tgtEl>
                                              <p:spTgt spid="36"/>
                                            </p:tgtEl>
                                            <p:attrNameLst>
                                              <p:attrName>ppt_w</p:attrName>
                                            </p:attrNameLst>
                                          </p:cBhvr>
                                          <p:tavLst>
                                            <p:tav tm="0">
                                              <p:val>
                                                <p:strVal val="ppt_w"/>
                                              </p:val>
                                            </p:tav>
                                            <p:tav tm="100000">
                                              <p:val>
                                                <p:fltVal val="0"/>
                                              </p:val>
                                            </p:tav>
                                          </p:tavLst>
                                        </p:anim>
                                        <p:anim calcmode="lin" valueType="num">
                                          <p:cBhvr>
                                            <p:cTn id="84" dur="500"/>
                                            <p:tgtEl>
                                              <p:spTgt spid="36"/>
                                            </p:tgtEl>
                                            <p:attrNameLst>
                                              <p:attrName>ppt_h</p:attrName>
                                            </p:attrNameLst>
                                          </p:cBhvr>
                                          <p:tavLst>
                                            <p:tav tm="0">
                                              <p:val>
                                                <p:strVal val="ppt_h"/>
                                              </p:val>
                                            </p:tav>
                                            <p:tav tm="100000">
                                              <p:val>
                                                <p:fltVal val="0"/>
                                              </p:val>
                                            </p:tav>
                                          </p:tavLst>
                                        </p:anim>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2000" fill="hold"/>
                                            <p:tgtEl>
                                              <p:spTgt spid="14"/>
                                            </p:tgtEl>
                                          </p:cBhvr>
                                          <p:by x="110000" y="110000"/>
                                        </p:animScale>
                                      </p:childTnLst>
                                    </p:cTn>
                                  </p:par>
                                  <p:par>
                                    <p:cTn id="7" presetID="32" presetClass="emph" presetSubtype="0" repeatCount="indefinite" fill="hold" nodeType="withEffect">
                                      <p:stCondLst>
                                        <p:cond delay="0"/>
                                      </p:stCondLst>
                                      <p:childTnLst>
                                        <p:animRot by="120000">
                                          <p:cBhvr>
                                            <p:cTn id="8" dur="150" fill="hold">
                                              <p:stCondLst>
                                                <p:cond delay="0"/>
                                              </p:stCondLst>
                                            </p:cTn>
                                            <p:tgtEl>
                                              <p:spTgt spid="14"/>
                                            </p:tgtEl>
                                            <p:attrNameLst>
                                              <p:attrName>r</p:attrName>
                                            </p:attrNameLst>
                                          </p:cBhvr>
                                        </p:animRot>
                                        <p:animRot by="-240000">
                                          <p:cBhvr>
                                            <p:cTn id="9" dur="300" fill="hold">
                                              <p:stCondLst>
                                                <p:cond delay="300"/>
                                              </p:stCondLst>
                                            </p:cTn>
                                            <p:tgtEl>
                                              <p:spTgt spid="14"/>
                                            </p:tgtEl>
                                            <p:attrNameLst>
                                              <p:attrName>r</p:attrName>
                                            </p:attrNameLst>
                                          </p:cBhvr>
                                        </p:animRot>
                                        <p:animRot by="240000">
                                          <p:cBhvr>
                                            <p:cTn id="10" dur="300" fill="hold">
                                              <p:stCondLst>
                                                <p:cond delay="600"/>
                                              </p:stCondLst>
                                            </p:cTn>
                                            <p:tgtEl>
                                              <p:spTgt spid="14"/>
                                            </p:tgtEl>
                                            <p:attrNameLst>
                                              <p:attrName>r</p:attrName>
                                            </p:attrNameLst>
                                          </p:cBhvr>
                                        </p:animRot>
                                        <p:animRot by="-240000">
                                          <p:cBhvr>
                                            <p:cTn id="11" dur="300" fill="hold">
                                              <p:stCondLst>
                                                <p:cond delay="900"/>
                                              </p:stCondLst>
                                            </p:cTn>
                                            <p:tgtEl>
                                              <p:spTgt spid="14"/>
                                            </p:tgtEl>
                                            <p:attrNameLst>
                                              <p:attrName>r</p:attrName>
                                            </p:attrNameLst>
                                          </p:cBhvr>
                                        </p:animRot>
                                        <p:animRot by="120000">
                                          <p:cBhvr>
                                            <p:cTn id="12" dur="300" fill="hold">
                                              <p:stCondLst>
                                                <p:cond delay="1200"/>
                                              </p:stCondLst>
                                            </p:cTn>
                                            <p:tgtEl>
                                              <p:spTgt spid="14"/>
                                            </p:tgtEl>
                                            <p:attrNameLst>
                                              <p:attrName>r</p:attrName>
                                            </p:attrNameLst>
                                          </p:cBhvr>
                                        </p:animRot>
                                      </p:childTnLst>
                                    </p:cTn>
                                  </p:par>
                                  <p:par>
                                    <p:cTn id="13" presetID="6" presetClass="emph" presetSubtype="0" repeatCount="indefinite" autoRev="1" fill="hold" nodeType="withEffect">
                                      <p:stCondLst>
                                        <p:cond delay="0"/>
                                      </p:stCondLst>
                                      <p:childTnLst>
                                        <p:animScale>
                                          <p:cBhvr>
                                            <p:cTn id="14" dur="2000" fill="hold"/>
                                            <p:tgtEl>
                                              <p:spTgt spid="17"/>
                                            </p:tgtEl>
                                          </p:cBhvr>
                                          <p:by x="110000" y="110000"/>
                                        </p:animScale>
                                      </p:childTnLst>
                                    </p:cTn>
                                  </p:par>
                                  <p:par>
                                    <p:cTn id="15" presetID="32" presetClass="emph" presetSubtype="0" repeatCount="indefinite" fill="hold" nodeType="withEffect">
                                      <p:stCondLst>
                                        <p:cond delay="0"/>
                                      </p:stCondLst>
                                      <p:childTnLst>
                                        <p:animRot by="120000">
                                          <p:cBhvr>
                                            <p:cTn id="16" dur="150" fill="hold">
                                              <p:stCondLst>
                                                <p:cond delay="0"/>
                                              </p:stCondLst>
                                            </p:cTn>
                                            <p:tgtEl>
                                              <p:spTgt spid="17"/>
                                            </p:tgtEl>
                                            <p:attrNameLst>
                                              <p:attrName>r</p:attrName>
                                            </p:attrNameLst>
                                          </p:cBhvr>
                                        </p:animRot>
                                        <p:animRot by="-240000">
                                          <p:cBhvr>
                                            <p:cTn id="17" dur="300" fill="hold">
                                              <p:stCondLst>
                                                <p:cond delay="300"/>
                                              </p:stCondLst>
                                            </p:cTn>
                                            <p:tgtEl>
                                              <p:spTgt spid="17"/>
                                            </p:tgtEl>
                                            <p:attrNameLst>
                                              <p:attrName>r</p:attrName>
                                            </p:attrNameLst>
                                          </p:cBhvr>
                                        </p:animRot>
                                        <p:animRot by="240000">
                                          <p:cBhvr>
                                            <p:cTn id="18" dur="300" fill="hold">
                                              <p:stCondLst>
                                                <p:cond delay="600"/>
                                              </p:stCondLst>
                                            </p:cTn>
                                            <p:tgtEl>
                                              <p:spTgt spid="17"/>
                                            </p:tgtEl>
                                            <p:attrNameLst>
                                              <p:attrName>r</p:attrName>
                                            </p:attrNameLst>
                                          </p:cBhvr>
                                        </p:animRot>
                                        <p:animRot by="-240000">
                                          <p:cBhvr>
                                            <p:cTn id="19" dur="300" fill="hold">
                                              <p:stCondLst>
                                                <p:cond delay="900"/>
                                              </p:stCondLst>
                                            </p:cTn>
                                            <p:tgtEl>
                                              <p:spTgt spid="17"/>
                                            </p:tgtEl>
                                            <p:attrNameLst>
                                              <p:attrName>r</p:attrName>
                                            </p:attrNameLst>
                                          </p:cBhvr>
                                        </p:animRot>
                                        <p:animRot by="120000">
                                          <p:cBhvr>
                                            <p:cTn id="20" dur="300" fill="hold">
                                              <p:stCondLst>
                                                <p:cond delay="1200"/>
                                              </p:stCondLst>
                                            </p:cTn>
                                            <p:tgtEl>
                                              <p:spTgt spid="17"/>
                                            </p:tgtEl>
                                            <p:attrNameLst>
                                              <p:attrName>r</p:attrName>
                                            </p:attrNameLst>
                                          </p:cBhvr>
                                        </p:animRot>
                                      </p:childTnLst>
                                    </p:cTn>
                                  </p:par>
                                  <p:par>
                                    <p:cTn id="21" presetID="6" presetClass="emph" presetSubtype="0" repeatCount="indefinite" autoRev="1" fill="hold" nodeType="withEffect">
                                      <p:stCondLst>
                                        <p:cond delay="250"/>
                                      </p:stCondLst>
                                      <p:childTnLst>
                                        <p:animScale>
                                          <p:cBhvr>
                                            <p:cTn id="22" dur="2000" fill="hold"/>
                                            <p:tgtEl>
                                              <p:spTgt spid="12"/>
                                            </p:tgtEl>
                                          </p:cBhvr>
                                          <p:by x="110000" y="110000"/>
                                        </p:animScale>
                                      </p:childTnLst>
                                    </p:cTn>
                                  </p:par>
                                  <p:par>
                                    <p:cTn id="23" presetID="32" presetClass="emph" presetSubtype="0" repeatCount="indefinite" fill="hold" nodeType="withEffect">
                                      <p:stCondLst>
                                        <p:cond delay="250"/>
                                      </p:stCondLst>
                                      <p:childTnLst>
                                        <p:animRot by="120000">
                                          <p:cBhvr>
                                            <p:cTn id="24" dur="150" fill="hold">
                                              <p:stCondLst>
                                                <p:cond delay="0"/>
                                              </p:stCondLst>
                                            </p:cTn>
                                            <p:tgtEl>
                                              <p:spTgt spid="12"/>
                                            </p:tgtEl>
                                            <p:attrNameLst>
                                              <p:attrName>r</p:attrName>
                                            </p:attrNameLst>
                                          </p:cBhvr>
                                        </p:animRot>
                                        <p:animRot by="-240000">
                                          <p:cBhvr>
                                            <p:cTn id="25" dur="300" fill="hold">
                                              <p:stCondLst>
                                                <p:cond delay="300"/>
                                              </p:stCondLst>
                                            </p:cTn>
                                            <p:tgtEl>
                                              <p:spTgt spid="12"/>
                                            </p:tgtEl>
                                            <p:attrNameLst>
                                              <p:attrName>r</p:attrName>
                                            </p:attrNameLst>
                                          </p:cBhvr>
                                        </p:animRot>
                                        <p:animRot by="240000">
                                          <p:cBhvr>
                                            <p:cTn id="26" dur="300" fill="hold">
                                              <p:stCondLst>
                                                <p:cond delay="600"/>
                                              </p:stCondLst>
                                            </p:cTn>
                                            <p:tgtEl>
                                              <p:spTgt spid="12"/>
                                            </p:tgtEl>
                                            <p:attrNameLst>
                                              <p:attrName>r</p:attrName>
                                            </p:attrNameLst>
                                          </p:cBhvr>
                                        </p:animRot>
                                        <p:animRot by="-240000">
                                          <p:cBhvr>
                                            <p:cTn id="27" dur="300" fill="hold">
                                              <p:stCondLst>
                                                <p:cond delay="900"/>
                                              </p:stCondLst>
                                            </p:cTn>
                                            <p:tgtEl>
                                              <p:spTgt spid="12"/>
                                            </p:tgtEl>
                                            <p:attrNameLst>
                                              <p:attrName>r</p:attrName>
                                            </p:attrNameLst>
                                          </p:cBhvr>
                                        </p:animRot>
                                        <p:animRot by="120000">
                                          <p:cBhvr>
                                            <p:cTn id="28" dur="300" fill="hold">
                                              <p:stCondLst>
                                                <p:cond delay="1200"/>
                                              </p:stCondLst>
                                            </p:cTn>
                                            <p:tgtEl>
                                              <p:spTgt spid="12"/>
                                            </p:tgtEl>
                                            <p:attrNameLst>
                                              <p:attrName>r</p:attrName>
                                            </p:attrNameLst>
                                          </p:cBhvr>
                                        </p:animRot>
                                      </p:childTnLst>
                                    </p:cTn>
                                  </p:par>
                                  <p:par>
                                    <p:cTn id="29" presetID="6" presetClass="emph" presetSubtype="0" repeatCount="indefinite" autoRev="1" fill="hold" nodeType="withEffect">
                                      <p:stCondLst>
                                        <p:cond delay="250"/>
                                      </p:stCondLst>
                                      <p:childTnLst>
                                        <p:animScale>
                                          <p:cBhvr>
                                            <p:cTn id="30" dur="2000" fill="hold"/>
                                            <p:tgtEl>
                                              <p:spTgt spid="30"/>
                                            </p:tgtEl>
                                          </p:cBhvr>
                                          <p:by x="110000" y="110000"/>
                                        </p:animScale>
                                      </p:childTnLst>
                                    </p:cTn>
                                  </p:par>
                                  <p:par>
                                    <p:cTn id="31" presetID="32" presetClass="emph" presetSubtype="0" repeatCount="indefinite" fill="hold" nodeType="withEffect">
                                      <p:stCondLst>
                                        <p:cond delay="250"/>
                                      </p:stCondLst>
                                      <p:childTnLst>
                                        <p:animRot by="120000">
                                          <p:cBhvr>
                                            <p:cTn id="32" dur="150" fill="hold">
                                              <p:stCondLst>
                                                <p:cond delay="0"/>
                                              </p:stCondLst>
                                            </p:cTn>
                                            <p:tgtEl>
                                              <p:spTgt spid="30"/>
                                            </p:tgtEl>
                                            <p:attrNameLst>
                                              <p:attrName>r</p:attrName>
                                            </p:attrNameLst>
                                          </p:cBhvr>
                                        </p:animRot>
                                        <p:animRot by="-240000">
                                          <p:cBhvr>
                                            <p:cTn id="33" dur="300" fill="hold">
                                              <p:stCondLst>
                                                <p:cond delay="300"/>
                                              </p:stCondLst>
                                            </p:cTn>
                                            <p:tgtEl>
                                              <p:spTgt spid="30"/>
                                            </p:tgtEl>
                                            <p:attrNameLst>
                                              <p:attrName>r</p:attrName>
                                            </p:attrNameLst>
                                          </p:cBhvr>
                                        </p:animRot>
                                        <p:animRot by="240000">
                                          <p:cBhvr>
                                            <p:cTn id="34" dur="300" fill="hold">
                                              <p:stCondLst>
                                                <p:cond delay="600"/>
                                              </p:stCondLst>
                                            </p:cTn>
                                            <p:tgtEl>
                                              <p:spTgt spid="30"/>
                                            </p:tgtEl>
                                            <p:attrNameLst>
                                              <p:attrName>r</p:attrName>
                                            </p:attrNameLst>
                                          </p:cBhvr>
                                        </p:animRot>
                                        <p:animRot by="-240000">
                                          <p:cBhvr>
                                            <p:cTn id="35" dur="300" fill="hold">
                                              <p:stCondLst>
                                                <p:cond delay="900"/>
                                              </p:stCondLst>
                                            </p:cTn>
                                            <p:tgtEl>
                                              <p:spTgt spid="30"/>
                                            </p:tgtEl>
                                            <p:attrNameLst>
                                              <p:attrName>r</p:attrName>
                                            </p:attrNameLst>
                                          </p:cBhvr>
                                        </p:animRot>
                                        <p:animRot by="120000">
                                          <p:cBhvr>
                                            <p:cTn id="36" dur="300" fill="hold">
                                              <p:stCondLst>
                                                <p:cond delay="1200"/>
                                              </p:stCondLst>
                                            </p:cTn>
                                            <p:tgtEl>
                                              <p:spTgt spid="30"/>
                                            </p:tgtEl>
                                            <p:attrNameLst>
                                              <p:attrName>r</p:attrName>
                                            </p:attrNameLst>
                                          </p:cBhvr>
                                        </p:animRot>
                                      </p:childTnLst>
                                    </p:cTn>
                                  </p:par>
                                  <p:par>
                                    <p:cTn id="37" presetID="6" presetClass="emph" presetSubtype="0" repeatCount="indefinite" autoRev="1" fill="hold" nodeType="withEffect">
                                      <p:stCondLst>
                                        <p:cond delay="500"/>
                                      </p:stCondLst>
                                      <p:childTnLst>
                                        <p:animScale>
                                          <p:cBhvr>
                                            <p:cTn id="38" dur="2000" fill="hold"/>
                                            <p:tgtEl>
                                              <p:spTgt spid="10"/>
                                            </p:tgtEl>
                                          </p:cBhvr>
                                          <p:by x="110000" y="110000"/>
                                        </p:animScale>
                                      </p:childTnLst>
                                    </p:cTn>
                                  </p:par>
                                  <p:par>
                                    <p:cTn id="39" presetID="32" presetClass="emph" presetSubtype="0" repeatCount="indefinite" fill="hold" nodeType="withEffect">
                                      <p:stCondLst>
                                        <p:cond delay="500"/>
                                      </p:stCondLst>
                                      <p:childTnLst>
                                        <p:animRot by="120000">
                                          <p:cBhvr>
                                            <p:cTn id="40" dur="150" fill="hold">
                                              <p:stCondLst>
                                                <p:cond delay="0"/>
                                              </p:stCondLst>
                                            </p:cTn>
                                            <p:tgtEl>
                                              <p:spTgt spid="10"/>
                                            </p:tgtEl>
                                            <p:attrNameLst>
                                              <p:attrName>r</p:attrName>
                                            </p:attrNameLst>
                                          </p:cBhvr>
                                        </p:animRot>
                                        <p:animRot by="-240000">
                                          <p:cBhvr>
                                            <p:cTn id="41" dur="300" fill="hold">
                                              <p:stCondLst>
                                                <p:cond delay="300"/>
                                              </p:stCondLst>
                                            </p:cTn>
                                            <p:tgtEl>
                                              <p:spTgt spid="10"/>
                                            </p:tgtEl>
                                            <p:attrNameLst>
                                              <p:attrName>r</p:attrName>
                                            </p:attrNameLst>
                                          </p:cBhvr>
                                        </p:animRot>
                                        <p:animRot by="240000">
                                          <p:cBhvr>
                                            <p:cTn id="42" dur="300" fill="hold">
                                              <p:stCondLst>
                                                <p:cond delay="600"/>
                                              </p:stCondLst>
                                            </p:cTn>
                                            <p:tgtEl>
                                              <p:spTgt spid="10"/>
                                            </p:tgtEl>
                                            <p:attrNameLst>
                                              <p:attrName>r</p:attrName>
                                            </p:attrNameLst>
                                          </p:cBhvr>
                                        </p:animRot>
                                        <p:animRot by="-240000">
                                          <p:cBhvr>
                                            <p:cTn id="43" dur="300" fill="hold">
                                              <p:stCondLst>
                                                <p:cond delay="900"/>
                                              </p:stCondLst>
                                            </p:cTn>
                                            <p:tgtEl>
                                              <p:spTgt spid="10"/>
                                            </p:tgtEl>
                                            <p:attrNameLst>
                                              <p:attrName>r</p:attrName>
                                            </p:attrNameLst>
                                          </p:cBhvr>
                                        </p:animRot>
                                        <p:animRot by="120000">
                                          <p:cBhvr>
                                            <p:cTn id="44" dur="300" fill="hold">
                                              <p:stCondLst>
                                                <p:cond delay="1200"/>
                                              </p:stCondLst>
                                            </p:cTn>
                                            <p:tgtEl>
                                              <p:spTgt spid="10"/>
                                            </p:tgtEl>
                                            <p:attrNameLst>
                                              <p:attrName>r</p:attrName>
                                            </p:attrNameLst>
                                          </p:cBhvr>
                                        </p:animRot>
                                      </p:childTnLst>
                                    </p:cTn>
                                  </p:par>
                                  <p:par>
                                    <p:cTn id="45" presetID="6" presetClass="emph" presetSubtype="0" repeatCount="indefinite" autoRev="1" fill="hold" nodeType="withEffect">
                                      <p:stCondLst>
                                        <p:cond delay="500"/>
                                      </p:stCondLst>
                                      <p:childTnLst>
                                        <p:animScale>
                                          <p:cBhvr>
                                            <p:cTn id="46" dur="2000" fill="hold"/>
                                            <p:tgtEl>
                                              <p:spTgt spid="36"/>
                                            </p:tgtEl>
                                          </p:cBhvr>
                                          <p:by x="110000" y="110000"/>
                                        </p:animScale>
                                      </p:childTnLst>
                                    </p:cTn>
                                  </p:par>
                                  <p:par>
                                    <p:cTn id="47" presetID="32" presetClass="emph" presetSubtype="0" repeatCount="indefinite" fill="hold" nodeType="withEffect">
                                      <p:stCondLst>
                                        <p:cond delay="500"/>
                                      </p:stCondLst>
                                      <p:childTnLst>
                                        <p:animRot by="120000">
                                          <p:cBhvr>
                                            <p:cTn id="48" dur="150" fill="hold">
                                              <p:stCondLst>
                                                <p:cond delay="0"/>
                                              </p:stCondLst>
                                            </p:cTn>
                                            <p:tgtEl>
                                              <p:spTgt spid="36"/>
                                            </p:tgtEl>
                                            <p:attrNameLst>
                                              <p:attrName>r</p:attrName>
                                            </p:attrNameLst>
                                          </p:cBhvr>
                                        </p:animRot>
                                        <p:animRot by="-240000">
                                          <p:cBhvr>
                                            <p:cTn id="49" dur="300" fill="hold">
                                              <p:stCondLst>
                                                <p:cond delay="300"/>
                                              </p:stCondLst>
                                            </p:cTn>
                                            <p:tgtEl>
                                              <p:spTgt spid="36"/>
                                            </p:tgtEl>
                                            <p:attrNameLst>
                                              <p:attrName>r</p:attrName>
                                            </p:attrNameLst>
                                          </p:cBhvr>
                                        </p:animRot>
                                        <p:animRot by="240000">
                                          <p:cBhvr>
                                            <p:cTn id="50" dur="300" fill="hold">
                                              <p:stCondLst>
                                                <p:cond delay="600"/>
                                              </p:stCondLst>
                                            </p:cTn>
                                            <p:tgtEl>
                                              <p:spTgt spid="36"/>
                                            </p:tgtEl>
                                            <p:attrNameLst>
                                              <p:attrName>r</p:attrName>
                                            </p:attrNameLst>
                                          </p:cBhvr>
                                        </p:animRot>
                                        <p:animRot by="-240000">
                                          <p:cBhvr>
                                            <p:cTn id="51" dur="300" fill="hold">
                                              <p:stCondLst>
                                                <p:cond delay="900"/>
                                              </p:stCondLst>
                                            </p:cTn>
                                            <p:tgtEl>
                                              <p:spTgt spid="36"/>
                                            </p:tgtEl>
                                            <p:attrNameLst>
                                              <p:attrName>r</p:attrName>
                                            </p:attrNameLst>
                                          </p:cBhvr>
                                        </p:animRot>
                                        <p:animRot by="120000">
                                          <p:cBhvr>
                                            <p:cTn id="52" dur="300" fill="hold">
                                              <p:stCondLst>
                                                <p:cond delay="1200"/>
                                              </p:stCondLst>
                                            </p:cTn>
                                            <p:tgtEl>
                                              <p:spTgt spid="36"/>
                                            </p:tgtEl>
                                            <p:attrNameLst>
                                              <p:attrName>r</p:attrName>
                                            </p:attrNameLst>
                                          </p:cBhvr>
                                        </p:animRot>
                                      </p:childTnLst>
                                    </p:cTn>
                                  </p:par>
                                  <p:par>
                                    <p:cTn id="53" presetID="6" presetClass="emph" presetSubtype="0" repeatCount="indefinite" autoRev="1" fill="hold" nodeType="withEffect">
                                      <p:stCondLst>
                                        <p:cond delay="750"/>
                                      </p:stCondLst>
                                      <p:childTnLst>
                                        <p:animScale>
                                          <p:cBhvr>
                                            <p:cTn id="54" dur="2000" fill="hold"/>
                                            <p:tgtEl>
                                              <p:spTgt spid="8"/>
                                            </p:tgtEl>
                                          </p:cBhvr>
                                          <p:by x="110000" y="110000"/>
                                        </p:animScale>
                                      </p:childTnLst>
                                    </p:cTn>
                                  </p:par>
                                  <p:par>
                                    <p:cTn id="55" presetID="32" presetClass="emph" presetSubtype="0" repeatCount="indefinite" fill="hold" nodeType="withEffect">
                                      <p:stCondLst>
                                        <p:cond delay="750"/>
                                      </p:stCondLst>
                                      <p:childTnLst>
                                        <p:animRot by="120000">
                                          <p:cBhvr>
                                            <p:cTn id="56" dur="150" fill="hold">
                                              <p:stCondLst>
                                                <p:cond delay="0"/>
                                              </p:stCondLst>
                                            </p:cTn>
                                            <p:tgtEl>
                                              <p:spTgt spid="8"/>
                                            </p:tgtEl>
                                            <p:attrNameLst>
                                              <p:attrName>r</p:attrName>
                                            </p:attrNameLst>
                                          </p:cBhvr>
                                        </p:animRot>
                                        <p:animRot by="-240000">
                                          <p:cBhvr>
                                            <p:cTn id="57" dur="300" fill="hold">
                                              <p:stCondLst>
                                                <p:cond delay="300"/>
                                              </p:stCondLst>
                                            </p:cTn>
                                            <p:tgtEl>
                                              <p:spTgt spid="8"/>
                                            </p:tgtEl>
                                            <p:attrNameLst>
                                              <p:attrName>r</p:attrName>
                                            </p:attrNameLst>
                                          </p:cBhvr>
                                        </p:animRot>
                                        <p:animRot by="240000">
                                          <p:cBhvr>
                                            <p:cTn id="58" dur="300" fill="hold">
                                              <p:stCondLst>
                                                <p:cond delay="600"/>
                                              </p:stCondLst>
                                            </p:cTn>
                                            <p:tgtEl>
                                              <p:spTgt spid="8"/>
                                            </p:tgtEl>
                                            <p:attrNameLst>
                                              <p:attrName>r</p:attrName>
                                            </p:attrNameLst>
                                          </p:cBhvr>
                                        </p:animRot>
                                        <p:animRot by="-240000">
                                          <p:cBhvr>
                                            <p:cTn id="59" dur="300" fill="hold">
                                              <p:stCondLst>
                                                <p:cond delay="900"/>
                                              </p:stCondLst>
                                            </p:cTn>
                                            <p:tgtEl>
                                              <p:spTgt spid="8"/>
                                            </p:tgtEl>
                                            <p:attrNameLst>
                                              <p:attrName>r</p:attrName>
                                            </p:attrNameLst>
                                          </p:cBhvr>
                                        </p:animRot>
                                        <p:animRot by="120000">
                                          <p:cBhvr>
                                            <p:cTn id="60" dur="300" fill="hold">
                                              <p:stCondLst>
                                                <p:cond delay="1200"/>
                                              </p:stCondLst>
                                            </p:cTn>
                                            <p:tgtEl>
                                              <p:spTgt spid="8"/>
                                            </p:tgtEl>
                                            <p:attrNameLst>
                                              <p:attrName>r</p:attrName>
                                            </p:attrNameLst>
                                          </p:cBhvr>
                                        </p:animRot>
                                      </p:childTnLst>
                                    </p:cTn>
                                  </p:par>
                                  <p:par>
                                    <p:cTn id="61" presetID="6" presetClass="emph" presetSubtype="0" repeatCount="indefinite" autoRev="1" fill="hold" nodeType="withEffect">
                                      <p:stCondLst>
                                        <p:cond delay="750"/>
                                      </p:stCondLst>
                                      <p:childTnLst>
                                        <p:animScale>
                                          <p:cBhvr>
                                            <p:cTn id="62" dur="2000" fill="hold"/>
                                            <p:tgtEl>
                                              <p:spTgt spid="51"/>
                                            </p:tgtEl>
                                          </p:cBhvr>
                                          <p:by x="110000" y="110000"/>
                                        </p:animScale>
                                      </p:childTnLst>
                                    </p:cTn>
                                  </p:par>
                                  <p:par>
                                    <p:cTn id="63" presetID="32" presetClass="emph" presetSubtype="0" repeatCount="indefinite" fill="hold" nodeType="withEffect">
                                      <p:stCondLst>
                                        <p:cond delay="750"/>
                                      </p:stCondLst>
                                      <p:childTnLst>
                                        <p:animRot by="120000">
                                          <p:cBhvr>
                                            <p:cTn id="64" dur="150" fill="hold">
                                              <p:stCondLst>
                                                <p:cond delay="0"/>
                                              </p:stCondLst>
                                            </p:cTn>
                                            <p:tgtEl>
                                              <p:spTgt spid="51"/>
                                            </p:tgtEl>
                                            <p:attrNameLst>
                                              <p:attrName>r</p:attrName>
                                            </p:attrNameLst>
                                          </p:cBhvr>
                                        </p:animRot>
                                        <p:animRot by="-240000">
                                          <p:cBhvr>
                                            <p:cTn id="65" dur="300" fill="hold">
                                              <p:stCondLst>
                                                <p:cond delay="300"/>
                                              </p:stCondLst>
                                            </p:cTn>
                                            <p:tgtEl>
                                              <p:spTgt spid="51"/>
                                            </p:tgtEl>
                                            <p:attrNameLst>
                                              <p:attrName>r</p:attrName>
                                            </p:attrNameLst>
                                          </p:cBhvr>
                                        </p:animRot>
                                        <p:animRot by="240000">
                                          <p:cBhvr>
                                            <p:cTn id="66" dur="300" fill="hold">
                                              <p:stCondLst>
                                                <p:cond delay="600"/>
                                              </p:stCondLst>
                                            </p:cTn>
                                            <p:tgtEl>
                                              <p:spTgt spid="51"/>
                                            </p:tgtEl>
                                            <p:attrNameLst>
                                              <p:attrName>r</p:attrName>
                                            </p:attrNameLst>
                                          </p:cBhvr>
                                        </p:animRot>
                                        <p:animRot by="-240000">
                                          <p:cBhvr>
                                            <p:cTn id="67" dur="300" fill="hold">
                                              <p:stCondLst>
                                                <p:cond delay="900"/>
                                              </p:stCondLst>
                                            </p:cTn>
                                            <p:tgtEl>
                                              <p:spTgt spid="51"/>
                                            </p:tgtEl>
                                            <p:attrNameLst>
                                              <p:attrName>r</p:attrName>
                                            </p:attrNameLst>
                                          </p:cBhvr>
                                        </p:animRot>
                                        <p:animRot by="120000">
                                          <p:cBhvr>
                                            <p:cTn id="68" dur="300" fill="hold">
                                              <p:stCondLst>
                                                <p:cond delay="1200"/>
                                              </p:stCondLst>
                                            </p:cTn>
                                            <p:tgtEl>
                                              <p:spTgt spid="51"/>
                                            </p:tgtEl>
                                            <p:attrNameLst>
                                              <p:attrName>r</p:attrName>
                                            </p:attrNameLst>
                                          </p:cBhvr>
                                        </p:animRot>
                                      </p:childTnLst>
                                    </p:cTn>
                                  </p:par>
                                  <p:par>
                                    <p:cTn id="69" presetID="6" presetClass="emph" presetSubtype="0" repeatCount="indefinite" autoRev="1" fill="hold" nodeType="withEffect">
                                      <p:stCondLst>
                                        <p:cond delay="1000"/>
                                      </p:stCondLst>
                                      <p:childTnLst>
                                        <p:animScale>
                                          <p:cBhvr>
                                            <p:cTn id="70" dur="2000" fill="hold"/>
                                            <p:tgtEl>
                                              <p:spTgt spid="6"/>
                                            </p:tgtEl>
                                          </p:cBhvr>
                                          <p:by x="110000" y="110000"/>
                                        </p:animScale>
                                      </p:childTnLst>
                                    </p:cTn>
                                  </p:par>
                                  <p:par>
                                    <p:cTn id="71" presetID="32" presetClass="emph" presetSubtype="0" repeatCount="indefinite" fill="hold" nodeType="withEffect">
                                      <p:stCondLst>
                                        <p:cond delay="1000"/>
                                      </p:stCondLst>
                                      <p:childTnLst>
                                        <p:animRot by="120000">
                                          <p:cBhvr>
                                            <p:cTn id="72" dur="150" fill="hold">
                                              <p:stCondLst>
                                                <p:cond delay="0"/>
                                              </p:stCondLst>
                                            </p:cTn>
                                            <p:tgtEl>
                                              <p:spTgt spid="6"/>
                                            </p:tgtEl>
                                            <p:attrNameLst>
                                              <p:attrName>r</p:attrName>
                                            </p:attrNameLst>
                                          </p:cBhvr>
                                        </p:animRot>
                                        <p:animRot by="-240000">
                                          <p:cBhvr>
                                            <p:cTn id="73" dur="300" fill="hold">
                                              <p:stCondLst>
                                                <p:cond delay="300"/>
                                              </p:stCondLst>
                                            </p:cTn>
                                            <p:tgtEl>
                                              <p:spTgt spid="6"/>
                                            </p:tgtEl>
                                            <p:attrNameLst>
                                              <p:attrName>r</p:attrName>
                                            </p:attrNameLst>
                                          </p:cBhvr>
                                        </p:animRot>
                                        <p:animRot by="240000">
                                          <p:cBhvr>
                                            <p:cTn id="74" dur="300" fill="hold">
                                              <p:stCondLst>
                                                <p:cond delay="600"/>
                                              </p:stCondLst>
                                            </p:cTn>
                                            <p:tgtEl>
                                              <p:spTgt spid="6"/>
                                            </p:tgtEl>
                                            <p:attrNameLst>
                                              <p:attrName>r</p:attrName>
                                            </p:attrNameLst>
                                          </p:cBhvr>
                                        </p:animRot>
                                        <p:animRot by="-240000">
                                          <p:cBhvr>
                                            <p:cTn id="75" dur="300" fill="hold">
                                              <p:stCondLst>
                                                <p:cond delay="900"/>
                                              </p:stCondLst>
                                            </p:cTn>
                                            <p:tgtEl>
                                              <p:spTgt spid="6"/>
                                            </p:tgtEl>
                                            <p:attrNameLst>
                                              <p:attrName>r</p:attrName>
                                            </p:attrNameLst>
                                          </p:cBhvr>
                                        </p:animRot>
                                        <p:animRot by="120000">
                                          <p:cBhvr>
                                            <p:cTn id="76" dur="300" fill="hold">
                                              <p:stCondLst>
                                                <p:cond delay="1200"/>
                                              </p:stCondLst>
                                            </p:cTn>
                                            <p:tgtEl>
                                              <p:spTgt spid="6"/>
                                            </p:tgtEl>
                                            <p:attrNameLst>
                                              <p:attrName>r</p:attrName>
                                            </p:attrNameLst>
                                          </p:cBhvr>
                                        </p:animRot>
                                      </p:childTnLst>
                                    </p:cTn>
                                  </p:par>
                                  <p:par>
                                    <p:cTn id="77" presetID="6" presetClass="emph" presetSubtype="0" repeatCount="indefinite" autoRev="1" fill="hold" nodeType="withEffect">
                                      <p:stCondLst>
                                        <p:cond delay="1000"/>
                                      </p:stCondLst>
                                      <p:childTnLst>
                                        <p:animScale>
                                          <p:cBhvr>
                                            <p:cTn id="78" dur="2000" fill="hold"/>
                                            <p:tgtEl>
                                              <p:spTgt spid="56"/>
                                            </p:tgtEl>
                                          </p:cBhvr>
                                          <p:by x="110000" y="110000"/>
                                        </p:animScale>
                                      </p:childTnLst>
                                    </p:cTn>
                                  </p:par>
                                  <p:par>
                                    <p:cTn id="79" presetID="32" presetClass="emph" presetSubtype="0" repeatCount="indefinite" fill="hold" nodeType="withEffect">
                                      <p:stCondLst>
                                        <p:cond delay="1000"/>
                                      </p:stCondLst>
                                      <p:childTnLst>
                                        <p:animRot by="120000">
                                          <p:cBhvr>
                                            <p:cTn id="80" dur="150" fill="hold">
                                              <p:stCondLst>
                                                <p:cond delay="0"/>
                                              </p:stCondLst>
                                            </p:cTn>
                                            <p:tgtEl>
                                              <p:spTgt spid="56"/>
                                            </p:tgtEl>
                                            <p:attrNameLst>
                                              <p:attrName>r</p:attrName>
                                            </p:attrNameLst>
                                          </p:cBhvr>
                                        </p:animRot>
                                        <p:animRot by="-240000">
                                          <p:cBhvr>
                                            <p:cTn id="81" dur="300" fill="hold">
                                              <p:stCondLst>
                                                <p:cond delay="300"/>
                                              </p:stCondLst>
                                            </p:cTn>
                                            <p:tgtEl>
                                              <p:spTgt spid="56"/>
                                            </p:tgtEl>
                                            <p:attrNameLst>
                                              <p:attrName>r</p:attrName>
                                            </p:attrNameLst>
                                          </p:cBhvr>
                                        </p:animRot>
                                        <p:animRot by="240000">
                                          <p:cBhvr>
                                            <p:cTn id="82" dur="300" fill="hold">
                                              <p:stCondLst>
                                                <p:cond delay="600"/>
                                              </p:stCondLst>
                                            </p:cTn>
                                            <p:tgtEl>
                                              <p:spTgt spid="56"/>
                                            </p:tgtEl>
                                            <p:attrNameLst>
                                              <p:attrName>r</p:attrName>
                                            </p:attrNameLst>
                                          </p:cBhvr>
                                        </p:animRot>
                                        <p:animRot by="-240000">
                                          <p:cBhvr>
                                            <p:cTn id="83" dur="300" fill="hold">
                                              <p:stCondLst>
                                                <p:cond delay="900"/>
                                              </p:stCondLst>
                                            </p:cTn>
                                            <p:tgtEl>
                                              <p:spTgt spid="56"/>
                                            </p:tgtEl>
                                            <p:attrNameLst>
                                              <p:attrName>r</p:attrName>
                                            </p:attrNameLst>
                                          </p:cBhvr>
                                        </p:animRot>
                                        <p:animRot by="120000">
                                          <p:cBhvr>
                                            <p:cTn id="84" dur="300" fill="hold">
                                              <p:stCondLst>
                                                <p:cond delay="1200"/>
                                              </p:stCondLst>
                                            </p:cTn>
                                            <p:tgtEl>
                                              <p:spTgt spid="56"/>
                                            </p:tgtEl>
                                            <p:attrNameLst>
                                              <p:attrName>r</p:attrName>
                                            </p:attrNameLst>
                                          </p:cBhvr>
                                        </p:animRot>
                                      </p:childTnLst>
                                    </p:cTn>
                                  </p:par>
                                  <p:par>
                                    <p:cTn id="85" presetID="6" presetClass="emph" presetSubtype="0" repeatCount="indefinite" autoRev="1" fill="hold" nodeType="withEffect">
                                      <p:stCondLst>
                                        <p:cond delay="1250"/>
                                      </p:stCondLst>
                                      <p:childTnLst>
                                        <p:animScale>
                                          <p:cBhvr>
                                            <p:cTn id="86" dur="2000" fill="hold"/>
                                            <p:tgtEl>
                                              <p:spTgt spid="4"/>
                                            </p:tgtEl>
                                          </p:cBhvr>
                                          <p:by x="110000" y="110000"/>
                                        </p:animScale>
                                      </p:childTnLst>
                                    </p:cTn>
                                  </p:par>
                                  <p:par>
                                    <p:cTn id="87" presetID="32" presetClass="emph" presetSubtype="0" repeatCount="indefinite" fill="hold" nodeType="withEffect">
                                      <p:stCondLst>
                                        <p:cond delay="1250"/>
                                      </p:stCondLst>
                                      <p:childTnLst>
                                        <p:animRot by="120000">
                                          <p:cBhvr>
                                            <p:cTn id="88" dur="150" fill="hold">
                                              <p:stCondLst>
                                                <p:cond delay="0"/>
                                              </p:stCondLst>
                                            </p:cTn>
                                            <p:tgtEl>
                                              <p:spTgt spid="4"/>
                                            </p:tgtEl>
                                            <p:attrNameLst>
                                              <p:attrName>r</p:attrName>
                                            </p:attrNameLst>
                                          </p:cBhvr>
                                        </p:animRot>
                                        <p:animRot by="-240000">
                                          <p:cBhvr>
                                            <p:cTn id="89" dur="300" fill="hold">
                                              <p:stCondLst>
                                                <p:cond delay="300"/>
                                              </p:stCondLst>
                                            </p:cTn>
                                            <p:tgtEl>
                                              <p:spTgt spid="4"/>
                                            </p:tgtEl>
                                            <p:attrNameLst>
                                              <p:attrName>r</p:attrName>
                                            </p:attrNameLst>
                                          </p:cBhvr>
                                        </p:animRot>
                                        <p:animRot by="240000">
                                          <p:cBhvr>
                                            <p:cTn id="90" dur="300" fill="hold">
                                              <p:stCondLst>
                                                <p:cond delay="600"/>
                                              </p:stCondLst>
                                            </p:cTn>
                                            <p:tgtEl>
                                              <p:spTgt spid="4"/>
                                            </p:tgtEl>
                                            <p:attrNameLst>
                                              <p:attrName>r</p:attrName>
                                            </p:attrNameLst>
                                          </p:cBhvr>
                                        </p:animRot>
                                        <p:animRot by="-240000">
                                          <p:cBhvr>
                                            <p:cTn id="91" dur="300" fill="hold">
                                              <p:stCondLst>
                                                <p:cond delay="900"/>
                                              </p:stCondLst>
                                            </p:cTn>
                                            <p:tgtEl>
                                              <p:spTgt spid="4"/>
                                            </p:tgtEl>
                                            <p:attrNameLst>
                                              <p:attrName>r</p:attrName>
                                            </p:attrNameLst>
                                          </p:cBhvr>
                                        </p:animRot>
                                        <p:animRot by="120000">
                                          <p:cBhvr>
                                            <p:cTn id="92" dur="300" fill="hold">
                                              <p:stCondLst>
                                                <p:cond delay="1200"/>
                                              </p:stCondLst>
                                            </p:cTn>
                                            <p:tgtEl>
                                              <p:spTgt spid="4"/>
                                            </p:tgtEl>
                                            <p:attrNameLst>
                                              <p:attrName>r</p:attrName>
                                            </p:attrNameLst>
                                          </p:cBhvr>
                                        </p:animRot>
                                      </p:childTnLst>
                                    </p:cTn>
                                  </p:par>
                                  <p:par>
                                    <p:cTn id="93" presetID="6" presetClass="emph" presetSubtype="0" repeatCount="indefinite" autoRev="1" fill="hold" nodeType="withEffect">
                                      <p:stCondLst>
                                        <p:cond delay="1250"/>
                                      </p:stCondLst>
                                      <p:childTnLst>
                                        <p:animScale>
                                          <p:cBhvr>
                                            <p:cTn id="94" dur="2000" fill="hold"/>
                                            <p:tgtEl>
                                              <p:spTgt spid="61"/>
                                            </p:tgtEl>
                                          </p:cBhvr>
                                          <p:by x="110000" y="110000"/>
                                        </p:animScale>
                                      </p:childTnLst>
                                    </p:cTn>
                                  </p:par>
                                  <p:par>
                                    <p:cTn id="95" presetID="32" presetClass="emph" presetSubtype="0" repeatCount="indefinite" fill="hold" nodeType="withEffect">
                                      <p:stCondLst>
                                        <p:cond delay="1250"/>
                                      </p:stCondLst>
                                      <p:childTnLst>
                                        <p:animRot by="120000">
                                          <p:cBhvr>
                                            <p:cTn id="96" dur="150" fill="hold">
                                              <p:stCondLst>
                                                <p:cond delay="0"/>
                                              </p:stCondLst>
                                            </p:cTn>
                                            <p:tgtEl>
                                              <p:spTgt spid="61"/>
                                            </p:tgtEl>
                                            <p:attrNameLst>
                                              <p:attrName>r</p:attrName>
                                            </p:attrNameLst>
                                          </p:cBhvr>
                                        </p:animRot>
                                        <p:animRot by="-240000">
                                          <p:cBhvr>
                                            <p:cTn id="97" dur="300" fill="hold">
                                              <p:stCondLst>
                                                <p:cond delay="300"/>
                                              </p:stCondLst>
                                            </p:cTn>
                                            <p:tgtEl>
                                              <p:spTgt spid="61"/>
                                            </p:tgtEl>
                                            <p:attrNameLst>
                                              <p:attrName>r</p:attrName>
                                            </p:attrNameLst>
                                          </p:cBhvr>
                                        </p:animRot>
                                        <p:animRot by="240000">
                                          <p:cBhvr>
                                            <p:cTn id="98" dur="300" fill="hold">
                                              <p:stCondLst>
                                                <p:cond delay="600"/>
                                              </p:stCondLst>
                                            </p:cTn>
                                            <p:tgtEl>
                                              <p:spTgt spid="61"/>
                                            </p:tgtEl>
                                            <p:attrNameLst>
                                              <p:attrName>r</p:attrName>
                                            </p:attrNameLst>
                                          </p:cBhvr>
                                        </p:animRot>
                                        <p:animRot by="-240000">
                                          <p:cBhvr>
                                            <p:cTn id="99" dur="300" fill="hold">
                                              <p:stCondLst>
                                                <p:cond delay="900"/>
                                              </p:stCondLst>
                                            </p:cTn>
                                            <p:tgtEl>
                                              <p:spTgt spid="61"/>
                                            </p:tgtEl>
                                            <p:attrNameLst>
                                              <p:attrName>r</p:attrName>
                                            </p:attrNameLst>
                                          </p:cBhvr>
                                        </p:animRot>
                                        <p:animRot by="120000">
                                          <p:cBhvr>
                                            <p:cTn id="100" dur="300" fill="hold">
                                              <p:stCondLst>
                                                <p:cond delay="120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14"/>
                        </p:tgtEl>
                      </p:cond>
                    </p:stCondLst>
                    <p:endSync evt="end" delay="0">
                      <p:rtn val="all"/>
                    </p:endSync>
                    <p:childTnLst>
                      <p:par>
                        <p:cTn id="102" fill="hold">
                          <p:stCondLst>
                            <p:cond delay="0"/>
                          </p:stCondLst>
                          <p:childTnLst>
                            <p:par>
                              <p:cTn id="103" fill="hold">
                                <p:stCondLst>
                                  <p:cond delay="0"/>
                                </p:stCondLst>
                                <p:childTnLst>
                                  <p:par>
                                    <p:cTn id="104" presetID="23" presetClass="exit" presetSubtype="32" fill="hold" nodeType="clickEffect">
                                      <p:stCondLst>
                                        <p:cond delay="0"/>
                                      </p:stCondLst>
                                      <p:childTnLst>
                                        <p:anim calcmode="lin" valueType="num">
                                          <p:cBhvr>
                                            <p:cTn id="105" dur="500"/>
                                            <p:tgtEl>
                                              <p:spTgt spid="14"/>
                                            </p:tgtEl>
                                            <p:attrNameLst>
                                              <p:attrName>ppt_w</p:attrName>
                                            </p:attrNameLst>
                                          </p:cBhvr>
                                          <p:tavLst>
                                            <p:tav tm="0">
                                              <p:val>
                                                <p:strVal val="ppt_w"/>
                                              </p:val>
                                            </p:tav>
                                            <p:tav tm="100000">
                                              <p:val>
                                                <p:fltVal val="0"/>
                                              </p:val>
                                            </p:tav>
                                          </p:tavLst>
                                        </p:anim>
                                        <p:anim calcmode="lin" valueType="num">
                                          <p:cBhvr>
                                            <p:cTn id="106" dur="500"/>
                                            <p:tgtEl>
                                              <p:spTgt spid="14"/>
                                            </p:tgtEl>
                                            <p:attrNameLst>
                                              <p:attrName>ppt_h</p:attrName>
                                            </p:attrNameLst>
                                          </p:cBhvr>
                                          <p:tavLst>
                                            <p:tav tm="0">
                                              <p:val>
                                                <p:strVal val="ppt_h"/>
                                              </p:val>
                                            </p:tav>
                                            <p:tav tm="100000">
                                              <p:val>
                                                <p:fltVal val="0"/>
                                              </p:val>
                                            </p:tav>
                                          </p:tavLst>
                                        </p:anim>
                                        <p:set>
                                          <p:cBhvr>
                                            <p:cTn id="107" dur="1" fill="hold">
                                              <p:stCondLst>
                                                <p:cond delay="499"/>
                                              </p:stCondLst>
                                            </p:cTn>
                                            <p:tgtEl>
                                              <p:spTgt spid="14"/>
                                            </p:tgtEl>
                                            <p:attrNameLst>
                                              <p:attrName>style.visibility</p:attrName>
                                            </p:attrNameLst>
                                          </p:cBhvr>
                                          <p:to>
                                            <p:strVal val="hidden"/>
                                          </p:to>
                                        </p:set>
                                      </p:childTnLst>
                                    </p:cTn>
                                  </p:par>
                                  <p:par>
                                    <p:cTn id="108" presetID="23" presetClass="exit" presetSubtype="32" fill="hold" nodeType="withEffect">
                                      <p:stCondLst>
                                        <p:cond delay="0"/>
                                      </p:stCondLst>
                                      <p:childTnLst>
                                        <p:anim calcmode="lin" valueType="num">
                                          <p:cBhvr>
                                            <p:cTn id="109" dur="500"/>
                                            <p:tgtEl>
                                              <p:spTgt spid="17"/>
                                            </p:tgtEl>
                                            <p:attrNameLst>
                                              <p:attrName>ppt_w</p:attrName>
                                            </p:attrNameLst>
                                          </p:cBhvr>
                                          <p:tavLst>
                                            <p:tav tm="0">
                                              <p:val>
                                                <p:strVal val="ppt_w"/>
                                              </p:val>
                                            </p:tav>
                                            <p:tav tm="100000">
                                              <p:val>
                                                <p:fltVal val="0"/>
                                              </p:val>
                                            </p:tav>
                                          </p:tavLst>
                                        </p:anim>
                                        <p:anim calcmode="lin" valueType="num">
                                          <p:cBhvr>
                                            <p:cTn id="110" dur="500"/>
                                            <p:tgtEl>
                                              <p:spTgt spid="17"/>
                                            </p:tgtEl>
                                            <p:attrNameLst>
                                              <p:attrName>ppt_h</p:attrName>
                                            </p:attrNameLst>
                                          </p:cBhvr>
                                          <p:tavLst>
                                            <p:tav tm="0">
                                              <p:val>
                                                <p:strVal val="ppt_h"/>
                                              </p:val>
                                            </p:tav>
                                            <p:tav tm="100000">
                                              <p:val>
                                                <p:fltVal val="0"/>
                                              </p:val>
                                            </p:tav>
                                          </p:tavLst>
                                        </p:anim>
                                        <p:set>
                                          <p:cBhvr>
                                            <p:cTn id="111"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2" restart="whenNotActive" fill="hold" evtFilter="cancelBubble" nodeType="interactiveSeq">
                    <p:stCondLst>
                      <p:cond evt="onClick" delay="0">
                        <p:tgtEl>
                          <p:spTgt spid="12"/>
                        </p:tgtEl>
                      </p:cond>
                    </p:stCondLst>
                    <p:endSync evt="end" delay="0">
                      <p:rtn val="all"/>
                    </p:endSync>
                    <p:childTnLst>
                      <p:par>
                        <p:cTn id="113" fill="hold">
                          <p:stCondLst>
                            <p:cond delay="0"/>
                          </p:stCondLst>
                          <p:childTnLst>
                            <p:par>
                              <p:cTn id="114" fill="hold">
                                <p:stCondLst>
                                  <p:cond delay="0"/>
                                </p:stCondLst>
                                <p:childTnLst>
                                  <p:par>
                                    <p:cTn id="115" presetID="23" presetClass="exit" presetSubtype="32" fill="hold" nodeType="clickEffect">
                                      <p:stCondLst>
                                        <p:cond delay="0"/>
                                      </p:stCondLst>
                                      <p:childTnLst>
                                        <p:anim calcmode="lin" valueType="num">
                                          <p:cBhvr>
                                            <p:cTn id="116" dur="500"/>
                                            <p:tgtEl>
                                              <p:spTgt spid="12"/>
                                            </p:tgtEl>
                                            <p:attrNameLst>
                                              <p:attrName>ppt_w</p:attrName>
                                            </p:attrNameLst>
                                          </p:cBhvr>
                                          <p:tavLst>
                                            <p:tav tm="0">
                                              <p:val>
                                                <p:strVal val="ppt_w"/>
                                              </p:val>
                                            </p:tav>
                                            <p:tav tm="100000">
                                              <p:val>
                                                <p:fltVal val="0"/>
                                              </p:val>
                                            </p:tav>
                                          </p:tavLst>
                                        </p:anim>
                                        <p:anim calcmode="lin" valueType="num">
                                          <p:cBhvr>
                                            <p:cTn id="117" dur="500"/>
                                            <p:tgtEl>
                                              <p:spTgt spid="12"/>
                                            </p:tgtEl>
                                            <p:attrNameLst>
                                              <p:attrName>ppt_h</p:attrName>
                                            </p:attrNameLst>
                                          </p:cBhvr>
                                          <p:tavLst>
                                            <p:tav tm="0">
                                              <p:val>
                                                <p:strVal val="ppt_h"/>
                                              </p:val>
                                            </p:tav>
                                            <p:tav tm="100000">
                                              <p:val>
                                                <p:fltVal val="0"/>
                                              </p:val>
                                            </p:tav>
                                          </p:tavLst>
                                        </p:anim>
                                        <p:set>
                                          <p:cBhvr>
                                            <p:cTn id="118" dur="1" fill="hold">
                                              <p:stCondLst>
                                                <p:cond delay="499"/>
                                              </p:stCondLst>
                                            </p:cTn>
                                            <p:tgtEl>
                                              <p:spTgt spid="12"/>
                                            </p:tgtEl>
                                            <p:attrNameLst>
                                              <p:attrName>style.visibility</p:attrName>
                                            </p:attrNameLst>
                                          </p:cBhvr>
                                          <p:to>
                                            <p:strVal val="hidden"/>
                                          </p:to>
                                        </p:set>
                                      </p:childTnLst>
                                    </p:cTn>
                                  </p:par>
                                  <p:par>
                                    <p:cTn id="119" presetID="23" presetClass="exit" presetSubtype="32" fill="hold" nodeType="withEffect">
                                      <p:stCondLst>
                                        <p:cond delay="0"/>
                                      </p:stCondLst>
                                      <p:childTnLst>
                                        <p:anim calcmode="lin" valueType="num">
                                          <p:cBhvr>
                                            <p:cTn id="120" dur="500"/>
                                            <p:tgtEl>
                                              <p:spTgt spid="30"/>
                                            </p:tgtEl>
                                            <p:attrNameLst>
                                              <p:attrName>ppt_w</p:attrName>
                                            </p:attrNameLst>
                                          </p:cBhvr>
                                          <p:tavLst>
                                            <p:tav tm="0">
                                              <p:val>
                                                <p:strVal val="ppt_w"/>
                                              </p:val>
                                            </p:tav>
                                            <p:tav tm="100000">
                                              <p:val>
                                                <p:fltVal val="0"/>
                                              </p:val>
                                            </p:tav>
                                          </p:tavLst>
                                        </p:anim>
                                        <p:anim calcmode="lin" valueType="num">
                                          <p:cBhvr>
                                            <p:cTn id="121" dur="500"/>
                                            <p:tgtEl>
                                              <p:spTgt spid="30"/>
                                            </p:tgtEl>
                                            <p:attrNameLst>
                                              <p:attrName>ppt_h</p:attrName>
                                            </p:attrNameLst>
                                          </p:cBhvr>
                                          <p:tavLst>
                                            <p:tav tm="0">
                                              <p:val>
                                                <p:strVal val="ppt_h"/>
                                              </p:val>
                                            </p:tav>
                                            <p:tav tm="100000">
                                              <p:val>
                                                <p:fltVal val="0"/>
                                              </p:val>
                                            </p:tav>
                                          </p:tavLst>
                                        </p:anim>
                                        <p:set>
                                          <p:cBhvr>
                                            <p:cTn id="122"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23" restart="whenNotActive" fill="hold" evtFilter="cancelBubble" nodeType="interactiveSeq">
                    <p:stCondLst>
                      <p:cond evt="onClick" delay="0">
                        <p:tgtEl>
                          <p:spTgt spid="10"/>
                        </p:tgtEl>
                      </p:cond>
                    </p:stCondLst>
                    <p:endSync evt="end" delay="0">
                      <p:rtn val="all"/>
                    </p:endSync>
                    <p:childTnLst>
                      <p:par>
                        <p:cTn id="124" fill="hold">
                          <p:stCondLst>
                            <p:cond delay="0"/>
                          </p:stCondLst>
                          <p:childTnLst>
                            <p:par>
                              <p:cTn id="125" fill="hold">
                                <p:stCondLst>
                                  <p:cond delay="0"/>
                                </p:stCondLst>
                                <p:childTnLst>
                                  <p:par>
                                    <p:cTn id="126" presetID="23" presetClass="exit" presetSubtype="32" fill="hold" nodeType="clickEffect">
                                      <p:stCondLst>
                                        <p:cond delay="0"/>
                                      </p:stCondLst>
                                      <p:childTnLst>
                                        <p:anim calcmode="lin" valueType="num">
                                          <p:cBhvr>
                                            <p:cTn id="127" dur="500"/>
                                            <p:tgtEl>
                                              <p:spTgt spid="10"/>
                                            </p:tgtEl>
                                            <p:attrNameLst>
                                              <p:attrName>ppt_w</p:attrName>
                                            </p:attrNameLst>
                                          </p:cBhvr>
                                          <p:tavLst>
                                            <p:tav tm="0">
                                              <p:val>
                                                <p:strVal val="ppt_w"/>
                                              </p:val>
                                            </p:tav>
                                            <p:tav tm="100000">
                                              <p:val>
                                                <p:fltVal val="0"/>
                                              </p:val>
                                            </p:tav>
                                          </p:tavLst>
                                        </p:anim>
                                        <p:anim calcmode="lin" valueType="num">
                                          <p:cBhvr>
                                            <p:cTn id="128" dur="500"/>
                                            <p:tgtEl>
                                              <p:spTgt spid="10"/>
                                            </p:tgtEl>
                                            <p:attrNameLst>
                                              <p:attrName>ppt_h</p:attrName>
                                            </p:attrNameLst>
                                          </p:cBhvr>
                                          <p:tavLst>
                                            <p:tav tm="0">
                                              <p:val>
                                                <p:strVal val="ppt_h"/>
                                              </p:val>
                                            </p:tav>
                                            <p:tav tm="100000">
                                              <p:val>
                                                <p:fltVal val="0"/>
                                              </p:val>
                                            </p:tav>
                                          </p:tavLst>
                                        </p:anim>
                                        <p:set>
                                          <p:cBhvr>
                                            <p:cTn id="129" dur="1" fill="hold">
                                              <p:stCondLst>
                                                <p:cond delay="499"/>
                                              </p:stCondLst>
                                            </p:cTn>
                                            <p:tgtEl>
                                              <p:spTgt spid="10"/>
                                            </p:tgtEl>
                                            <p:attrNameLst>
                                              <p:attrName>style.visibility</p:attrName>
                                            </p:attrNameLst>
                                          </p:cBhvr>
                                          <p:to>
                                            <p:strVal val="hidden"/>
                                          </p:to>
                                        </p:set>
                                      </p:childTnLst>
                                    </p:cTn>
                                  </p:par>
                                  <p:par>
                                    <p:cTn id="130" presetID="23" presetClass="exit" presetSubtype="32" fill="hold" nodeType="withEffect">
                                      <p:stCondLst>
                                        <p:cond delay="0"/>
                                      </p:stCondLst>
                                      <p:childTnLst>
                                        <p:anim calcmode="lin" valueType="num">
                                          <p:cBhvr>
                                            <p:cTn id="131" dur="500"/>
                                            <p:tgtEl>
                                              <p:spTgt spid="36"/>
                                            </p:tgtEl>
                                            <p:attrNameLst>
                                              <p:attrName>ppt_w</p:attrName>
                                            </p:attrNameLst>
                                          </p:cBhvr>
                                          <p:tavLst>
                                            <p:tav tm="0">
                                              <p:val>
                                                <p:strVal val="ppt_w"/>
                                              </p:val>
                                            </p:tav>
                                            <p:tav tm="100000">
                                              <p:val>
                                                <p:fltVal val="0"/>
                                              </p:val>
                                            </p:tav>
                                          </p:tavLst>
                                        </p:anim>
                                        <p:anim calcmode="lin" valueType="num">
                                          <p:cBhvr>
                                            <p:cTn id="132" dur="500"/>
                                            <p:tgtEl>
                                              <p:spTgt spid="36"/>
                                            </p:tgtEl>
                                            <p:attrNameLst>
                                              <p:attrName>ppt_h</p:attrName>
                                            </p:attrNameLst>
                                          </p:cBhvr>
                                          <p:tavLst>
                                            <p:tav tm="0">
                                              <p:val>
                                                <p:strVal val="ppt_h"/>
                                              </p:val>
                                            </p:tav>
                                            <p:tav tm="100000">
                                              <p:val>
                                                <p:fltVal val="0"/>
                                              </p:val>
                                            </p:tav>
                                          </p:tavLst>
                                        </p:anim>
                                        <p:set>
                                          <p:cBhvr>
                                            <p:cTn id="133"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34" restart="whenNotActive" fill="hold" evtFilter="cancelBubble" nodeType="interactiveSeq">
                    <p:stCondLst>
                      <p:cond evt="onClick" delay="0">
                        <p:tgtEl>
                          <p:spTgt spid="8"/>
                        </p:tgtEl>
                      </p:cond>
                    </p:stCondLst>
                    <p:endSync evt="end" delay="0">
                      <p:rtn val="all"/>
                    </p:endSync>
                    <p:childTnLst>
                      <p:par>
                        <p:cTn id="135" fill="hold">
                          <p:stCondLst>
                            <p:cond delay="0"/>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500"/>
                                            <p:tgtEl>
                                              <p:spTgt spid="8"/>
                                            </p:tgtEl>
                                            <p:attrNameLst>
                                              <p:attrName>ppt_w</p:attrName>
                                            </p:attrNameLst>
                                          </p:cBhvr>
                                          <p:tavLst>
                                            <p:tav tm="0">
                                              <p:val>
                                                <p:strVal val="ppt_w"/>
                                              </p:val>
                                            </p:tav>
                                            <p:tav tm="100000">
                                              <p:val>
                                                <p:fltVal val="0"/>
                                              </p:val>
                                            </p:tav>
                                          </p:tavLst>
                                        </p:anim>
                                        <p:anim calcmode="lin" valueType="num">
                                          <p:cBhvr>
                                            <p:cTn id="139" dur="500"/>
                                            <p:tgtEl>
                                              <p:spTgt spid="8"/>
                                            </p:tgtEl>
                                            <p:attrNameLst>
                                              <p:attrName>ppt_h</p:attrName>
                                            </p:attrNameLst>
                                          </p:cBhvr>
                                          <p:tavLst>
                                            <p:tav tm="0">
                                              <p:val>
                                                <p:strVal val="ppt_h"/>
                                              </p:val>
                                            </p:tav>
                                            <p:tav tm="100000">
                                              <p:val>
                                                <p:fltVal val="0"/>
                                              </p:val>
                                            </p:tav>
                                          </p:tavLst>
                                        </p:anim>
                                        <p:set>
                                          <p:cBhvr>
                                            <p:cTn id="140" dur="1" fill="hold">
                                              <p:stCondLst>
                                                <p:cond delay="499"/>
                                              </p:stCondLst>
                                            </p:cTn>
                                            <p:tgtEl>
                                              <p:spTgt spid="8"/>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500"/>
                                            <p:tgtEl>
                                              <p:spTgt spid="51"/>
                                            </p:tgtEl>
                                            <p:attrNameLst>
                                              <p:attrName>ppt_w</p:attrName>
                                            </p:attrNameLst>
                                          </p:cBhvr>
                                          <p:tavLst>
                                            <p:tav tm="0">
                                              <p:val>
                                                <p:strVal val="ppt_w"/>
                                              </p:val>
                                            </p:tav>
                                            <p:tav tm="100000">
                                              <p:val>
                                                <p:fltVal val="0"/>
                                              </p:val>
                                            </p:tav>
                                          </p:tavLst>
                                        </p:anim>
                                        <p:anim calcmode="lin" valueType="num">
                                          <p:cBhvr>
                                            <p:cTn id="143" dur="500"/>
                                            <p:tgtEl>
                                              <p:spTgt spid="51"/>
                                            </p:tgtEl>
                                            <p:attrNameLst>
                                              <p:attrName>ppt_h</p:attrName>
                                            </p:attrNameLst>
                                          </p:cBhvr>
                                          <p:tavLst>
                                            <p:tav tm="0">
                                              <p:val>
                                                <p:strVal val="ppt_h"/>
                                              </p:val>
                                            </p:tav>
                                            <p:tav tm="100000">
                                              <p:val>
                                                <p:fltVal val="0"/>
                                              </p:val>
                                            </p:tav>
                                          </p:tavLst>
                                        </p:anim>
                                        <p:set>
                                          <p:cBhvr>
                                            <p:cTn id="144"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5" restart="whenNotActive" fill="hold" evtFilter="cancelBubble" nodeType="interactiveSeq">
                    <p:stCondLst>
                      <p:cond evt="onClick" delay="0">
                        <p:tgtEl>
                          <p:spTgt spid="6"/>
                        </p:tgtEl>
                      </p:cond>
                    </p:stCondLst>
                    <p:endSync evt="end" delay="0">
                      <p:rtn val="all"/>
                    </p:endSync>
                    <p:childTnLst>
                      <p:par>
                        <p:cTn id="146" fill="hold">
                          <p:stCondLst>
                            <p:cond delay="0"/>
                          </p:stCondLst>
                          <p:childTnLst>
                            <p:par>
                              <p:cTn id="147" fill="hold">
                                <p:stCondLst>
                                  <p:cond delay="0"/>
                                </p:stCondLst>
                                <p:childTnLst>
                                  <p:par>
                                    <p:cTn id="148" presetID="23" presetClass="exit" presetSubtype="32" fill="hold" nodeType="clickEffect">
                                      <p:stCondLst>
                                        <p:cond delay="0"/>
                                      </p:stCondLst>
                                      <p:childTnLst>
                                        <p:anim calcmode="lin" valueType="num">
                                          <p:cBhvr>
                                            <p:cTn id="149" dur="500"/>
                                            <p:tgtEl>
                                              <p:spTgt spid="6"/>
                                            </p:tgtEl>
                                            <p:attrNameLst>
                                              <p:attrName>ppt_w</p:attrName>
                                            </p:attrNameLst>
                                          </p:cBhvr>
                                          <p:tavLst>
                                            <p:tav tm="0">
                                              <p:val>
                                                <p:strVal val="ppt_w"/>
                                              </p:val>
                                            </p:tav>
                                            <p:tav tm="100000">
                                              <p:val>
                                                <p:fltVal val="0"/>
                                              </p:val>
                                            </p:tav>
                                          </p:tavLst>
                                        </p:anim>
                                        <p:anim calcmode="lin" valueType="num">
                                          <p:cBhvr>
                                            <p:cTn id="150" dur="500"/>
                                            <p:tgtEl>
                                              <p:spTgt spid="6"/>
                                            </p:tgtEl>
                                            <p:attrNameLst>
                                              <p:attrName>ppt_h</p:attrName>
                                            </p:attrNameLst>
                                          </p:cBhvr>
                                          <p:tavLst>
                                            <p:tav tm="0">
                                              <p:val>
                                                <p:strVal val="ppt_h"/>
                                              </p:val>
                                            </p:tav>
                                            <p:tav tm="100000">
                                              <p:val>
                                                <p:fltVal val="0"/>
                                              </p:val>
                                            </p:tav>
                                          </p:tavLst>
                                        </p:anim>
                                        <p:set>
                                          <p:cBhvr>
                                            <p:cTn id="151" dur="1" fill="hold">
                                              <p:stCondLst>
                                                <p:cond delay="499"/>
                                              </p:stCondLst>
                                            </p:cTn>
                                            <p:tgtEl>
                                              <p:spTgt spid="6"/>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500"/>
                                            <p:tgtEl>
                                              <p:spTgt spid="56"/>
                                            </p:tgtEl>
                                            <p:attrNameLst>
                                              <p:attrName>ppt_w</p:attrName>
                                            </p:attrNameLst>
                                          </p:cBhvr>
                                          <p:tavLst>
                                            <p:tav tm="0">
                                              <p:val>
                                                <p:strVal val="ppt_w"/>
                                              </p:val>
                                            </p:tav>
                                            <p:tav tm="100000">
                                              <p:val>
                                                <p:fltVal val="0"/>
                                              </p:val>
                                            </p:tav>
                                          </p:tavLst>
                                        </p:anim>
                                        <p:anim calcmode="lin" valueType="num">
                                          <p:cBhvr>
                                            <p:cTn id="154" dur="500"/>
                                            <p:tgtEl>
                                              <p:spTgt spid="56"/>
                                            </p:tgtEl>
                                            <p:attrNameLst>
                                              <p:attrName>ppt_h</p:attrName>
                                            </p:attrNameLst>
                                          </p:cBhvr>
                                          <p:tavLst>
                                            <p:tav tm="0">
                                              <p:val>
                                                <p:strVal val="ppt_h"/>
                                              </p:val>
                                            </p:tav>
                                            <p:tav tm="100000">
                                              <p:val>
                                                <p:fltVal val="0"/>
                                              </p:val>
                                            </p:tav>
                                          </p:tavLst>
                                        </p:anim>
                                        <p:set>
                                          <p:cBhvr>
                                            <p:cTn id="15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56" restart="whenNotActive" fill="hold" evtFilter="cancelBubble" nodeType="interactiveSeq">
                    <p:stCondLst>
                      <p:cond evt="onClick" delay="0">
                        <p:tgtEl>
                          <p:spTgt spid="4"/>
                        </p:tgtEl>
                      </p:cond>
                    </p:stCondLst>
                    <p:endSync evt="end" delay="0">
                      <p:rtn val="all"/>
                    </p:endSync>
                    <p:childTnLst>
                      <p:par>
                        <p:cTn id="157" fill="hold">
                          <p:stCondLst>
                            <p:cond delay="0"/>
                          </p:stCondLst>
                          <p:childTnLst>
                            <p:par>
                              <p:cTn id="158" fill="hold">
                                <p:stCondLst>
                                  <p:cond delay="0"/>
                                </p:stCondLst>
                                <p:childTnLst>
                                  <p:par>
                                    <p:cTn id="159" presetID="23" presetClass="exit" presetSubtype="32" fill="hold" nodeType="clickEffect">
                                      <p:stCondLst>
                                        <p:cond delay="0"/>
                                      </p:stCondLst>
                                      <p:childTnLst>
                                        <p:anim calcmode="lin" valueType="num">
                                          <p:cBhvr>
                                            <p:cTn id="160" dur="500"/>
                                            <p:tgtEl>
                                              <p:spTgt spid="4"/>
                                            </p:tgtEl>
                                            <p:attrNameLst>
                                              <p:attrName>ppt_w</p:attrName>
                                            </p:attrNameLst>
                                          </p:cBhvr>
                                          <p:tavLst>
                                            <p:tav tm="0">
                                              <p:val>
                                                <p:strVal val="ppt_w"/>
                                              </p:val>
                                            </p:tav>
                                            <p:tav tm="100000">
                                              <p:val>
                                                <p:fltVal val="0"/>
                                              </p:val>
                                            </p:tav>
                                          </p:tavLst>
                                        </p:anim>
                                        <p:anim calcmode="lin" valueType="num">
                                          <p:cBhvr>
                                            <p:cTn id="161" dur="500"/>
                                            <p:tgtEl>
                                              <p:spTgt spid="4"/>
                                            </p:tgtEl>
                                            <p:attrNameLst>
                                              <p:attrName>ppt_h</p:attrName>
                                            </p:attrNameLst>
                                          </p:cBhvr>
                                          <p:tavLst>
                                            <p:tav tm="0">
                                              <p:val>
                                                <p:strVal val="ppt_h"/>
                                              </p:val>
                                            </p:tav>
                                            <p:tav tm="100000">
                                              <p:val>
                                                <p:fltVal val="0"/>
                                              </p:val>
                                            </p:tav>
                                          </p:tavLst>
                                        </p:anim>
                                        <p:set>
                                          <p:cBhvr>
                                            <p:cTn id="162" dur="1" fill="hold">
                                              <p:stCondLst>
                                                <p:cond delay="499"/>
                                              </p:stCondLst>
                                            </p:cTn>
                                            <p:tgtEl>
                                              <p:spTgt spid="4"/>
                                            </p:tgtEl>
                                            <p:attrNameLst>
                                              <p:attrName>style.visibility</p:attrName>
                                            </p:attrNameLst>
                                          </p:cBhvr>
                                          <p:to>
                                            <p:strVal val="hidden"/>
                                          </p:to>
                                        </p:set>
                                      </p:childTnLst>
                                    </p:cTn>
                                  </p:par>
                                  <p:par>
                                    <p:cTn id="163" presetID="23" presetClass="exit" presetSubtype="32" fill="hold" nodeType="withEffect">
                                      <p:stCondLst>
                                        <p:cond delay="0"/>
                                      </p:stCondLst>
                                      <p:childTnLst>
                                        <p:anim calcmode="lin" valueType="num">
                                          <p:cBhvr>
                                            <p:cTn id="164" dur="500"/>
                                            <p:tgtEl>
                                              <p:spTgt spid="61"/>
                                            </p:tgtEl>
                                            <p:attrNameLst>
                                              <p:attrName>ppt_w</p:attrName>
                                            </p:attrNameLst>
                                          </p:cBhvr>
                                          <p:tavLst>
                                            <p:tav tm="0">
                                              <p:val>
                                                <p:strVal val="ppt_w"/>
                                              </p:val>
                                            </p:tav>
                                            <p:tav tm="100000">
                                              <p:val>
                                                <p:fltVal val="0"/>
                                              </p:val>
                                            </p:tav>
                                          </p:tavLst>
                                        </p:anim>
                                        <p:anim calcmode="lin" valueType="num">
                                          <p:cBhvr>
                                            <p:cTn id="165" dur="500"/>
                                            <p:tgtEl>
                                              <p:spTgt spid="61"/>
                                            </p:tgtEl>
                                            <p:attrNameLst>
                                              <p:attrName>ppt_h</p:attrName>
                                            </p:attrNameLst>
                                          </p:cBhvr>
                                          <p:tavLst>
                                            <p:tav tm="0">
                                              <p:val>
                                                <p:strVal val="ppt_h"/>
                                              </p:val>
                                            </p:tav>
                                            <p:tav tm="100000">
                                              <p:val>
                                                <p:fltVal val="0"/>
                                              </p:val>
                                            </p:tav>
                                          </p:tavLst>
                                        </p:anim>
                                        <p:set>
                                          <p:cBhvr>
                                            <p:cTn id="166" dur="1" fill="hold">
                                              <p:stCondLst>
                                                <p:cond delay="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4"/>
                      </p:tgtEl>
                    </p:cond>
                  </p:nextCondLst>
                </p:seq>
              </p:childTnLst>
            </p:cTn>
          </p:par>
        </p:tn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800" y="552582"/>
            <a:ext cx="10701866"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209800" y="709171"/>
            <a:ext cx="9300210" cy="147732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Chữ</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số</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4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trong</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số</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492 357 061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thuộc</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hàng</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4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nào</a:t>
            </a:r>
            <a:r>
              <a:rPr kumimoji="0" lang="en-US" sz="4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423333"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307666"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423333"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811602" y="3182778"/>
            <a:ext cx="343716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Hàng</a:t>
            </a:r>
            <a:r>
              <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chục</a:t>
            </a:r>
            <a:r>
              <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triệu</a:t>
            </a:r>
            <a:endPar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805424" y="5042558"/>
            <a:ext cx="343716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Hàng</a:t>
            </a:r>
            <a:r>
              <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trăm</a:t>
            </a:r>
            <a:endPar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7630490" y="3162036"/>
            <a:ext cx="343716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Hàng</a:t>
            </a:r>
            <a:r>
              <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trăm</a:t>
            </a:r>
            <a:r>
              <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triệu</a:t>
            </a:r>
            <a:endPar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624312" y="5021816"/>
            <a:ext cx="3437160" cy="430887"/>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Hàng</a:t>
            </a:r>
            <a:r>
              <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 </a:t>
            </a:r>
            <a:r>
              <a:rPr kumimoji="0" lang="en-US" sz="28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nghìn</a:t>
            </a:r>
            <a:endParaRPr kumimoji="0" lang="en-US" sz="28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endParaRP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97053"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97053" y="4860473"/>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5943600" y="2971800"/>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4066"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409" y="4795808"/>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92398" y="2892918"/>
            <a:ext cx="987788" cy="1584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800" y="552582"/>
            <a:ext cx="10701866"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4370070" y="1132081"/>
            <a:ext cx="4900316" cy="615553"/>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3 </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phút</a:t>
            </a: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3 </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giây</a:t>
            </a: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 … </a:t>
            </a:r>
            <a:r>
              <a:rPr kumimoji="0" lang="en-US" sz="4000" b="0"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giây</a:t>
            </a: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423333"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40113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25963" y="3158255"/>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1811602" y="3182778"/>
            <a:ext cx="343716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30</a:t>
            </a:r>
            <a:r>
              <a:rPr kumimoji="0" lang="en-US" sz="36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3</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7708054" y="3190795"/>
            <a:ext cx="343716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163</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723960" y="5010018"/>
            <a:ext cx="343716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183</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624312" y="5021816"/>
            <a:ext cx="3437160" cy="553998"/>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173</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97053"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5999683" y="3008710"/>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37070" y="4819782"/>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364066"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6234039" y="2944045"/>
            <a:ext cx="900000" cy="1584375"/>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a:extLst>
              <a:ext uri="{28A0092B-C50C-407E-A947-70E740481C1C}">
                <a14:useLocalDpi xmlns:a14="http://schemas.microsoft.com/office/drawing/2010/main" val="0"/>
              </a:ext>
            </a:extLst>
          </a:blip>
          <a:stretch>
            <a:fillRect/>
          </a:stretch>
        </p:blipFill>
        <p:spPr>
          <a:xfrm>
            <a:off x="285868" y="4740900"/>
            <a:ext cx="987788" cy="1584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066799" y="552582"/>
            <a:ext cx="10699091" cy="2056872"/>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2118360" y="1120651"/>
            <a:ext cx="916305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Tính</a:t>
            </a:r>
            <a:r>
              <a:rPr kumimoji="0" lang="en-US" sz="3200" b="1"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3200" b="1"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nhanh</a:t>
            </a:r>
            <a:r>
              <a:rPr kumimoji="0" lang="en-US" sz="3200" b="1"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3200" b="1"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phép</a:t>
            </a:r>
            <a:r>
              <a:rPr kumimoji="0" lang="en-US" sz="3200" b="1"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3200" b="1"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tính</a:t>
            </a:r>
            <a:r>
              <a:rPr kumimoji="0" lang="en-US" sz="3200" b="1"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a:t>
            </a:r>
            <a:r>
              <a:rPr kumimoji="0" lang="en-US" sz="3200" b="1" i="0" u="none" strike="noStrike" kern="1200" cap="none" spc="0" normalizeH="0" baseline="0" noProof="0" dirty="0" err="1">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sau</a:t>
            </a:r>
            <a:r>
              <a:rPr kumimoji="0" lang="en-US" sz="3200" b="1"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SemiBold" panose="00000700000000000000" pitchFamily="2" charset="-34"/>
              </a:rPr>
              <a:t>: 123 + 25 + 177 =......</a:t>
            </a: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04891" y="3162036"/>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421122" y="3207300"/>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423333"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6307666" y="5010018"/>
            <a:ext cx="5461000" cy="12954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507" y="0"/>
            <a:ext cx="2211128" cy="2731878"/>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728" y="783829"/>
            <a:ext cx="1800968" cy="1800968"/>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7507" y="194218"/>
            <a:ext cx="2233790" cy="2476257"/>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95400" y="2891489"/>
            <a:ext cx="406400" cy="4064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95400" y="3560178"/>
            <a:ext cx="406400" cy="4064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7693160" y="318277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352</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805424" y="5042558"/>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235</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743946" y="3207300"/>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325</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7624312" y="5021816"/>
            <a:ext cx="3437160" cy="61555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4000" b="0" i="0" u="none" strike="noStrike" kern="1200" cap="none" spc="0" normalizeH="0" baseline="0" noProof="0" dirty="0">
                <a:ln>
                  <a:noFill/>
                </a:ln>
                <a:solidFill>
                  <a:srgbClr val="FCECD0">
                    <a:lumMod val="25000"/>
                  </a:srgbClr>
                </a:solidFill>
                <a:effectLst/>
                <a:uLnTx/>
                <a:uFillTx/>
                <a:latin typeface="Cambria" panose="02040503050406030204" pitchFamily="18" charset="0"/>
                <a:ea typeface="Cambria" panose="02040503050406030204" pitchFamily="18" charset="0"/>
                <a:cs typeface="Mali" panose="00000500000000000000" pitchFamily="2" charset="-34"/>
              </a:rPr>
              <a:t>253</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5978611" y="3019635"/>
            <a:ext cx="1686890" cy="1524335"/>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C</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97053" y="4860473"/>
            <a:ext cx="1686890" cy="1524335"/>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57056" y="3017064"/>
            <a:ext cx="1686890" cy="1524335"/>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A</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5943600" y="4858701"/>
            <a:ext cx="1686890" cy="1524335"/>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53799D"/>
                  </a:solidFill>
                  <a:effectLst/>
                  <a:uLnTx/>
                  <a:uFillTx/>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5624" y="2941779"/>
            <a:ext cx="900000" cy="1584375"/>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31409" y="4795808"/>
            <a:ext cx="900000" cy="1584375"/>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92398" y="4742814"/>
            <a:ext cx="900000" cy="1584375"/>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05854" y="2938182"/>
            <a:ext cx="987788" cy="1584000"/>
          </a:xfrm>
          <a:prstGeom prst="rect">
            <a:avLst/>
          </a:prstGeom>
        </p:spPr>
      </p:pic>
    </p:spTree>
    <p:extLst>
      <p:ext uri="{BB962C8B-B14F-4D97-AF65-F5344CB8AC3E}">
        <p14:creationId xmlns:p14="http://schemas.microsoft.com/office/powerpoint/2010/main" val="298521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021005A-445D-4B03-93AC-5912446EAE6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5585" t="51703" r="406" b="2387"/>
          <a:stretch/>
        </p:blipFill>
        <p:spPr>
          <a:xfrm>
            <a:off x="396240" y="198119"/>
            <a:ext cx="853439" cy="816195"/>
          </a:xfrm>
          <a:prstGeom prst="rect">
            <a:avLst/>
          </a:prstGeom>
        </p:spPr>
      </p:pic>
      <p:pic>
        <p:nvPicPr>
          <p:cNvPr id="7" name="图片 6">
            <a:extLst>
              <a:ext uri="{FF2B5EF4-FFF2-40B4-BE49-F238E27FC236}">
                <a16:creationId xmlns:a16="http://schemas.microsoft.com/office/drawing/2014/main" id="{F4800B21-CA84-40E6-A870-1B2D2C2392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7108" y="454100"/>
            <a:ext cx="6628247" cy="6628247"/>
          </a:xfrm>
          <a:prstGeom prst="rect">
            <a:avLst/>
          </a:prstGeom>
        </p:spPr>
      </p:pic>
      <p:grpSp>
        <p:nvGrpSpPr>
          <p:cNvPr id="13" name="Group 12">
            <a:extLst>
              <a:ext uri="{FF2B5EF4-FFF2-40B4-BE49-F238E27FC236}">
                <a16:creationId xmlns:a16="http://schemas.microsoft.com/office/drawing/2014/main" id="{85C30734-86A3-EAE8-AC17-9BB94FD60579}"/>
              </a:ext>
            </a:extLst>
          </p:cNvPr>
          <p:cNvGrpSpPr/>
          <p:nvPr/>
        </p:nvGrpSpPr>
        <p:grpSpPr>
          <a:xfrm>
            <a:off x="958989" y="1696246"/>
            <a:ext cx="5625967" cy="2351793"/>
            <a:chOff x="700590" y="1634064"/>
            <a:chExt cx="5625967" cy="2351793"/>
          </a:xfrm>
        </p:grpSpPr>
        <p:sp>
          <p:nvSpPr>
            <p:cNvPr id="8" name="思想气泡: 云 7">
              <a:extLst>
                <a:ext uri="{FF2B5EF4-FFF2-40B4-BE49-F238E27FC236}">
                  <a16:creationId xmlns:a16="http://schemas.microsoft.com/office/drawing/2014/main" id="{BF560149-5D49-4E59-B6CE-B3039C82842B}"/>
                </a:ext>
              </a:extLst>
            </p:cNvPr>
            <p:cNvSpPr/>
            <p:nvPr/>
          </p:nvSpPr>
          <p:spPr>
            <a:xfrm>
              <a:off x="700590" y="1634064"/>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1" name="TextBox 10">
              <a:extLst>
                <a:ext uri="{FF2B5EF4-FFF2-40B4-BE49-F238E27FC236}">
                  <a16:creationId xmlns:a16="http://schemas.microsoft.com/office/drawing/2014/main" id="{2121A9A0-7B12-C32E-F5EF-6490193BCC46}"/>
                </a:ext>
              </a:extLst>
            </p:cNvPr>
            <p:cNvSpPr txBox="1"/>
            <p:nvPr/>
          </p:nvSpPr>
          <p:spPr>
            <a:xfrm>
              <a:off x="1134794" y="2165778"/>
              <a:ext cx="508237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với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thân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grpSp>
        <p:nvGrpSpPr>
          <p:cNvPr id="14" name="Group 13">
            <a:extLst>
              <a:ext uri="{FF2B5EF4-FFF2-40B4-BE49-F238E27FC236}">
                <a16:creationId xmlns:a16="http://schemas.microsoft.com/office/drawing/2014/main" id="{56F57323-7258-DDDE-B8D6-4D3A77BAD431}"/>
              </a:ext>
            </a:extLst>
          </p:cNvPr>
          <p:cNvGrpSpPr/>
          <p:nvPr/>
        </p:nvGrpSpPr>
        <p:grpSpPr>
          <a:xfrm>
            <a:off x="1012005" y="3985857"/>
            <a:ext cx="5625967" cy="2351793"/>
            <a:chOff x="1012005" y="3985857"/>
            <a:chExt cx="5625967" cy="2351793"/>
          </a:xfrm>
        </p:grpSpPr>
        <p:sp>
          <p:nvSpPr>
            <p:cNvPr id="9" name="思想气泡: 云 8">
              <a:extLst>
                <a:ext uri="{FF2B5EF4-FFF2-40B4-BE49-F238E27FC236}">
                  <a16:creationId xmlns:a16="http://schemas.microsoft.com/office/drawing/2014/main" id="{3580561F-5603-4D6D-A6A6-1946BFCE2C24}"/>
                </a:ext>
              </a:extLst>
            </p:cNvPr>
            <p:cNvSpPr/>
            <p:nvPr/>
          </p:nvSpPr>
          <p:spPr>
            <a:xfrm>
              <a:off x="1012005" y="3985857"/>
              <a:ext cx="5625967" cy="2351793"/>
            </a:xfrm>
            <a:prstGeom prst="cloudCallout">
              <a:avLst/>
            </a:prstGeom>
            <a:solidFill>
              <a:srgbClr val="F3C35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2" name="TextBox 11">
              <a:extLst>
                <a:ext uri="{FF2B5EF4-FFF2-40B4-BE49-F238E27FC236}">
                  <a16:creationId xmlns:a16="http://schemas.microsoft.com/office/drawing/2014/main" id="{95A9C6C4-4349-B3DA-B5A2-B073E8B2BF3E}"/>
                </a:ext>
              </a:extLst>
            </p:cNvPr>
            <p:cNvSpPr txBox="1"/>
            <p:nvPr/>
          </p:nvSpPr>
          <p:spPr>
            <a:xfrm>
              <a:off x="1230788" y="4838587"/>
              <a:ext cx="508237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mới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3" name="Picture 2">
            <a:extLst>
              <a:ext uri="{FF2B5EF4-FFF2-40B4-BE49-F238E27FC236}">
                <a16:creationId xmlns:a16="http://schemas.microsoft.com/office/drawing/2014/main" id="{1825FA97-494C-7864-E8E7-D5B42F2992D1}"/>
              </a:ext>
            </a:extLst>
          </p:cNvPr>
          <p:cNvPicPr>
            <a:picLocks noChangeAspect="1"/>
          </p:cNvPicPr>
          <p:nvPr/>
        </p:nvPicPr>
        <p:blipFill>
          <a:blip r:embed="rId5"/>
          <a:stretch>
            <a:fillRect/>
          </a:stretch>
        </p:blipFill>
        <p:spPr>
          <a:xfrm>
            <a:off x="2198301" y="329421"/>
            <a:ext cx="3627434" cy="1609483"/>
          </a:xfrm>
          <a:prstGeom prst="rect">
            <a:avLst/>
          </a:prstGeom>
        </p:spPr>
      </p:pic>
    </p:spTree>
    <p:custDataLst>
      <p:tags r:id="rId1"/>
    </p:custDataLst>
    <p:extLst>
      <p:ext uri="{BB962C8B-B14F-4D97-AF65-F5344CB8AC3E}">
        <p14:creationId xmlns:p14="http://schemas.microsoft.com/office/powerpoint/2010/main" val="1901547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BD892E03-EAC9-4CC6-9352-39504ADA0EA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543" r="5543" b="-1297"/>
          <a:stretch/>
        </p:blipFill>
        <p:spPr>
          <a:xfrm>
            <a:off x="155862" y="271165"/>
            <a:ext cx="12192001" cy="6946900"/>
          </a:xfrm>
          <a:prstGeom prst="rect">
            <a:avLst/>
          </a:prstGeom>
        </p:spPr>
      </p:pic>
      <p:sp>
        <p:nvSpPr>
          <p:cNvPr id="9" name="矩形: 圆角 8">
            <a:extLst>
              <a:ext uri="{FF2B5EF4-FFF2-40B4-BE49-F238E27FC236}">
                <a16:creationId xmlns:a16="http://schemas.microsoft.com/office/drawing/2014/main" id="{DED3EC8B-B9BD-4061-B15B-AD74D57ACF58}"/>
              </a:ext>
            </a:extLst>
          </p:cNvPr>
          <p:cNvSpPr/>
          <p:nvPr/>
        </p:nvSpPr>
        <p:spPr>
          <a:xfrm>
            <a:off x="10676467" y="5054600"/>
            <a:ext cx="2218266" cy="2429933"/>
          </a:xfrm>
          <a:prstGeom prst="roundRect">
            <a:avLst/>
          </a:prstGeom>
          <a:solidFill>
            <a:srgbClr val="FCF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8" name="图片 7">
            <a:extLst>
              <a:ext uri="{FF2B5EF4-FFF2-40B4-BE49-F238E27FC236}">
                <a16:creationId xmlns:a16="http://schemas.microsoft.com/office/drawing/2014/main" id="{A4D96D30-2BE3-4EFA-9972-64FB30187D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5585" t="51703" r="406" b="2387"/>
          <a:stretch/>
        </p:blipFill>
        <p:spPr>
          <a:xfrm>
            <a:off x="8563951" y="3847941"/>
            <a:ext cx="3408893" cy="3260131"/>
          </a:xfrm>
          <a:prstGeom prst="rect">
            <a:avLst/>
          </a:prstGeom>
        </p:spPr>
      </p:pic>
      <p:pic>
        <p:nvPicPr>
          <p:cNvPr id="18" name="60498cdaead9d">
            <a:hlinkClick r:id="" action="ppaction://media"/>
            <a:extLst>
              <a:ext uri="{FF2B5EF4-FFF2-40B4-BE49-F238E27FC236}">
                <a16:creationId xmlns:a16="http://schemas.microsoft.com/office/drawing/2014/main" id="{B7F59637-8F60-4A58-B259-1BC49B0CD2E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4580466" y="-798753"/>
            <a:ext cx="406400" cy="406400"/>
          </a:xfrm>
          <a:prstGeom prst="rect">
            <a:avLst/>
          </a:prstGeom>
        </p:spPr>
      </p:pic>
      <p:pic>
        <p:nvPicPr>
          <p:cNvPr id="23" name="图片 6">
            <a:extLst>
              <a:ext uri="{FF2B5EF4-FFF2-40B4-BE49-F238E27FC236}">
                <a16:creationId xmlns:a16="http://schemas.microsoft.com/office/drawing/2014/main" id="{0B6EF252-5F92-200B-C191-475B4CF2D602}"/>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6399" b="89900" l="41970" r="93915">
                        <a14:foregroundMark x1="67503" y1="6399" x2="58908" y2="13739"/>
                        <a14:foregroundMark x1="66186" y1="21455" x2="52760" y2="29925"/>
                        <a14:foregroundMark x1="65621" y1="21455" x2="59473" y2="48118"/>
                        <a14:foregroundMark x1="44417" y1="46424" x2="43350" y2="48369"/>
                        <a14:foregroundMark x1="65935" y1="15747" x2="62673" y2="50063"/>
                        <a14:foregroundMark x1="51380" y1="42158" x2="48432" y2="43538"/>
                        <a14:foregroundMark x1="69699" y1="45546" x2="68068" y2="50941"/>
                        <a14:foregroundMark x1="53011" y1="87578" x2="54329" y2="87578"/>
                        <a14:foregroundMark x1="53827" y1="85571" x2="44981" y2="86951"/>
                        <a14:foregroundMark x1="44981" y1="86700" x2="44668" y2="85006"/>
                        <a14:foregroundMark x1="52509" y1="87829" x2="50878" y2="87578"/>
                        <a14:foregroundMark x1="43601" y1="85571" x2="44166" y2="87578"/>
                        <a14:foregroundMark x1="46550" y1="85257" x2="41970" y2="86136"/>
                        <a14:foregroundMark x1="64555" y1="71079" x2="67001" y2="54078"/>
                        <a14:foregroundMark x1="76412" y1="62861" x2="65119" y2="70828"/>
                        <a14:foregroundMark x1="74780" y1="69385" x2="78294" y2="63990"/>
                        <a14:foregroundMark x1="75596" y1="62861" x2="70765" y2="58595"/>
                        <a14:foregroundMark x1="55709" y1="39335" x2="55144" y2="51255"/>
                        <a14:foregroundMark x1="74529" y1="60038" x2="69134" y2="53513"/>
                        <a14:foregroundMark x1="62610" y1="87139" x2="51819" y2="87516"/>
                        <a14:foregroundMark x1="58657" y1="88143" x2="52949" y2="88143"/>
                        <a14:foregroundMark x1="62171" y1="87265" x2="51882" y2="88080"/>
                        <a14:foregroundMark x1="51882" y1="88080" x2="51694" y2="87955"/>
                        <a14:foregroundMark x1="49373" y1="86512" x2="44103" y2="86386"/>
                        <a14:foregroundMark x1="43789" y1="84379" x2="42597" y2="85257"/>
                        <a14:foregroundMark x1="43664" y1="84065" x2="42221" y2="84881"/>
                        <a14:foregroundMark x1="44856" y1="87453" x2="48118" y2="86763"/>
                        <a14:foregroundMark x1="49749" y1="86951" x2="48808" y2="87767"/>
                        <a14:foregroundMark x1="53137" y1="88582" x2="59034" y2="87955"/>
                        <a14:foregroundMark x1="49749" y1="87516" x2="59724" y2="88519"/>
                        <a14:foregroundMark x1="59724" y1="88519" x2="62171" y2="87077"/>
                        <a14:foregroundMark x1="58846" y1="88896" x2="51443" y2="88080"/>
                      </a14:backgroundRemoval>
                    </a14:imgEffect>
                  </a14:imgLayer>
                </a14:imgProps>
              </a:ext>
              <a:ext uri="{28A0092B-C50C-407E-A947-70E740481C1C}">
                <a14:useLocalDpi xmlns:a14="http://schemas.microsoft.com/office/drawing/2010/main" val="0"/>
              </a:ext>
            </a:extLst>
          </a:blip>
          <a:srcRect l="40192" t="-4736"/>
          <a:stretch/>
        </p:blipFill>
        <p:spPr>
          <a:xfrm flipH="1">
            <a:off x="-763437" y="2923953"/>
            <a:ext cx="2864394" cy="4751966"/>
          </a:xfrm>
          <a:prstGeom prst="rect">
            <a:avLst/>
          </a:prstGeom>
        </p:spPr>
      </p:pic>
      <p:pic>
        <p:nvPicPr>
          <p:cNvPr id="2" name="Picture 1">
            <a:extLst>
              <a:ext uri="{FF2B5EF4-FFF2-40B4-BE49-F238E27FC236}">
                <a16:creationId xmlns:a16="http://schemas.microsoft.com/office/drawing/2014/main" id="{9FB85B3F-5096-3F4A-ED7B-86CAF15ADE05}"/>
              </a:ext>
            </a:extLst>
          </p:cNvPr>
          <p:cNvPicPr>
            <a:picLocks noChangeAspect="1"/>
          </p:cNvPicPr>
          <p:nvPr/>
        </p:nvPicPr>
        <p:blipFill>
          <a:blip r:embed="rId10"/>
          <a:stretch>
            <a:fillRect/>
          </a:stretch>
        </p:blipFill>
        <p:spPr>
          <a:xfrm>
            <a:off x="5499464" y="927704"/>
            <a:ext cx="2237426" cy="1072989"/>
          </a:xfrm>
          <a:prstGeom prst="rect">
            <a:avLst/>
          </a:prstGeom>
        </p:spPr>
      </p:pic>
      <p:pic>
        <p:nvPicPr>
          <p:cNvPr id="3" name="Picture 2">
            <a:extLst>
              <a:ext uri="{FF2B5EF4-FFF2-40B4-BE49-F238E27FC236}">
                <a16:creationId xmlns:a16="http://schemas.microsoft.com/office/drawing/2014/main" id="{74970809-FA02-304B-7EDF-E81EB863212C}"/>
              </a:ext>
            </a:extLst>
          </p:cNvPr>
          <p:cNvPicPr>
            <a:picLocks noChangeAspect="1"/>
          </p:cNvPicPr>
          <p:nvPr/>
        </p:nvPicPr>
        <p:blipFill>
          <a:blip r:embed="rId11"/>
          <a:stretch>
            <a:fillRect/>
          </a:stretch>
        </p:blipFill>
        <p:spPr>
          <a:xfrm>
            <a:off x="2336416" y="2000693"/>
            <a:ext cx="8340051" cy="3694496"/>
          </a:xfrm>
          <a:prstGeom prst="rect">
            <a:avLst/>
          </a:prstGeom>
        </p:spPr>
      </p:pic>
    </p:spTree>
    <p:custDataLst>
      <p:tags r:id="rId1"/>
    </p:custDataLst>
    <p:extLst>
      <p:ext uri="{BB962C8B-B14F-4D97-AF65-F5344CB8AC3E}">
        <p14:creationId xmlns:p14="http://schemas.microsoft.com/office/powerpoint/2010/main" val="2656632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4" repeatCount="indefinite" fill="remove" display="0">
                  <p:stCondLst>
                    <p:cond delay="indefinite"/>
                  </p:stCondLst>
                  <p:endCondLst>
                    <p:cond evt="onStopAudio" delay="0">
                      <p:tgtEl>
                        <p:sldTgt/>
                      </p:tgtEl>
                    </p:cond>
                  </p:endCondLst>
                </p:cTn>
                <p:tgtEl>
                  <p:spTgt spid="18"/>
                </p:tgtEl>
              </p:cMediaNode>
            </p:audio>
          </p:childTnLst>
        </p:cTn>
      </p:par>
    </p:tnLst>
  </p:timing>
  <p:extLst>
    <p:ext uri="{E180D4A7-C9FB-4DFB-919C-405C955672EB}">
      <p14:showEvtLst xmlns:p14="http://schemas.microsoft.com/office/powerpoint/2010/main">
        <p14:playEvt time="185" objId="18"/>
      </p14:showEvt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17"/>
          <a:stretch>
            <a:fillRect/>
          </a:stretch>
        </a:blipFill>
        <a:effectLst/>
      </p:bgPr>
    </p:bg>
    <p:spTree>
      <p:nvGrpSpPr>
        <p:cNvPr id="1" name=""/>
        <p:cNvGrpSpPr/>
        <p:nvPr/>
      </p:nvGrpSpPr>
      <p:grpSpPr>
        <a:xfrm>
          <a:off x="0" y="0"/>
          <a:ext cx="0" cy="0"/>
          <a:chOff x="0" y="0"/>
          <a:chExt cx="0" cy="0"/>
        </a:xfrm>
      </p:grpSpPr>
      <p:pic>
        <p:nvPicPr>
          <p:cNvPr id="3" name="-">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573490" y="6347487"/>
            <a:ext cx="487363" cy="487363"/>
          </a:xfrm>
          <a:prstGeom prst="rect">
            <a:avLst/>
          </a:prstGeom>
        </p:spPr>
      </p:pic>
      <p:pic>
        <p:nvPicPr>
          <p:cNvPr id="9" name="-">
            <a:hlinkClick r:id="rId19" action="ppaction://hlinksldjump">
              <a:snd r:embed="rId20" name="Pop.wav"/>
            </a:hlinkClick>
          </p:cNvPr>
          <p:cNvPicPr>
            <a:picLocks noChangeAspect="1"/>
          </p:cNvPicPr>
          <p:nvPr>
            <p:custDataLst>
              <p:tags r:id="rId4"/>
            </p:custDataLst>
          </p:nvPr>
        </p:nvPicPr>
        <p:blipFill>
          <a:blip r:embed="rId21">
            <a:extLst>
              <a:ext uri="{28A0092B-C50C-407E-A947-70E740481C1C}">
                <a14:useLocalDpi xmlns:a14="http://schemas.microsoft.com/office/drawing/2010/main" val="0"/>
              </a:ext>
            </a:extLst>
          </a:blip>
          <a:stretch>
            <a:fillRect/>
          </a:stretch>
        </p:blipFill>
        <p:spPr>
          <a:xfrm>
            <a:off x="4237537" y="2414541"/>
            <a:ext cx="1330772" cy="1427361"/>
          </a:xfrm>
          <a:prstGeom prst="rect">
            <a:avLst/>
          </a:prstGeom>
        </p:spPr>
      </p:pic>
      <p:pic>
        <p:nvPicPr>
          <p:cNvPr id="10" name="-">
            <a:hlinkClick r:id="rId22" action="ppaction://hlinksldjump">
              <a:snd r:embed="rId20" name="Pop.wav"/>
            </a:hlinkClick>
          </p:cNvPr>
          <p:cNvPicPr>
            <a:picLocks noChangeAspect="1"/>
          </p:cNvPicPr>
          <p:nvPr>
            <p:custDataLst>
              <p:tags r:id="rId5"/>
            </p:custDataLst>
          </p:nvPr>
        </p:nvPicPr>
        <p:blipFill>
          <a:blip r:embed="rId23">
            <a:extLst>
              <a:ext uri="{28A0092B-C50C-407E-A947-70E740481C1C}">
                <a14:useLocalDpi xmlns:a14="http://schemas.microsoft.com/office/drawing/2010/main" val="0"/>
              </a:ext>
            </a:extLst>
          </a:blip>
          <a:stretch>
            <a:fillRect/>
          </a:stretch>
        </p:blipFill>
        <p:spPr>
          <a:xfrm>
            <a:off x="6181198" y="2412808"/>
            <a:ext cx="1330772" cy="1427361"/>
          </a:xfrm>
          <a:prstGeom prst="rect">
            <a:avLst/>
          </a:prstGeom>
        </p:spPr>
      </p:pic>
      <p:pic>
        <p:nvPicPr>
          <p:cNvPr id="11" name="-">
            <a:hlinkClick r:id="rId24" action="ppaction://hlinksldjump">
              <a:snd r:embed="rId20" name="Pop.wav"/>
            </a:hlinkClick>
          </p:cNvPr>
          <p:cNvPicPr>
            <a:picLocks noChangeAspect="1"/>
          </p:cNvPicPr>
          <p:nvPr>
            <p:custDataLst>
              <p:tags r:id="rId6"/>
            </p:custDataLst>
          </p:nvPr>
        </p:nvPicPr>
        <p:blipFill>
          <a:blip r:embed="rId25">
            <a:extLst>
              <a:ext uri="{28A0092B-C50C-407E-A947-70E740481C1C}">
                <a14:useLocalDpi xmlns:a14="http://schemas.microsoft.com/office/drawing/2010/main" val="0"/>
              </a:ext>
            </a:extLst>
          </a:blip>
          <a:stretch>
            <a:fillRect/>
          </a:stretch>
        </p:blipFill>
        <p:spPr>
          <a:xfrm>
            <a:off x="8054347" y="2420142"/>
            <a:ext cx="1330772" cy="1427361"/>
          </a:xfrm>
          <a:prstGeom prst="rect">
            <a:avLst/>
          </a:prstGeom>
        </p:spPr>
      </p:pic>
      <p:pic>
        <p:nvPicPr>
          <p:cNvPr id="13" name="-"/>
          <p:cNvPicPr>
            <a:picLocks noChangeAspect="1"/>
          </p:cNvPicPr>
          <p:nvPr>
            <p:custDataLst>
              <p:tags r:id="rId7"/>
            </p:custDataLst>
          </p:nvPr>
        </p:nvPicPr>
        <p:blipFill>
          <a:blip r:embed="rId26" cstate="print">
            <a:extLst>
              <a:ext uri="{28A0092B-C50C-407E-A947-70E740481C1C}">
                <a14:useLocalDpi xmlns:a14="http://schemas.microsoft.com/office/drawing/2010/main" val="0"/>
              </a:ext>
            </a:extLst>
          </a:blip>
          <a:stretch>
            <a:fillRect/>
          </a:stretch>
        </p:blipFill>
        <p:spPr>
          <a:xfrm>
            <a:off x="6353761" y="2470750"/>
            <a:ext cx="1111198" cy="1173051"/>
          </a:xfrm>
          <a:prstGeom prst="rect">
            <a:avLst/>
          </a:prstGeom>
        </p:spPr>
      </p:pic>
      <p:pic>
        <p:nvPicPr>
          <p:cNvPr id="14" name="-"/>
          <p:cNvPicPr>
            <a:picLocks noChangeAspect="1"/>
          </p:cNvPicPr>
          <p:nvPr>
            <p:custDataLst>
              <p:tags r:id="rId8"/>
            </p:custDataLst>
          </p:nvPr>
        </p:nvPicPr>
        <p:blipFill>
          <a:blip r:embed="rId26" cstate="print">
            <a:extLst>
              <a:ext uri="{28A0092B-C50C-407E-A947-70E740481C1C}">
                <a14:useLocalDpi xmlns:a14="http://schemas.microsoft.com/office/drawing/2010/main" val="0"/>
              </a:ext>
            </a:extLst>
          </a:blip>
          <a:stretch>
            <a:fillRect/>
          </a:stretch>
        </p:blipFill>
        <p:spPr>
          <a:xfrm>
            <a:off x="4400626" y="2453776"/>
            <a:ext cx="1111198" cy="1173051"/>
          </a:xfrm>
          <a:prstGeom prst="rect">
            <a:avLst/>
          </a:prstGeom>
        </p:spPr>
      </p:pic>
      <p:pic>
        <p:nvPicPr>
          <p:cNvPr id="15" name="-"/>
          <p:cNvPicPr>
            <a:picLocks noChangeAspect="1"/>
          </p:cNvPicPr>
          <p:nvPr>
            <p:custDataLst>
              <p:tags r:id="rId9"/>
            </p:custDataLst>
          </p:nvPr>
        </p:nvPicPr>
        <p:blipFill>
          <a:blip r:embed="rId26" cstate="print">
            <a:extLst>
              <a:ext uri="{28A0092B-C50C-407E-A947-70E740481C1C}">
                <a14:useLocalDpi xmlns:a14="http://schemas.microsoft.com/office/drawing/2010/main" val="0"/>
              </a:ext>
            </a:extLst>
          </a:blip>
          <a:stretch>
            <a:fillRect/>
          </a:stretch>
        </p:blipFill>
        <p:spPr>
          <a:xfrm>
            <a:off x="8229190" y="2470750"/>
            <a:ext cx="1111198" cy="1173051"/>
          </a:xfrm>
          <a:prstGeom prst="rect">
            <a:avLst/>
          </a:prstGeom>
        </p:spPr>
      </p:pic>
      <p:pic>
        <p:nvPicPr>
          <p:cNvPr id="17" name="-"/>
          <p:cNvPicPr>
            <a:picLocks noChangeAspect="1"/>
          </p:cNvPicPr>
          <p:nvPr>
            <p:custDataLst>
              <p:tags r:id="rId10"/>
            </p:custDataLst>
          </p:nvPr>
        </p:nvPicPr>
        <p:blipFill>
          <a:blip r:embed="rId27" cstate="print">
            <a:extLst>
              <a:ext uri="{28A0092B-C50C-407E-A947-70E740481C1C}">
                <a14:useLocalDpi xmlns:a14="http://schemas.microsoft.com/office/drawing/2010/main" val="0"/>
              </a:ext>
            </a:extLst>
          </a:blip>
          <a:stretch>
            <a:fillRect/>
          </a:stretch>
        </p:blipFill>
        <p:spPr>
          <a:xfrm>
            <a:off x="4149005" y="2233428"/>
            <a:ext cx="455876" cy="473871"/>
          </a:xfrm>
          <a:prstGeom prst="rect">
            <a:avLst/>
          </a:prstGeom>
        </p:spPr>
      </p:pic>
      <p:pic>
        <p:nvPicPr>
          <p:cNvPr id="18" name="-"/>
          <p:cNvPicPr>
            <a:picLocks noChangeAspect="1"/>
          </p:cNvPicPr>
          <p:nvPr>
            <p:custDataLst>
              <p:tags r:id="rId11"/>
            </p:custDataLst>
          </p:nvPr>
        </p:nvPicPr>
        <p:blipFill>
          <a:blip r:embed="rId27" cstate="print">
            <a:extLst>
              <a:ext uri="{28A0092B-C50C-407E-A947-70E740481C1C}">
                <a14:useLocalDpi xmlns:a14="http://schemas.microsoft.com/office/drawing/2010/main" val="0"/>
              </a:ext>
            </a:extLst>
          </a:blip>
          <a:stretch>
            <a:fillRect/>
          </a:stretch>
        </p:blipFill>
        <p:spPr>
          <a:xfrm>
            <a:off x="6122146" y="2224258"/>
            <a:ext cx="455876" cy="473871"/>
          </a:xfrm>
          <a:prstGeom prst="rect">
            <a:avLst/>
          </a:prstGeom>
        </p:spPr>
      </p:pic>
      <p:pic>
        <p:nvPicPr>
          <p:cNvPr id="19" name="-"/>
          <p:cNvPicPr>
            <a:picLocks noChangeAspect="1"/>
          </p:cNvPicPr>
          <p:nvPr>
            <p:custDataLst>
              <p:tags r:id="rId12"/>
            </p:custDataLst>
          </p:nvPr>
        </p:nvPicPr>
        <p:blipFill>
          <a:blip r:embed="rId27" cstate="print">
            <a:extLst>
              <a:ext uri="{28A0092B-C50C-407E-A947-70E740481C1C}">
                <a14:useLocalDpi xmlns:a14="http://schemas.microsoft.com/office/drawing/2010/main" val="0"/>
              </a:ext>
            </a:extLst>
          </a:blip>
          <a:stretch>
            <a:fillRect/>
          </a:stretch>
        </p:blipFill>
        <p:spPr>
          <a:xfrm>
            <a:off x="7970807" y="2176531"/>
            <a:ext cx="455876" cy="473871"/>
          </a:xfrm>
          <a:prstGeom prst="rect">
            <a:avLst/>
          </a:prstGeom>
        </p:spPr>
      </p:pic>
      <p:pic>
        <p:nvPicPr>
          <p:cNvPr id="24" name="-">
            <a:hlinkClick r:id="rId28" action="ppaction://hlinksldjump">
              <a:snd r:embed="rId29" name="Star.wav"/>
            </a:hlinkClick>
          </p:cNvPr>
          <p:cNvPicPr>
            <a:picLocks noChangeAspect="1"/>
          </p:cNvPicPr>
          <p:nvPr>
            <p:custDataLst>
              <p:tags r:id="rId13"/>
            </p:custDataLst>
          </p:nvPr>
        </p:nvPicPr>
        <p:blipFill>
          <a:blip r:embed="rId30" cstate="print">
            <a:extLst>
              <a:ext uri="{28A0092B-C50C-407E-A947-70E740481C1C}">
                <a14:useLocalDpi xmlns:a14="http://schemas.microsoft.com/office/drawing/2010/main" val="0"/>
              </a:ext>
            </a:extLst>
          </a:blip>
          <a:stretch>
            <a:fillRect/>
          </a:stretch>
        </p:blipFill>
        <p:spPr>
          <a:xfrm>
            <a:off x="11052042" y="5915026"/>
            <a:ext cx="981080" cy="942974"/>
          </a:xfrm>
          <a:prstGeom prst="rect">
            <a:avLst/>
          </a:prstGeom>
        </p:spPr>
      </p:pic>
      <p:pic>
        <p:nvPicPr>
          <p:cNvPr id="2" name="Picture 1">
            <a:extLst>
              <a:ext uri="{FF2B5EF4-FFF2-40B4-BE49-F238E27FC236}">
                <a16:creationId xmlns:a16="http://schemas.microsoft.com/office/drawing/2014/main" id="{5F85BF54-D608-E6EF-2447-E7F217A51FE7}"/>
              </a:ext>
            </a:extLst>
          </p:cNvPr>
          <p:cNvPicPr>
            <a:picLocks noChangeAspect="1"/>
          </p:cNvPicPr>
          <p:nvPr/>
        </p:nvPicPr>
        <p:blipFill>
          <a:blip r:embed="rId31"/>
          <a:stretch>
            <a:fillRect/>
          </a:stretch>
        </p:blipFill>
        <p:spPr>
          <a:xfrm>
            <a:off x="1189005" y="386087"/>
            <a:ext cx="11315157" cy="2566638"/>
          </a:xfrm>
          <a:prstGeom prst="rect">
            <a:avLst/>
          </a:prstGeom>
        </p:spPr>
      </p:pic>
      <p:pic>
        <p:nvPicPr>
          <p:cNvPr id="5" name="Picture 4">
            <a:extLst>
              <a:ext uri="{FF2B5EF4-FFF2-40B4-BE49-F238E27FC236}">
                <a16:creationId xmlns:a16="http://schemas.microsoft.com/office/drawing/2014/main" id="{CA10E378-A404-2E78-1BD3-6FC17E0309C6}"/>
              </a:ext>
            </a:extLst>
          </p:cNvPr>
          <p:cNvPicPr>
            <a:picLocks noChangeAspect="1"/>
          </p:cNvPicPr>
          <p:nvPr/>
        </p:nvPicPr>
        <p:blipFill>
          <a:blip r:embed="rId32"/>
          <a:stretch>
            <a:fillRect/>
          </a:stretch>
        </p:blipFill>
        <p:spPr>
          <a:xfrm>
            <a:off x="3808030" y="3429000"/>
            <a:ext cx="2066723" cy="2566638"/>
          </a:xfrm>
          <a:prstGeom prst="rect">
            <a:avLst/>
          </a:prstGeom>
        </p:spPr>
      </p:pic>
      <p:pic>
        <p:nvPicPr>
          <p:cNvPr id="6" name="Picture 5">
            <a:extLst>
              <a:ext uri="{FF2B5EF4-FFF2-40B4-BE49-F238E27FC236}">
                <a16:creationId xmlns:a16="http://schemas.microsoft.com/office/drawing/2014/main" id="{F1A3A9B8-32B3-FA96-AB44-36E0C298FFDC}"/>
              </a:ext>
            </a:extLst>
          </p:cNvPr>
          <p:cNvPicPr>
            <a:picLocks noChangeAspect="1"/>
          </p:cNvPicPr>
          <p:nvPr/>
        </p:nvPicPr>
        <p:blipFill>
          <a:blip r:embed="rId33"/>
          <a:stretch>
            <a:fillRect/>
          </a:stretch>
        </p:blipFill>
        <p:spPr>
          <a:xfrm>
            <a:off x="5869701" y="3459850"/>
            <a:ext cx="2280102" cy="2566638"/>
          </a:xfrm>
          <a:prstGeom prst="rect">
            <a:avLst/>
          </a:prstGeom>
        </p:spPr>
      </p:pic>
      <p:pic>
        <p:nvPicPr>
          <p:cNvPr id="12" name="Picture 11">
            <a:extLst>
              <a:ext uri="{FF2B5EF4-FFF2-40B4-BE49-F238E27FC236}">
                <a16:creationId xmlns:a16="http://schemas.microsoft.com/office/drawing/2014/main" id="{37EBB064-5A63-0E2F-4236-821434B0471F}"/>
              </a:ext>
            </a:extLst>
          </p:cNvPr>
          <p:cNvPicPr>
            <a:picLocks noChangeAspect="1"/>
          </p:cNvPicPr>
          <p:nvPr/>
        </p:nvPicPr>
        <p:blipFill>
          <a:blip r:embed="rId34"/>
          <a:stretch>
            <a:fillRect/>
          </a:stretch>
        </p:blipFill>
        <p:spPr>
          <a:xfrm>
            <a:off x="7691534" y="3401138"/>
            <a:ext cx="2237426" cy="2566638"/>
          </a:xfrm>
          <a:prstGeom prst="rect">
            <a:avLst/>
          </a:prstGeom>
        </p:spPr>
      </p:pic>
      <p:sp>
        <p:nvSpPr>
          <p:cNvPr id="16" name="Rectangle 15">
            <a:extLst>
              <a:ext uri="{FF2B5EF4-FFF2-40B4-BE49-F238E27FC236}">
                <a16:creationId xmlns:a16="http://schemas.microsoft.com/office/drawing/2014/main" id="{DCC769EC-74D6-D515-9B98-AC8CF58ECD2B}"/>
              </a:ext>
            </a:extLst>
          </p:cNvPr>
          <p:cNvSpPr/>
          <p:nvPr/>
        </p:nvSpPr>
        <p:spPr>
          <a:xfrm>
            <a:off x="4193177" y="6347487"/>
            <a:ext cx="5238206" cy="353759"/>
          </a:xfrm>
          <a:prstGeom prst="rect">
            <a:avLst/>
          </a:prstGeom>
          <a:solidFill>
            <a:srgbClr val="FADD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777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964" fill="hold"/>
                                        <p:tgtEl>
                                          <p:spTgt spid="3"/>
                                        </p:tgtEl>
                                      </p:cBhvr>
                                    </p:cmd>
                                  </p:childTnLst>
                                </p:cTn>
                              </p:par>
                              <p:par>
                                <p:cTn id="7" presetID="53" presetClass="exit" presetSubtype="32" fill="hold" nodeType="withEffect">
                                  <p:stCondLst>
                                    <p:cond delay="500"/>
                                  </p:stCondLst>
                                  <p:childTnLst>
                                    <p:anim calcmode="lin" valueType="num">
                                      <p:cBhvr>
                                        <p:cTn id="8" dur="500"/>
                                        <p:tgtEl>
                                          <p:spTgt spid="14"/>
                                        </p:tgtEl>
                                        <p:attrNameLst>
                                          <p:attrName>ppt_w</p:attrName>
                                        </p:attrNameLst>
                                      </p:cBhvr>
                                      <p:tavLst>
                                        <p:tav tm="0">
                                          <p:val>
                                            <p:strVal val="ppt_w"/>
                                          </p:val>
                                        </p:tav>
                                        <p:tav tm="100000">
                                          <p:val>
                                            <p:fltVal val="0"/>
                                          </p:val>
                                        </p:tav>
                                      </p:tavLst>
                                    </p:anim>
                                    <p:anim calcmode="lin" valueType="num">
                                      <p:cBhvr>
                                        <p:cTn id="9" dur="500"/>
                                        <p:tgtEl>
                                          <p:spTgt spid="14"/>
                                        </p:tgtEl>
                                        <p:attrNameLst>
                                          <p:attrName>ppt_h</p:attrName>
                                        </p:attrNameLst>
                                      </p:cBhvr>
                                      <p:tavLst>
                                        <p:tav tm="0">
                                          <p:val>
                                            <p:strVal val="ppt_h"/>
                                          </p:val>
                                        </p:tav>
                                        <p:tav tm="100000">
                                          <p:val>
                                            <p:fltVal val="0"/>
                                          </p:val>
                                        </p:tav>
                                      </p:tavLst>
                                    </p:anim>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7"/>
                                            </p:cond>
                                          </p:stCondLst>
                                          <p:endCondLst>
                                            <p:cond evt="onStopAudio" delay="0">
                                              <p:tgtEl>
                                                <p:sldTgt/>
                                              </p:tgtEl>
                                            </p:cond>
                                          </p:endCondLst>
                                        </p:cTn>
                                        <p:tgtEl>
                                          <p:sndTgt r:embed="rId16" name="CAT.wav"/>
                                        </p:tgtEl>
                                      </p:cMediaNode>
                                    </p:audio>
                                  </p:subTnLst>
                                </p:cTn>
                              </p:par>
                              <p:par>
                                <p:cTn id="12" presetID="53" presetClass="entr" presetSubtype="16" fill="hold" nodeType="withEffect">
                                  <p:stCondLst>
                                    <p:cond delay="270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58537" showWhenStopped="0">
                <p:cTn id="17" repeatCount="indefinite" fill="hold" display="0">
                  <p:stCondLst>
                    <p:cond delay="indefinite"/>
                  </p:stCondLst>
                  <p:endCondLst>
                    <p:cond evt="onStopAudio" delay="0">
                      <p:tgtEl>
                        <p:sldTgt/>
                      </p:tgtEl>
                    </p:cond>
                  </p:endCondLst>
                </p:cTn>
                <p:tgtEl>
                  <p:spTgt spid="3"/>
                </p:tgtEl>
              </p:cMediaNode>
            </p:audi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300" fill="hold"/>
                                        <p:tgtEl>
                                          <p:spTgt spid="17"/>
                                        </p:tgtEl>
                                        <p:attrNameLst>
                                          <p:attrName>ppt_w</p:attrName>
                                        </p:attrNameLst>
                                      </p:cBhvr>
                                      <p:tavLst>
                                        <p:tav tm="0">
                                          <p:val>
                                            <p:fltVal val="0"/>
                                          </p:val>
                                        </p:tav>
                                        <p:tav tm="100000">
                                          <p:val>
                                            <p:strVal val="#ppt_w"/>
                                          </p:val>
                                        </p:tav>
                                      </p:tavLst>
                                    </p:anim>
                                    <p:anim calcmode="lin" valueType="num">
                                      <p:cBhvr>
                                        <p:cTn id="24" dur="300" fill="hold"/>
                                        <p:tgtEl>
                                          <p:spTgt spid="17"/>
                                        </p:tgtEl>
                                        <p:attrNameLst>
                                          <p:attrName>ppt_h</p:attrName>
                                        </p:attrNameLst>
                                      </p:cBhvr>
                                      <p:tavLst>
                                        <p:tav tm="0">
                                          <p:val>
                                            <p:fltVal val="0"/>
                                          </p:val>
                                        </p:tav>
                                        <p:tav tm="100000">
                                          <p:val>
                                            <p:strVal val="#ppt_h"/>
                                          </p:val>
                                        </p:tav>
                                      </p:tavLst>
                                    </p:anim>
                                    <p:animEffect transition="in" filter="fade">
                                      <p:cBhvr>
                                        <p:cTn id="25" dur="300"/>
                                        <p:tgtEl>
                                          <p:spTgt spid="17"/>
                                        </p:tgtEl>
                                      </p:cBhvr>
                                    </p:animEffect>
                                  </p:childTnLst>
                                </p:cTn>
                              </p:par>
                              <p:par>
                                <p:cTn id="26" presetID="53" presetClass="exit" presetSubtype="32" fill="hold" nodeType="withEffect">
                                  <p:stCondLst>
                                    <p:cond delay="600"/>
                                  </p:stCondLst>
                                  <p:childTnLst>
                                    <p:anim calcmode="lin" valueType="num">
                                      <p:cBhvr>
                                        <p:cTn id="27" dur="500"/>
                                        <p:tgtEl>
                                          <p:spTgt spid="13"/>
                                        </p:tgtEl>
                                        <p:attrNameLst>
                                          <p:attrName>ppt_w</p:attrName>
                                        </p:attrNameLst>
                                      </p:cBhvr>
                                      <p:tavLst>
                                        <p:tav tm="0">
                                          <p:val>
                                            <p:strVal val="ppt_w"/>
                                          </p:val>
                                        </p:tav>
                                        <p:tav tm="100000">
                                          <p:val>
                                            <p:fltVal val="0"/>
                                          </p:val>
                                        </p:tav>
                                      </p:tavLst>
                                    </p:anim>
                                    <p:anim calcmode="lin" valueType="num">
                                      <p:cBhvr>
                                        <p:cTn id="28" dur="500"/>
                                        <p:tgtEl>
                                          <p:spTgt spid="13"/>
                                        </p:tgtEl>
                                        <p:attrNameLst>
                                          <p:attrName>ppt_h</p:attrName>
                                        </p:attrNameLst>
                                      </p:cBhvr>
                                      <p:tavLst>
                                        <p:tav tm="0">
                                          <p:val>
                                            <p:strVal val="ppt_h"/>
                                          </p:val>
                                        </p:tav>
                                        <p:tav tm="100000">
                                          <p:val>
                                            <p:fltVal val="0"/>
                                          </p:val>
                                        </p:tav>
                                      </p:tavLst>
                                    </p:anim>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16" name="CAT.wav"/>
                                        </p:tgtEl>
                                      </p:cMediaNode>
                                    </p:audio>
                                  </p:sub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10"/>
                    </p:tgtEl>
                  </p:cond>
                </p:stCondLst>
                <p:endSync evt="end" delay="0">
                  <p:rtn val="all"/>
                </p:endSync>
                <p:childTnLst>
                  <p:par>
                    <p:cTn id="32" fill="hold">
                      <p:stCondLst>
                        <p:cond delay="0"/>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 calcmode="lin" valueType="num">
                                      <p:cBhvr>
                                        <p:cTn id="36" dur="300" fill="hold"/>
                                        <p:tgtEl>
                                          <p:spTgt spid="18"/>
                                        </p:tgtEl>
                                        <p:attrNameLst>
                                          <p:attrName>ppt_w</p:attrName>
                                        </p:attrNameLst>
                                      </p:cBhvr>
                                      <p:tavLst>
                                        <p:tav tm="0">
                                          <p:val>
                                            <p:fltVal val="0"/>
                                          </p:val>
                                        </p:tav>
                                        <p:tav tm="100000">
                                          <p:val>
                                            <p:strVal val="#ppt_w"/>
                                          </p:val>
                                        </p:tav>
                                      </p:tavLst>
                                    </p:anim>
                                    <p:anim calcmode="lin" valueType="num">
                                      <p:cBhvr>
                                        <p:cTn id="37" dur="300" fill="hold"/>
                                        <p:tgtEl>
                                          <p:spTgt spid="18"/>
                                        </p:tgtEl>
                                        <p:attrNameLst>
                                          <p:attrName>ppt_h</p:attrName>
                                        </p:attrNameLst>
                                      </p:cBhvr>
                                      <p:tavLst>
                                        <p:tav tm="0">
                                          <p:val>
                                            <p:fltVal val="0"/>
                                          </p:val>
                                        </p:tav>
                                        <p:tav tm="100000">
                                          <p:val>
                                            <p:strVal val="#ppt_h"/>
                                          </p:val>
                                        </p:tav>
                                      </p:tavLst>
                                    </p:anim>
                                    <p:animEffect transition="in" filter="fade">
                                      <p:cBhvr>
                                        <p:cTn id="38" dur="300"/>
                                        <p:tgtEl>
                                          <p:spTgt spid="18"/>
                                        </p:tgtEl>
                                      </p:cBhvr>
                                    </p:animEffect>
                                  </p:childTnLst>
                                </p:cTn>
                              </p:par>
                              <p:par>
                                <p:cTn id="39" presetID="53" presetClass="exit" presetSubtype="32" fill="hold" nodeType="withEffect">
                                  <p:stCondLst>
                                    <p:cond delay="600"/>
                                  </p:stCondLst>
                                  <p:childTnLst>
                                    <p:anim calcmode="lin" valueType="num">
                                      <p:cBhvr>
                                        <p:cTn id="40" dur="500"/>
                                        <p:tgtEl>
                                          <p:spTgt spid="15"/>
                                        </p:tgtEl>
                                        <p:attrNameLst>
                                          <p:attrName>ppt_w</p:attrName>
                                        </p:attrNameLst>
                                      </p:cBhvr>
                                      <p:tavLst>
                                        <p:tav tm="0">
                                          <p:val>
                                            <p:strVal val="ppt_w"/>
                                          </p:val>
                                        </p:tav>
                                        <p:tav tm="100000">
                                          <p:val>
                                            <p:fltVal val="0"/>
                                          </p:val>
                                        </p:tav>
                                      </p:tavLst>
                                    </p:anim>
                                    <p:anim calcmode="lin" valueType="num">
                                      <p:cBhvr>
                                        <p:cTn id="41" dur="500"/>
                                        <p:tgtEl>
                                          <p:spTgt spid="15"/>
                                        </p:tgtEl>
                                        <p:attrNameLst>
                                          <p:attrName>ppt_h</p:attrName>
                                        </p:attrNameLst>
                                      </p:cBhvr>
                                      <p:tavLst>
                                        <p:tav tm="0">
                                          <p:val>
                                            <p:strVal val="ppt_h"/>
                                          </p:val>
                                        </p:tav>
                                        <p:tav tm="100000">
                                          <p:val>
                                            <p:fltVal val="0"/>
                                          </p:val>
                                        </p:tav>
                                      </p:tavLst>
                                    </p:anim>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16" name="CAT.wav"/>
                                        </p:tgtEl>
                                      </p:cMediaNode>
                                    </p:audio>
                                  </p:subTnLst>
                                </p:cTn>
                              </p:par>
                            </p:childTnLst>
                          </p:cTn>
                        </p:par>
                      </p:childTnLst>
                    </p:cTn>
                  </p:par>
                </p:childTnLst>
              </p:cTn>
              <p:nextCondLst>
                <p:cond evt="onClick" delay="0">
                  <p:tgtEl>
                    <p:spTgt spid="10"/>
                  </p:tgtEl>
                </p:cond>
              </p:nextCondLst>
            </p:seq>
            <p:seq concurrent="1" nextAc="seek">
              <p:cTn id="44" restart="whenNotActive" fill="hold" evtFilter="cancelBubble" nodeType="interactiveSeq">
                <p:stCondLst>
                  <p:cond evt="onClick" delay="0">
                    <p:tgtEl>
                      <p:spTgt spid="11"/>
                    </p:tgtEl>
                  </p:cond>
                </p:stCondLst>
                <p:endSync evt="end" delay="0">
                  <p:rtn val="all"/>
                </p:endSync>
                <p:childTnLst>
                  <p:par>
                    <p:cTn id="45" fill="hold">
                      <p:stCondLst>
                        <p:cond delay="0"/>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p:cTn id="49" dur="300" fill="hold"/>
                                        <p:tgtEl>
                                          <p:spTgt spid="19"/>
                                        </p:tgtEl>
                                        <p:attrNameLst>
                                          <p:attrName>ppt_w</p:attrName>
                                        </p:attrNameLst>
                                      </p:cBhvr>
                                      <p:tavLst>
                                        <p:tav tm="0">
                                          <p:val>
                                            <p:fltVal val="0"/>
                                          </p:val>
                                        </p:tav>
                                        <p:tav tm="100000">
                                          <p:val>
                                            <p:strVal val="#ppt_w"/>
                                          </p:val>
                                        </p:tav>
                                      </p:tavLst>
                                    </p:anim>
                                    <p:anim calcmode="lin" valueType="num">
                                      <p:cBhvr>
                                        <p:cTn id="50" dur="300" fill="hold"/>
                                        <p:tgtEl>
                                          <p:spTgt spid="19"/>
                                        </p:tgtEl>
                                        <p:attrNameLst>
                                          <p:attrName>ppt_h</p:attrName>
                                        </p:attrNameLst>
                                      </p:cBhvr>
                                      <p:tavLst>
                                        <p:tav tm="0">
                                          <p:val>
                                            <p:fltVal val="0"/>
                                          </p:val>
                                        </p:tav>
                                        <p:tav tm="100000">
                                          <p:val>
                                            <p:strVal val="#ppt_h"/>
                                          </p:val>
                                        </p:tav>
                                      </p:tavLst>
                                    </p:anim>
                                    <p:animEffect transition="in" filter="fade">
                                      <p:cBhvr>
                                        <p:cTn id="51" dur="300"/>
                                        <p:tgtEl>
                                          <p:spTgt spid="19"/>
                                        </p:tgtEl>
                                      </p:cBhvr>
                                    </p:animEffect>
                                  </p:childTnLst>
                                </p:cTn>
                              </p:par>
                            </p:childTnLst>
                          </p:cTn>
                        </p:par>
                      </p:childTnLst>
                    </p:cTn>
                  </p:par>
                </p:childTnLst>
              </p:cTn>
              <p:nextCondLst>
                <p:cond evt="onClick" delay="0">
                  <p:tgtEl>
                    <p:spTgt spid="1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pic>
        <p:nvPicPr>
          <p:cNvPr id="31" name="-"/>
          <p:cNvPicPr>
            <a:picLocks noChangeAspect="1"/>
          </p:cNvPicPr>
          <p:nvPr>
            <p:custDataLst>
              <p:tags r:id="rId1"/>
            </p:custDataLst>
          </p:nvPr>
        </p:nvPicPr>
        <p:blipFill>
          <a:blip r:embed="rId13"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pic>
        <p:nvPicPr>
          <p:cNvPr id="6" name="-">
            <a:hlinkClick r:id="rId14" action="ppaction://hlinksldjump">
              <a:snd r:embed="rId15" name="Star.wav"/>
            </a:hlinkClick>
          </p:cNvPr>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sp>
        <p:nvSpPr>
          <p:cNvPr id="8" name="-"/>
          <p:cNvSpPr txBox="1"/>
          <p:nvPr>
            <p:custDataLst>
              <p:tags r:id="rId3"/>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01</a:t>
            </a:r>
          </a:p>
        </p:txBody>
      </p:sp>
      <p:sp>
        <p:nvSpPr>
          <p:cNvPr id="13" name="-"/>
          <p:cNvSpPr txBox="1"/>
          <p:nvPr>
            <p:custDataLst>
              <p:tags r:id="rId4"/>
            </p:custDataLst>
          </p:nvPr>
        </p:nvSpPr>
        <p:spPr>
          <a:xfrm>
            <a:off x="4201189" y="1493635"/>
            <a:ext cx="45843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effectLst/>
                <a:latin typeface="Cambria" panose="02040503050406030204" pitchFamily="18" charset="0"/>
                <a:ea typeface="Cambria" panose="02040503050406030204" pitchFamily="18" charset="0"/>
              </a:rPr>
              <a:t>300 cm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  ? dm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a:t>
            </a:r>
            <a:endParaRPr kumimoji="0" lang="en-US" sz="72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a:off x="2559305" y="4765625"/>
            <a:ext cx="3384684" cy="802325"/>
          </a:xfrm>
          <a:prstGeom prst="rect">
            <a:avLst/>
          </a:prstGeom>
        </p:spPr>
      </p:pic>
      <p:pic>
        <p:nvPicPr>
          <p:cNvPr id="10" name="-"/>
          <p:cNvPicPr>
            <a:picLocks noChangeAspect="1"/>
          </p:cNvPicPr>
          <p:nvPr>
            <p:custDataLst>
              <p:tags r:id="rId6"/>
            </p:custDataLst>
          </p:nvPr>
        </p:nvPicPr>
        <p:blipFill>
          <a:blip r:embed="rId18" cstate="print">
            <a:extLst>
              <a:ext uri="{28A0092B-C50C-407E-A947-70E740481C1C}">
                <a14:useLocalDpi xmlns:a14="http://schemas.microsoft.com/office/drawing/2010/main" val="0"/>
              </a:ext>
            </a:extLst>
          </a:blip>
          <a:stretch>
            <a:fillRect/>
          </a:stretch>
        </p:blipFill>
        <p:spPr>
          <a:xfrm>
            <a:off x="2682709" y="5586073"/>
            <a:ext cx="2966648" cy="1238764"/>
          </a:xfrm>
          <a:prstGeom prst="rect">
            <a:avLst/>
          </a:prstGeom>
        </p:spPr>
      </p:pic>
      <p:sp>
        <p:nvSpPr>
          <p:cNvPr id="15" name="-"/>
          <p:cNvSpPr txBox="1"/>
          <p:nvPr>
            <p:custDataLst>
              <p:tags r:id="rId7"/>
            </p:custDataLst>
          </p:nvPr>
        </p:nvSpPr>
        <p:spPr>
          <a:xfrm>
            <a:off x="2691686" y="5697624"/>
            <a:ext cx="30190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3</a:t>
            </a:r>
          </a:p>
        </p:txBody>
      </p:sp>
      <p:grpSp>
        <p:nvGrpSpPr>
          <p:cNvPr id="18" name="-"/>
          <p:cNvGrpSpPr/>
          <p:nvPr>
            <p:custDataLst>
              <p:tags r:id="rId8"/>
            </p:custDataLst>
          </p:nvPr>
        </p:nvGrpSpPr>
        <p:grpSpPr>
          <a:xfrm>
            <a:off x="6080436" y="5602823"/>
            <a:ext cx="3021012" cy="1238764"/>
            <a:chOff x="4627677" y="5476201"/>
            <a:chExt cx="3021012" cy="1238764"/>
          </a:xfrm>
        </p:grpSpPr>
        <p:pic>
          <p:nvPicPr>
            <p:cNvPr id="11" name="-">
              <a:hlinkClick r:id="" action="ppaction://hlinkshowjump?jump=nextslide">
                <a:snd r:embed="rId19" name="Level Fail.wav"/>
              </a:hlinkClick>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16" name="-">
              <a:hlinkClick r:id="" action="ppaction://hlinkshowjump?jump=nextslide">
                <a:snd r:embed="rId19" name="Level Fail.wav"/>
              </a:hlinkClick>
            </p:cNvPr>
            <p:cNvSpPr txBox="1"/>
            <p:nvPr/>
          </p:nvSpPr>
          <p:spPr>
            <a:xfrm>
              <a:off x="4627677" y="5571002"/>
              <a:ext cx="301900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30</a:t>
              </a:r>
            </a:p>
          </p:txBody>
        </p:sp>
      </p:grpSp>
    </p:spTree>
    <p:extLst>
      <p:ext uri="{BB962C8B-B14F-4D97-AF65-F5344CB8AC3E}">
        <p14:creationId xmlns:p14="http://schemas.microsoft.com/office/powerpoint/2010/main" val="3753918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300" fill="hold"/>
                                        <p:tgtEl>
                                          <p:spTgt spid="31"/>
                                        </p:tgtEl>
                                        <p:attrNameLst>
                                          <p:attrName>ppt_w</p:attrName>
                                        </p:attrNameLst>
                                      </p:cBhvr>
                                      <p:tavLst>
                                        <p:tav tm="0">
                                          <p:val>
                                            <p:fltVal val="0"/>
                                          </p:val>
                                        </p:tav>
                                        <p:tav tm="100000">
                                          <p:val>
                                            <p:strVal val="#ppt_w"/>
                                          </p:val>
                                        </p:tav>
                                      </p:tavLst>
                                    </p:anim>
                                    <p:anim calcmode="lin" valueType="num">
                                      <p:cBhvr>
                                        <p:cTn id="13" dur="300" fill="hold"/>
                                        <p:tgtEl>
                                          <p:spTgt spid="31"/>
                                        </p:tgtEl>
                                        <p:attrNameLst>
                                          <p:attrName>ppt_h</p:attrName>
                                        </p:attrNameLst>
                                      </p:cBhvr>
                                      <p:tavLst>
                                        <p:tav tm="0">
                                          <p:val>
                                            <p:fltVal val="0"/>
                                          </p:val>
                                        </p:tav>
                                        <p:tav tm="100000">
                                          <p:val>
                                            <p:strVal val="#ppt_h"/>
                                          </p:val>
                                        </p:tav>
                                      </p:tavLst>
                                    </p:anim>
                                    <p:animEffect transition="in" filter="fade">
                                      <p:cBhvr>
                                        <p:cTn id="14" dur="300"/>
                                        <p:tgtEl>
                                          <p:spTgt spid="31"/>
                                        </p:tgtEl>
                                      </p:cBhvr>
                                    </p:animEffect>
                                  </p:childTnLst>
                                </p:cTn>
                              </p:par>
                              <p:par>
                                <p:cTn id="15" presetID="53" presetClass="exit" presetSubtype="32" fill="hold" nodeType="withEffect">
                                  <p:stCondLst>
                                    <p:cond delay="0"/>
                                  </p:stCondLst>
                                  <p:childTnLst>
                                    <p:anim calcmode="lin" valueType="num">
                                      <p:cBhvr>
                                        <p:cTn id="16" dur="500"/>
                                        <p:tgtEl>
                                          <p:spTgt spid="18"/>
                                        </p:tgtEl>
                                        <p:attrNameLst>
                                          <p:attrName>ppt_w</p:attrName>
                                        </p:attrNameLst>
                                      </p:cBhvr>
                                      <p:tavLst>
                                        <p:tav tm="0">
                                          <p:val>
                                            <p:strVal val="ppt_w"/>
                                          </p:val>
                                        </p:tav>
                                        <p:tav tm="100000">
                                          <p:val>
                                            <p:fltVal val="0"/>
                                          </p:val>
                                        </p:tav>
                                      </p:tavLst>
                                    </p:anim>
                                    <p:anim calcmode="lin" valueType="num">
                                      <p:cBhvr>
                                        <p:cTn id="17" dur="500"/>
                                        <p:tgtEl>
                                          <p:spTgt spid="18"/>
                                        </p:tgtEl>
                                        <p:attrNameLst>
                                          <p:attrName>ppt_h</p:attrName>
                                        </p:attrNameLst>
                                      </p:cBhvr>
                                      <p:tavLst>
                                        <p:tav tm="0">
                                          <p:val>
                                            <p:strVal val="ppt_h"/>
                                          </p:val>
                                        </p:tav>
                                        <p:tav tm="100000">
                                          <p:val>
                                            <p:fltVal val="0"/>
                                          </p:val>
                                        </p:tav>
                                      </p:tavLst>
                                    </p:anim>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8"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647354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12"/>
          <a:stretch>
            <a:fillRect/>
          </a:stretch>
        </a:blipFill>
        <a:effectLst/>
      </p:bgPr>
    </p:bg>
    <p:spTree>
      <p:nvGrpSpPr>
        <p:cNvPr id="1" name=""/>
        <p:cNvGrpSpPr/>
        <p:nvPr/>
      </p:nvGrpSpPr>
      <p:grpSpPr>
        <a:xfrm>
          <a:off x="0" y="0"/>
          <a:ext cx="0" cy="0"/>
          <a:chOff x="0" y="0"/>
          <a:chExt cx="0" cy="0"/>
        </a:xfrm>
      </p:grpSpPr>
      <p:pic>
        <p:nvPicPr>
          <p:cNvPr id="6" name="-">
            <a:hlinkClick r:id="rId13" action="ppaction://hlinksldjump">
              <a:snd r:embed="rId14" name="Star.wav"/>
            </a:hlinkClick>
          </p:cNvPr>
          <p:cNvPicPr>
            <a:picLocks noChangeAspect="1"/>
          </p:cNvPicPr>
          <p:nvPr>
            <p:custDataLst>
              <p:tags r:id="rId1"/>
            </p:custDataLst>
          </p:nvPr>
        </p:nvPicPr>
        <p:blipFill>
          <a:blip r:embed="rId15"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6" cstate="print">
            <a:extLst>
              <a:ext uri="{28A0092B-C50C-407E-A947-70E740481C1C}">
                <a14:useLocalDpi xmlns:a14="http://schemas.microsoft.com/office/drawing/2010/main" val="0"/>
              </a:ext>
            </a:extLst>
          </a:blip>
          <a:stretch>
            <a:fillRect/>
          </a:stretch>
        </p:blipFill>
        <p:spPr>
          <a:xfrm>
            <a:off x="2158595" y="5619236"/>
            <a:ext cx="2966648" cy="1238764"/>
          </a:xfrm>
          <a:prstGeom prst="rect">
            <a:avLst/>
          </a:prstGeom>
        </p:spPr>
      </p:pic>
      <p:sp>
        <p:nvSpPr>
          <p:cNvPr id="15" name="-"/>
          <p:cNvSpPr txBox="1"/>
          <p:nvPr>
            <p:custDataLst>
              <p:tags r:id="rId3"/>
            </p:custDataLst>
          </p:nvPr>
        </p:nvSpPr>
        <p:spPr>
          <a:xfrm>
            <a:off x="2132416" y="6021405"/>
            <a:ext cx="3019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6 000</a:t>
            </a:r>
          </a:p>
        </p:txBody>
      </p:sp>
      <p:grpSp>
        <p:nvGrpSpPr>
          <p:cNvPr id="22" name="-"/>
          <p:cNvGrpSpPr/>
          <p:nvPr>
            <p:custDataLst>
              <p:tags r:id="rId4"/>
            </p:custDataLst>
          </p:nvPr>
        </p:nvGrpSpPr>
        <p:grpSpPr>
          <a:xfrm>
            <a:off x="7963148" y="5509710"/>
            <a:ext cx="3023353" cy="1238764"/>
            <a:chOff x="4625336" y="5476201"/>
            <a:chExt cx="3023353" cy="1238764"/>
          </a:xfrm>
        </p:grpSpPr>
        <p:pic>
          <p:nvPicPr>
            <p:cNvPr id="23" name="-">
              <a:hlinkClick r:id="" action="ppaction://hlinkshowjump?jump=nextslide">
                <a:snd r:embed="rId17" name="Level Fail.wav"/>
              </a:hlinkClick>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7" name="Level Fail.wav"/>
              </a:hlinkClick>
            </p:cNvPr>
            <p:cNvSpPr txBox="1"/>
            <p:nvPr/>
          </p:nvSpPr>
          <p:spPr>
            <a:xfrm>
              <a:off x="4625336" y="5875052"/>
              <a:ext cx="30190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8431D"/>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600</a:t>
              </a:r>
            </a:p>
          </p:txBody>
        </p:sp>
      </p:grpSp>
      <p:pic>
        <p:nvPicPr>
          <p:cNvPr id="19" name="-"/>
          <p:cNvPicPr>
            <a:picLocks noChangeAspect="1"/>
          </p:cNvPicPr>
          <p:nvPr>
            <p:custDataLst>
              <p:tags r:id="rId5"/>
            </p:custDataLst>
          </p:nvPr>
        </p:nvPicPr>
        <p:blipFill>
          <a:blip r:embed="rId18"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30" name="-"/>
          <p:cNvSpPr txBox="1"/>
          <p:nvPr>
            <p:custDataLst>
              <p:tags r:id="rId6"/>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02</a:t>
            </a:r>
          </a:p>
        </p:txBody>
      </p:sp>
      <p:sp>
        <p:nvSpPr>
          <p:cNvPr id="32" name="-"/>
          <p:cNvSpPr txBox="1"/>
          <p:nvPr>
            <p:custDataLst>
              <p:tags r:id="rId7"/>
            </p:custDataLst>
          </p:nvPr>
        </p:nvSpPr>
        <p:spPr>
          <a:xfrm>
            <a:off x="4453364" y="1545000"/>
            <a:ext cx="433221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chemeClr val="bg1"/>
                </a:solidFill>
                <a:effectLst/>
                <a:latin typeface="Cambria" panose="02040503050406030204" pitchFamily="18" charset="0"/>
                <a:ea typeface="Cambria" panose="02040503050406030204" pitchFamily="18" charset="0"/>
              </a:rPr>
              <a:t>60 cm</a:t>
            </a:r>
            <a:r>
              <a:rPr lang="en-US" sz="4000" b="1" baseline="30000" dirty="0">
                <a:solidFill>
                  <a:schemeClr val="bg1"/>
                </a:solidFill>
                <a:effectLst/>
                <a:latin typeface="Cambria" panose="02040503050406030204" pitchFamily="18" charset="0"/>
                <a:ea typeface="Cambria" panose="02040503050406030204" pitchFamily="18" charset="0"/>
              </a:rPr>
              <a:t>2</a:t>
            </a:r>
            <a:r>
              <a:rPr lang="en-US" sz="4000" b="1" dirty="0">
                <a:solidFill>
                  <a:schemeClr val="bg1"/>
                </a:solidFill>
                <a:effectLst/>
                <a:latin typeface="Cambria" panose="02040503050406030204" pitchFamily="18" charset="0"/>
                <a:ea typeface="Cambria" panose="02040503050406030204" pitchFamily="18" charset="0"/>
              </a:rPr>
              <a:t>   =  ? mm</a:t>
            </a:r>
            <a:r>
              <a:rPr lang="en-US" sz="4000" b="1" baseline="30000" dirty="0">
                <a:solidFill>
                  <a:schemeClr val="bg1"/>
                </a:solidFill>
                <a:effectLst/>
                <a:latin typeface="Cambria" panose="02040503050406030204" pitchFamily="18" charset="0"/>
                <a:ea typeface="Cambria" panose="02040503050406030204" pitchFamily="18" charset="0"/>
              </a:rPr>
              <a:t>2</a:t>
            </a:r>
            <a:r>
              <a:rPr lang="en-US" sz="4000" b="1" dirty="0">
                <a:solidFill>
                  <a:schemeClr val="bg1"/>
                </a:solidFill>
                <a:effectLst/>
                <a:latin typeface="Cambria" panose="02040503050406030204" pitchFamily="18" charset="0"/>
                <a:ea typeface="Cambria" panose="02040503050406030204" pitchFamily="18" charset="0"/>
              </a:rPr>
              <a:t> </a:t>
            </a:r>
            <a:endParaRPr kumimoji="0" lang="en-US" sz="66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8"/>
            </p:custDataLst>
          </p:nvPr>
        </p:nvPicPr>
        <p:blipFill>
          <a:blip r:embed="rId19" cstate="print">
            <a:extLst>
              <a:ext uri="{28A0092B-C50C-407E-A947-70E740481C1C}">
                <a14:useLocalDpi xmlns:a14="http://schemas.microsoft.com/office/drawing/2010/main" val="0"/>
              </a:ext>
            </a:extLst>
          </a:blip>
          <a:stretch>
            <a:fillRect/>
          </a:stretch>
        </p:blipFill>
        <p:spPr>
          <a:xfrm>
            <a:off x="2072114" y="4775651"/>
            <a:ext cx="3384684" cy="802325"/>
          </a:xfrm>
          <a:prstGeom prst="rect">
            <a:avLst/>
          </a:prstGeom>
        </p:spPr>
      </p:pic>
    </p:spTree>
    <p:extLst>
      <p:ext uri="{BB962C8B-B14F-4D97-AF65-F5344CB8AC3E}">
        <p14:creationId xmlns:p14="http://schemas.microsoft.com/office/powerpoint/2010/main" val="2910445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1"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1"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387063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11"/>
          <a:stretch>
            <a:fillRect/>
          </a:stretch>
        </a:blipFill>
        <a:effectLst/>
      </p:bgPr>
    </p:bg>
    <p:spTree>
      <p:nvGrpSpPr>
        <p:cNvPr id="1" name=""/>
        <p:cNvGrpSpPr/>
        <p:nvPr/>
      </p:nvGrpSpPr>
      <p:grpSpPr>
        <a:xfrm>
          <a:off x="0" y="0"/>
          <a:ext cx="0" cy="0"/>
          <a:chOff x="0" y="0"/>
          <a:chExt cx="0" cy="0"/>
        </a:xfrm>
      </p:grpSpPr>
      <p:pic>
        <p:nvPicPr>
          <p:cNvPr id="6" name="-">
            <a:hlinkClick r:id="rId12" action="ppaction://hlinksldjump">
              <a:snd r:embed="rId13" name="Star.wav"/>
            </a:hlinkClick>
          </p:cNvPr>
          <p:cNvPicPr>
            <a:picLocks noChangeAspect="1"/>
          </p:cNvPicPr>
          <p:nvPr>
            <p:custDataLst>
              <p:tags r:id="rId1"/>
            </p:custDataLst>
          </p:nvPr>
        </p:nvPicPr>
        <p:blipFill>
          <a:blip r:embed="rId14" cstate="print">
            <a:extLst>
              <a:ext uri="{28A0092B-C50C-407E-A947-70E740481C1C}">
                <a14:useLocalDpi xmlns:a14="http://schemas.microsoft.com/office/drawing/2010/main" val="0"/>
              </a:ext>
            </a:extLst>
          </a:blip>
          <a:stretch>
            <a:fillRect/>
          </a:stretch>
        </p:blipFill>
        <p:spPr>
          <a:xfrm>
            <a:off x="92121" y="119007"/>
            <a:ext cx="981080" cy="942974"/>
          </a:xfrm>
          <a:prstGeom prst="rect">
            <a:avLst/>
          </a:prstGeom>
        </p:spPr>
      </p:pic>
      <p:pic>
        <p:nvPicPr>
          <p:cNvPr id="10" name="-"/>
          <p:cNvPicPr>
            <a:picLocks noChangeAspect="1"/>
          </p:cNvPicPr>
          <p:nvPr>
            <p:custDataLst>
              <p:tags r:id="rId2"/>
            </p:custDataLst>
          </p:nvPr>
        </p:nvPicPr>
        <p:blipFill>
          <a:blip r:embed="rId15" cstate="print">
            <a:extLst>
              <a:ext uri="{28A0092B-C50C-407E-A947-70E740481C1C}">
                <a14:useLocalDpi xmlns:a14="http://schemas.microsoft.com/office/drawing/2010/main" val="0"/>
              </a:ext>
            </a:extLst>
          </a:blip>
          <a:stretch>
            <a:fillRect/>
          </a:stretch>
        </p:blipFill>
        <p:spPr>
          <a:xfrm>
            <a:off x="7360938" y="5484510"/>
            <a:ext cx="2966648" cy="1238764"/>
          </a:xfrm>
          <a:prstGeom prst="rect">
            <a:avLst/>
          </a:prstGeom>
        </p:spPr>
      </p:pic>
      <p:sp>
        <p:nvSpPr>
          <p:cNvPr id="15" name="-"/>
          <p:cNvSpPr txBox="1"/>
          <p:nvPr>
            <p:custDataLst>
              <p:tags r:id="rId3"/>
            </p:custDataLst>
          </p:nvPr>
        </p:nvSpPr>
        <p:spPr>
          <a:xfrm>
            <a:off x="7353809" y="5797339"/>
            <a:ext cx="3019006"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520</a:t>
            </a:r>
            <a:endPar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nvGrpSpPr>
          <p:cNvPr id="22" name="-"/>
          <p:cNvGrpSpPr/>
          <p:nvPr>
            <p:custDataLst>
              <p:tags r:id="rId4"/>
            </p:custDataLst>
          </p:nvPr>
        </p:nvGrpSpPr>
        <p:grpSpPr>
          <a:xfrm>
            <a:off x="3507956" y="5541660"/>
            <a:ext cx="3019006" cy="1238764"/>
            <a:chOff x="4655862" y="5476201"/>
            <a:chExt cx="3019006" cy="1238764"/>
          </a:xfrm>
        </p:grpSpPr>
        <p:pic>
          <p:nvPicPr>
            <p:cNvPr id="23" name="-">
              <a:hlinkClick r:id="" action="ppaction://hlinkshowjump?jump=nextslide">
                <a:snd r:embed="rId16" name="Level Fail.wav"/>
              </a:hlinkClick>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2041" y="5476201"/>
              <a:ext cx="2966648" cy="1238764"/>
            </a:xfrm>
            <a:prstGeom prst="rect">
              <a:avLst/>
            </a:prstGeom>
          </p:spPr>
        </p:pic>
        <p:sp>
          <p:nvSpPr>
            <p:cNvPr id="24" name="-">
              <a:hlinkClick r:id="" action="ppaction://hlinkshowjump?jump=nextslide">
                <a:snd r:embed="rId16" name="Level Fail.wav"/>
              </a:hlinkClick>
            </p:cNvPr>
            <p:cNvSpPr txBox="1"/>
            <p:nvPr/>
          </p:nvSpPr>
          <p:spPr>
            <a:xfrm>
              <a:off x="4655862" y="5803194"/>
              <a:ext cx="3019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mbria" panose="02040503050406030204" pitchFamily="18" charset="0"/>
                  <a:ea typeface="+mn-ea"/>
                  <a:cs typeface="Arial" panose="020B0604020202020204" pitchFamily="34" charset="0"/>
                </a:rPr>
                <a:t>52</a:t>
              </a:r>
            </a:p>
          </p:txBody>
        </p:sp>
      </p:grpSp>
      <p:pic>
        <p:nvPicPr>
          <p:cNvPr id="19" name="-"/>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flipH="1">
            <a:off x="1958994" y="569053"/>
            <a:ext cx="1447431" cy="1523323"/>
          </a:xfrm>
          <a:prstGeom prst="rect">
            <a:avLst/>
          </a:prstGeom>
        </p:spPr>
      </p:pic>
      <p:sp>
        <p:nvSpPr>
          <p:cNvPr id="27" name="-"/>
          <p:cNvSpPr txBox="1"/>
          <p:nvPr>
            <p:custDataLst>
              <p:tags r:id="rId6"/>
            </p:custDataLst>
          </p:nvPr>
        </p:nvSpPr>
        <p:spPr>
          <a:xfrm>
            <a:off x="4795760" y="119007"/>
            <a:ext cx="331035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Câu</a:t>
            </a: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entury Gothic" panose="020B0502020202020204" pitchFamily="34" charset="0"/>
                <a:ea typeface="+mn-ea"/>
                <a:cs typeface="+mn-cs"/>
              </a:rPr>
              <a:t> 03</a:t>
            </a:r>
          </a:p>
        </p:txBody>
      </p:sp>
      <p:sp>
        <p:nvSpPr>
          <p:cNvPr id="28" name="-"/>
          <p:cNvSpPr txBox="1"/>
          <p:nvPr>
            <p:custDataLst>
              <p:tags r:id="rId7"/>
            </p:custDataLst>
          </p:nvPr>
        </p:nvSpPr>
        <p:spPr>
          <a:xfrm>
            <a:off x="4395201" y="1094013"/>
            <a:ext cx="422816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schemeClr val="bg1"/>
                </a:solidFill>
                <a:effectLst/>
                <a:latin typeface="Cambria" panose="02040503050406030204" pitchFamily="18" charset="0"/>
                <a:ea typeface="Cambria" panose="02040503050406030204" pitchFamily="18" charset="0"/>
              </a:rPr>
              <a:t>52 000 dm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  ? m</a:t>
            </a:r>
            <a:r>
              <a:rPr lang="en-US" sz="3600" baseline="30000" dirty="0">
                <a:solidFill>
                  <a:schemeClr val="bg1"/>
                </a:solidFill>
                <a:effectLst/>
                <a:latin typeface="Cambria" panose="02040503050406030204" pitchFamily="18" charset="0"/>
                <a:ea typeface="Cambria" panose="02040503050406030204" pitchFamily="18" charset="0"/>
              </a:rPr>
              <a:t>2</a:t>
            </a:r>
            <a:r>
              <a:rPr lang="en-US" sz="3600" dirty="0">
                <a:solidFill>
                  <a:schemeClr val="bg1"/>
                </a:solidFill>
                <a:effectLst/>
                <a:latin typeface="Cambria" panose="02040503050406030204" pitchFamily="18" charset="0"/>
                <a:ea typeface="Cambria" panose="02040503050406030204" pitchFamily="18" charset="0"/>
              </a:rPr>
              <a:t> </a:t>
            </a:r>
            <a:endParaRPr kumimoji="0" lang="en-US" sz="6000" b="1" i="0"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4" name="-"/>
          <p:cNvPicPr>
            <a:picLocks noChangeAspect="1"/>
          </p:cNvPicPr>
          <p:nvPr>
            <p:custDataLst>
              <p:tags r:id="rId8"/>
            </p:custDataLst>
          </p:nvPr>
        </p:nvPicPr>
        <p:blipFill>
          <a:blip r:embed="rId18" cstate="print">
            <a:extLst>
              <a:ext uri="{28A0092B-C50C-407E-A947-70E740481C1C}">
                <a14:useLocalDpi xmlns:a14="http://schemas.microsoft.com/office/drawing/2010/main" val="0"/>
              </a:ext>
            </a:extLst>
          </a:blip>
          <a:stretch>
            <a:fillRect/>
          </a:stretch>
        </p:blipFill>
        <p:spPr>
          <a:xfrm>
            <a:off x="6807732" y="4766727"/>
            <a:ext cx="3384684" cy="802325"/>
          </a:xfrm>
          <a:prstGeom prst="rect">
            <a:avLst/>
          </a:prstGeom>
        </p:spPr>
      </p:pic>
    </p:spTree>
    <p:extLst>
      <p:ext uri="{BB962C8B-B14F-4D97-AF65-F5344CB8AC3E}">
        <p14:creationId xmlns:p14="http://schemas.microsoft.com/office/powerpoint/2010/main" val="7795355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10" name="Prize.wav"/>
                                        </p:tgtEl>
                                      </p:cMediaNode>
                                    </p:audio>
                                  </p:sub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300" fill="hold"/>
                                        <p:tgtEl>
                                          <p:spTgt spid="19"/>
                                        </p:tgtEl>
                                        <p:attrNameLst>
                                          <p:attrName>ppt_w</p:attrName>
                                        </p:attrNameLst>
                                      </p:cBhvr>
                                      <p:tavLst>
                                        <p:tav tm="0">
                                          <p:val>
                                            <p:fltVal val="0"/>
                                          </p:val>
                                        </p:tav>
                                        <p:tav tm="100000">
                                          <p:val>
                                            <p:strVal val="#ppt_w"/>
                                          </p:val>
                                        </p:tav>
                                      </p:tavLst>
                                    </p:anim>
                                    <p:anim calcmode="lin" valueType="num">
                                      <p:cBhvr>
                                        <p:cTn id="13" dur="300" fill="hold"/>
                                        <p:tgtEl>
                                          <p:spTgt spid="19"/>
                                        </p:tgtEl>
                                        <p:attrNameLst>
                                          <p:attrName>ppt_h</p:attrName>
                                        </p:attrNameLst>
                                      </p:cBhvr>
                                      <p:tavLst>
                                        <p:tav tm="0">
                                          <p:val>
                                            <p:fltVal val="0"/>
                                          </p:val>
                                        </p:tav>
                                        <p:tav tm="100000">
                                          <p:val>
                                            <p:strVal val="#ppt_h"/>
                                          </p:val>
                                        </p:tav>
                                      </p:tavLst>
                                    </p:anim>
                                    <p:animEffect transition="in" filter="fade">
                                      <p:cBhvr>
                                        <p:cTn id="14" dur="300"/>
                                        <p:tgtEl>
                                          <p:spTgt spid="19"/>
                                        </p:tgtEl>
                                      </p:cBhvr>
                                    </p:animEffect>
                                  </p:childTnLst>
                                </p:cTn>
                              </p:par>
                              <p:par>
                                <p:cTn id="15" presetID="53" presetClass="exit" presetSubtype="32" fill="hold" nodeType="withEffect">
                                  <p:stCondLst>
                                    <p:cond delay="0"/>
                                  </p:stCondLst>
                                  <p:childTnLst>
                                    <p:anim calcmode="lin" valueType="num">
                                      <p:cBhvr>
                                        <p:cTn id="16" dur="500"/>
                                        <p:tgtEl>
                                          <p:spTgt spid="22"/>
                                        </p:tgtEl>
                                        <p:attrNameLst>
                                          <p:attrName>ppt_w</p:attrName>
                                        </p:attrNameLst>
                                      </p:cBhvr>
                                      <p:tavLst>
                                        <p:tav tm="0">
                                          <p:val>
                                            <p:strVal val="ppt_w"/>
                                          </p:val>
                                        </p:tav>
                                        <p:tav tm="100000">
                                          <p:val>
                                            <p:fltVal val="0"/>
                                          </p:val>
                                        </p:tav>
                                      </p:tavLst>
                                    </p:anim>
                                    <p:anim calcmode="lin" valueType="num">
                                      <p:cBhvr>
                                        <p:cTn id="17" dur="500"/>
                                        <p:tgtEl>
                                          <p:spTgt spid="22"/>
                                        </p:tgtEl>
                                        <p:attrNameLst>
                                          <p:attrName>ppt_h</p:attrName>
                                        </p:attrNameLst>
                                      </p:cBhvr>
                                      <p:tavLst>
                                        <p:tav tm="0">
                                          <p:val>
                                            <p:strVal val="ppt_h"/>
                                          </p:val>
                                        </p:tav>
                                        <p:tav tm="100000">
                                          <p:val>
                                            <p:fltVal val="0"/>
                                          </p:val>
                                        </p:tav>
                                      </p:tavLst>
                                    </p:anim>
                                    <p:animEffect transition="out" filter="fade">
                                      <p:cBhvr>
                                        <p:cTn id="18" dur="500"/>
                                        <p:tgtEl>
                                          <p:spTgt spid="22"/>
                                        </p:tgtEl>
                                      </p:cBhvr>
                                    </p:animEffect>
                                    <p:set>
                                      <p:cBhvr>
                                        <p:cTn id="19" dur="1" fill="hold">
                                          <p:stCondLst>
                                            <p:cond delay="499"/>
                                          </p:stCondLst>
                                        </p:cTn>
                                        <p:tgtEl>
                                          <p:spTgt spid="22"/>
                                        </p:tgtEl>
                                        <p:attrNameLst>
                                          <p:attrName>style.visibility</p:attrName>
                                        </p:attrNameLst>
                                      </p:cBhvr>
                                      <p:to>
                                        <p:strVal val="hidden"/>
                                      </p:to>
                                    </p:set>
                                  </p:childTnLst>
                                </p:cTn>
                              </p:par>
                              <p:par>
                                <p:cTn id="20" presetID="53" presetClass="entr" presetSubtype="16" fill="hold" nodeType="withEffect">
                                  <p:stCondLst>
                                    <p:cond delay="100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nextCondLst>
                <p:cond evt="onClick" delay="0">
                  <p:tgtEl>
                    <p:spTgt spid="1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pic>
        <p:nvPicPr>
          <p:cNvPr id="12" name="-">
            <a:hlinkClick r:id="" action="ppaction://hlinkshowjump?jump=previousslide">
              <a:snd r:embed="rId4" name="Bubble Burst.wav"/>
            </a:hlinkClick>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11013890" y="5671596"/>
            <a:ext cx="1093229" cy="1051538"/>
          </a:xfrm>
          <a:prstGeom prst="rect">
            <a:avLst/>
          </a:prstGeom>
        </p:spPr>
      </p:pic>
    </p:spTree>
    <p:extLst>
      <p:ext uri="{BB962C8B-B14F-4D97-AF65-F5344CB8AC3E}">
        <p14:creationId xmlns:p14="http://schemas.microsoft.com/office/powerpoint/2010/main" val="1129549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FLATTEN" val="true"/>
</p:tagLst>
</file>

<file path=ppt/tags/tag11.xml><?xml version="1.0" encoding="utf-8"?>
<p:tagLst xmlns:a="http://schemas.openxmlformats.org/drawingml/2006/main" xmlns:r="http://schemas.openxmlformats.org/officeDocument/2006/relationships" xmlns:p="http://schemas.openxmlformats.org/presentationml/2006/main">
  <p:tag name="FLATTEN" val="true"/>
</p:tagLst>
</file>

<file path=ppt/tags/tag12.xml><?xml version="1.0" encoding="utf-8"?>
<p:tagLst xmlns:a="http://schemas.openxmlformats.org/drawingml/2006/main" xmlns:r="http://schemas.openxmlformats.org/officeDocument/2006/relationships" xmlns:p="http://schemas.openxmlformats.org/presentationml/2006/main">
  <p:tag name="FLATTEN" val="true"/>
</p:tagLst>
</file>

<file path=ppt/tags/tag13.xml><?xml version="1.0" encoding="utf-8"?>
<p:tagLst xmlns:a="http://schemas.openxmlformats.org/drawingml/2006/main" xmlns:r="http://schemas.openxmlformats.org/officeDocument/2006/relationships" xmlns:p="http://schemas.openxmlformats.org/presentationml/2006/main">
  <p:tag name="FLATTEN" val="true"/>
</p:tagLst>
</file>

<file path=ppt/tags/tag14.xml><?xml version="1.0" encoding="utf-8"?>
<p:tagLst xmlns:a="http://schemas.openxmlformats.org/drawingml/2006/main" xmlns:r="http://schemas.openxmlformats.org/officeDocument/2006/relationships" xmlns:p="http://schemas.openxmlformats.org/presentationml/2006/main">
  <p:tag name="FLATTEN" val="true"/>
</p:tagLst>
</file>

<file path=ppt/tags/tag15.xml><?xml version="1.0" encoding="utf-8"?>
<p:tagLst xmlns:a="http://schemas.openxmlformats.org/drawingml/2006/main" xmlns:r="http://schemas.openxmlformats.org/officeDocument/2006/relationships" xmlns:p="http://schemas.openxmlformats.org/presentationml/2006/main">
  <p:tag name="FLATTEN" val="true"/>
</p:tagLst>
</file>

<file path=ppt/tags/tag16.xml><?xml version="1.0" encoding="utf-8"?>
<p:tagLst xmlns:a="http://schemas.openxmlformats.org/drawingml/2006/main" xmlns:r="http://schemas.openxmlformats.org/officeDocument/2006/relationships" xmlns:p="http://schemas.openxmlformats.org/presentationml/2006/main">
  <p:tag name="FLATTEN" val="true"/>
</p:tagLst>
</file>

<file path=ppt/tags/tag17.xml><?xml version="1.0" encoding="utf-8"?>
<p:tagLst xmlns:a="http://schemas.openxmlformats.org/drawingml/2006/main" xmlns:r="http://schemas.openxmlformats.org/officeDocument/2006/relationships" xmlns:p="http://schemas.openxmlformats.org/presentationml/2006/main">
  <p:tag name="FLATTEN" val="true"/>
</p:tagLst>
</file>

<file path=ppt/tags/tag18.xml><?xml version="1.0" encoding="utf-8"?>
<p:tagLst xmlns:a="http://schemas.openxmlformats.org/drawingml/2006/main" xmlns:r="http://schemas.openxmlformats.org/officeDocument/2006/relationships" xmlns:p="http://schemas.openxmlformats.org/presentationml/2006/main">
  <p:tag name="FLATTEN" val="true"/>
</p:tagLst>
</file>

<file path=ppt/tags/tag19.xml><?xml version="1.0" encoding="utf-8"?>
<p:tagLst xmlns:a="http://schemas.openxmlformats.org/drawingml/2006/main" xmlns:r="http://schemas.openxmlformats.org/officeDocument/2006/relationships" xmlns:p="http://schemas.openxmlformats.org/presentationml/2006/main">
  <p:tag name="FLATTEN" val="true"/>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FLATTEN" val="true"/>
</p:tagLst>
</file>

<file path=ppt/tags/tag21.xml><?xml version="1.0" encoding="utf-8"?>
<p:tagLst xmlns:a="http://schemas.openxmlformats.org/drawingml/2006/main" xmlns:r="http://schemas.openxmlformats.org/officeDocument/2006/relationships" xmlns:p="http://schemas.openxmlformats.org/presentationml/2006/main">
  <p:tag name="FLATTEN" val="true"/>
</p:tagLst>
</file>

<file path=ppt/tags/tag22.xml><?xml version="1.0" encoding="utf-8"?>
<p:tagLst xmlns:a="http://schemas.openxmlformats.org/drawingml/2006/main" xmlns:r="http://schemas.openxmlformats.org/officeDocument/2006/relationships" xmlns:p="http://schemas.openxmlformats.org/presentationml/2006/main">
  <p:tag name="FLATTEN" val="true"/>
</p:tagLst>
</file>

<file path=ppt/tags/tag23.xml><?xml version="1.0" encoding="utf-8"?>
<p:tagLst xmlns:a="http://schemas.openxmlformats.org/drawingml/2006/main" xmlns:r="http://schemas.openxmlformats.org/officeDocument/2006/relationships" xmlns:p="http://schemas.openxmlformats.org/presentationml/2006/main">
  <p:tag name="FLATTEN" val="true"/>
</p:tagLst>
</file>

<file path=ppt/tags/tag24.xml><?xml version="1.0" encoding="utf-8"?>
<p:tagLst xmlns:a="http://schemas.openxmlformats.org/drawingml/2006/main" xmlns:r="http://schemas.openxmlformats.org/officeDocument/2006/relationships" xmlns:p="http://schemas.openxmlformats.org/presentationml/2006/main">
  <p:tag name="FLATTEN" val="true"/>
</p:tagLst>
</file>

<file path=ppt/tags/tag25.xml><?xml version="1.0" encoding="utf-8"?>
<p:tagLst xmlns:a="http://schemas.openxmlformats.org/drawingml/2006/main" xmlns:r="http://schemas.openxmlformats.org/officeDocument/2006/relationships" xmlns:p="http://schemas.openxmlformats.org/presentationml/2006/main">
  <p:tag name="FLATTEN" val="true"/>
</p:tagLst>
</file>

<file path=ppt/tags/tag26.xml><?xml version="1.0" encoding="utf-8"?>
<p:tagLst xmlns:a="http://schemas.openxmlformats.org/drawingml/2006/main" xmlns:r="http://schemas.openxmlformats.org/officeDocument/2006/relationships" xmlns:p="http://schemas.openxmlformats.org/presentationml/2006/main">
  <p:tag name="FLATTEN" val="true"/>
</p:tagLst>
</file>

<file path=ppt/tags/tag27.xml><?xml version="1.0" encoding="utf-8"?>
<p:tagLst xmlns:a="http://schemas.openxmlformats.org/drawingml/2006/main" xmlns:r="http://schemas.openxmlformats.org/officeDocument/2006/relationships" xmlns:p="http://schemas.openxmlformats.org/presentationml/2006/main">
  <p:tag name="FLATTEN" val="true"/>
</p:tagLst>
</file>

<file path=ppt/tags/tag28.xml><?xml version="1.0" encoding="utf-8"?>
<p:tagLst xmlns:a="http://schemas.openxmlformats.org/drawingml/2006/main" xmlns:r="http://schemas.openxmlformats.org/officeDocument/2006/relationships" xmlns:p="http://schemas.openxmlformats.org/presentationml/2006/main">
  <p:tag name="FLATTEN" val="true"/>
</p:tagLst>
</file>

<file path=ppt/tags/tag29.xml><?xml version="1.0" encoding="utf-8"?>
<p:tagLst xmlns:a="http://schemas.openxmlformats.org/drawingml/2006/main" xmlns:r="http://schemas.openxmlformats.org/officeDocument/2006/relationships" xmlns:p="http://schemas.openxmlformats.org/presentationml/2006/main">
  <p:tag name="FLATTEN" val="true"/>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FLATTEN" val="true"/>
</p:tagLst>
</file>

<file path=ppt/tags/tag31.xml><?xml version="1.0" encoding="utf-8"?>
<p:tagLst xmlns:a="http://schemas.openxmlformats.org/drawingml/2006/main" xmlns:r="http://schemas.openxmlformats.org/officeDocument/2006/relationships" xmlns:p="http://schemas.openxmlformats.org/presentationml/2006/main">
  <p:tag name="FLATTEN" val="true"/>
</p:tagLst>
</file>

<file path=ppt/tags/tag32.xml><?xml version="1.0" encoding="utf-8"?>
<p:tagLst xmlns:a="http://schemas.openxmlformats.org/drawingml/2006/main" xmlns:r="http://schemas.openxmlformats.org/officeDocument/2006/relationships" xmlns:p="http://schemas.openxmlformats.org/presentationml/2006/main">
  <p:tag name="FLATTEN" val="true"/>
</p:tagLst>
</file>

<file path=ppt/tags/tag33.xml><?xml version="1.0" encoding="utf-8"?>
<p:tagLst xmlns:a="http://schemas.openxmlformats.org/drawingml/2006/main" xmlns:r="http://schemas.openxmlformats.org/officeDocument/2006/relationships" xmlns:p="http://schemas.openxmlformats.org/presentationml/2006/main">
  <p:tag name="FLATTEN" val="true"/>
</p:tagLst>
</file>

<file path=ppt/tags/tag34.xml><?xml version="1.0" encoding="utf-8"?>
<p:tagLst xmlns:a="http://schemas.openxmlformats.org/drawingml/2006/main" xmlns:r="http://schemas.openxmlformats.org/officeDocument/2006/relationships" xmlns:p="http://schemas.openxmlformats.org/presentationml/2006/main">
  <p:tag name="FLATTEN" val="true"/>
</p:tagLst>
</file>

<file path=ppt/tags/tag35.xml><?xml version="1.0" encoding="utf-8"?>
<p:tagLst xmlns:a="http://schemas.openxmlformats.org/drawingml/2006/main" xmlns:r="http://schemas.openxmlformats.org/officeDocument/2006/relationships" xmlns:p="http://schemas.openxmlformats.org/presentationml/2006/main">
  <p:tag name="FLATTEN" val="true"/>
</p:tagLst>
</file>

<file path=ppt/tags/tag36.xml><?xml version="1.0" encoding="utf-8"?>
<p:tagLst xmlns:a="http://schemas.openxmlformats.org/drawingml/2006/main" xmlns:r="http://schemas.openxmlformats.org/officeDocument/2006/relationships" xmlns:p="http://schemas.openxmlformats.org/presentationml/2006/main">
  <p:tag name="FLATTEN" val="true"/>
</p:tagLst>
</file>

<file path=ppt/tags/tag37.xml><?xml version="1.0" encoding="utf-8"?>
<p:tagLst xmlns:a="http://schemas.openxmlformats.org/drawingml/2006/main" xmlns:r="http://schemas.openxmlformats.org/officeDocument/2006/relationships" xmlns:p="http://schemas.openxmlformats.org/presentationml/2006/main">
  <p:tag name="FLATTEN" val="true"/>
</p:tagLst>
</file>

<file path=ppt/tags/tag38.xml><?xml version="1.0" encoding="utf-8"?>
<p:tagLst xmlns:a="http://schemas.openxmlformats.org/drawingml/2006/main" xmlns:r="http://schemas.openxmlformats.org/officeDocument/2006/relationships" xmlns:p="http://schemas.openxmlformats.org/presentationml/2006/main">
  <p:tag name="FLATTEN" val="true"/>
</p:tagLst>
</file>

<file path=ppt/tags/tag39.xml><?xml version="1.0" encoding="utf-8"?>
<p:tagLst xmlns:a="http://schemas.openxmlformats.org/drawingml/2006/main" xmlns:r="http://schemas.openxmlformats.org/officeDocument/2006/relationships" xmlns:p="http://schemas.openxmlformats.org/presentationml/2006/main">
  <p:tag name="FLATTEN" val="true"/>
</p:tagLst>
</file>

<file path=ppt/tags/tag4.xml><?xml version="1.0" encoding="utf-8"?>
<p:tagLst xmlns:a="http://schemas.openxmlformats.org/drawingml/2006/main" xmlns:r="http://schemas.openxmlformats.org/officeDocument/2006/relationships" xmlns:p="http://schemas.openxmlformats.org/presentationml/2006/main">
  <p:tag name="TIMING" val="|0.2"/>
</p:tagLst>
</file>

<file path=ppt/tags/tag40.xml><?xml version="1.0" encoding="utf-8"?>
<p:tagLst xmlns:a="http://schemas.openxmlformats.org/drawingml/2006/main" xmlns:r="http://schemas.openxmlformats.org/officeDocument/2006/relationships" xmlns:p="http://schemas.openxmlformats.org/presentationml/2006/main">
  <p:tag name="FLATTEN" val="true"/>
</p:tagLst>
</file>

<file path=ppt/tags/tag41.xml><?xml version="1.0" encoding="utf-8"?>
<p:tagLst xmlns:a="http://schemas.openxmlformats.org/drawingml/2006/main" xmlns:r="http://schemas.openxmlformats.org/officeDocument/2006/relationships" xmlns:p="http://schemas.openxmlformats.org/presentationml/2006/main">
  <p:tag name="FLATTEN" val="true"/>
</p:tagLst>
</file>

<file path=ppt/tags/tag42.xml><?xml version="1.0" encoding="utf-8"?>
<p:tagLst xmlns:a="http://schemas.openxmlformats.org/drawingml/2006/main" xmlns:r="http://schemas.openxmlformats.org/officeDocument/2006/relationships" xmlns:p="http://schemas.openxmlformats.org/presentationml/2006/main">
  <p:tag name="FLATTEN" val="true"/>
</p:tagLst>
</file>

<file path=ppt/tags/tag43.xml><?xml version="1.0" encoding="utf-8"?>
<p:tagLst xmlns:a="http://schemas.openxmlformats.org/drawingml/2006/main" xmlns:r="http://schemas.openxmlformats.org/officeDocument/2006/relationships" xmlns:p="http://schemas.openxmlformats.org/presentationml/2006/main">
  <p:tag name="FLATTEN" val="true"/>
</p:tagLst>
</file>

<file path=ppt/tags/tag44.xml><?xml version="1.0" encoding="utf-8"?>
<p:tagLst xmlns:a="http://schemas.openxmlformats.org/drawingml/2006/main" xmlns:r="http://schemas.openxmlformats.org/officeDocument/2006/relationships" xmlns:p="http://schemas.openxmlformats.org/presentationml/2006/main">
  <p:tag name="FLATTEN" val="true"/>
</p:tagLst>
</file>

<file path=ppt/tags/tag45.xml><?xml version="1.0" encoding="utf-8"?>
<p:tagLst xmlns:a="http://schemas.openxmlformats.org/drawingml/2006/main" xmlns:r="http://schemas.openxmlformats.org/officeDocument/2006/relationships" xmlns:p="http://schemas.openxmlformats.org/presentationml/2006/main">
  <p:tag name="TIMING" val="|0.5|0.4"/>
</p:tagLst>
</file>

<file path=ppt/tags/tag46.xml><?xml version="1.0" encoding="utf-8"?>
<p:tagLst xmlns:a="http://schemas.openxmlformats.org/drawingml/2006/main" xmlns:r="http://schemas.openxmlformats.org/officeDocument/2006/relationships" xmlns:p="http://schemas.openxmlformats.org/presentationml/2006/main">
  <p:tag name="TIMING" val="|0.2"/>
</p:tagLst>
</file>

<file path=ppt/tags/tag47.xml><?xml version="1.0" encoding="utf-8"?>
<p:tagLst xmlns:a="http://schemas.openxmlformats.org/drawingml/2006/main" xmlns:r="http://schemas.openxmlformats.org/officeDocument/2006/relationships" xmlns:p="http://schemas.openxmlformats.org/presentationml/2006/main">
  <p:tag name="TIMING" val="|0.2|0.2|0.1|0.2|0.5"/>
</p:tagLst>
</file>

<file path=ppt/tags/tag48.xml><?xml version="1.0" encoding="utf-8"?>
<p:tagLst xmlns:a="http://schemas.openxmlformats.org/drawingml/2006/main" xmlns:r="http://schemas.openxmlformats.org/officeDocument/2006/relationships" xmlns:p="http://schemas.openxmlformats.org/presentationml/2006/main">
  <p:tag name="TIMING" val="|0.5|0.4"/>
</p:tagLst>
</file>

<file path=ppt/tags/tag5.xml><?xml version="1.0" encoding="utf-8"?>
<p:tagLst xmlns:a="http://schemas.openxmlformats.org/drawingml/2006/main" xmlns:r="http://schemas.openxmlformats.org/officeDocument/2006/relationships" xmlns:p="http://schemas.openxmlformats.org/presentationml/2006/main">
  <p:tag name="FLATTEN" val="true"/>
</p:tagLst>
</file>

<file path=ppt/tags/tag6.xml><?xml version="1.0" encoding="utf-8"?>
<p:tagLst xmlns:a="http://schemas.openxmlformats.org/drawingml/2006/main" xmlns:r="http://schemas.openxmlformats.org/officeDocument/2006/relationships" xmlns:p="http://schemas.openxmlformats.org/presentationml/2006/main">
  <p:tag name="FLATTEN" val="true"/>
</p:tagLst>
</file>

<file path=ppt/tags/tag7.xml><?xml version="1.0" encoding="utf-8"?>
<p:tagLst xmlns:a="http://schemas.openxmlformats.org/drawingml/2006/main" xmlns:r="http://schemas.openxmlformats.org/officeDocument/2006/relationships" xmlns:p="http://schemas.openxmlformats.org/presentationml/2006/main">
  <p:tag name="FLATTEN" val="true"/>
</p:tagLst>
</file>

<file path=ppt/tags/tag8.xml><?xml version="1.0" encoding="utf-8"?>
<p:tagLst xmlns:a="http://schemas.openxmlformats.org/drawingml/2006/main" xmlns:r="http://schemas.openxmlformats.org/officeDocument/2006/relationships" xmlns:p="http://schemas.openxmlformats.org/presentationml/2006/main">
  <p:tag name="FLATTEN" val="true"/>
</p:tagLst>
</file>

<file path=ppt/tags/tag9.xml><?xml version="1.0" encoding="utf-8"?>
<p:tagLst xmlns:a="http://schemas.openxmlformats.org/drawingml/2006/main" xmlns:r="http://schemas.openxmlformats.org/officeDocument/2006/relationships" xmlns:p="http://schemas.openxmlformats.org/presentationml/2006/main">
  <p:tag name="FLATTEN" val="tru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529</Words>
  <Application>Microsoft Office PowerPoint</Application>
  <PresentationFormat>Widescreen</PresentationFormat>
  <Paragraphs>130</Paragraphs>
  <Slides>28</Slides>
  <Notes>4</Notes>
  <HiddenSlides>0</HiddenSlides>
  <MMClips>10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28</vt:i4>
      </vt:variant>
    </vt:vector>
  </HeadingPairs>
  <TitlesOfParts>
    <vt:vector size="43" baseType="lpstr">
      <vt:lpstr>#9Slide02 Noi dung dai</vt:lpstr>
      <vt:lpstr>#9Slide02 Tieu de dai</vt:lpstr>
      <vt:lpstr>#9Slide03 Ralewayv4020 Black</vt:lpstr>
      <vt:lpstr>#9Slide07 IcielCadena</vt:lpstr>
      <vt:lpstr>#9Slide07 IcielCrocante</vt:lpstr>
      <vt:lpstr>Arial</vt:lpstr>
      <vt:lpstr>Calibri</vt:lpstr>
      <vt:lpstr>Calibri Light</vt:lpstr>
      <vt:lpstr>Cambria</vt:lpstr>
      <vt:lpstr>Century Gothic</vt:lpstr>
      <vt:lpstr>字魂59号-创粗黑</vt:lpstr>
      <vt:lpstr>Office 主题</vt:lpstr>
      <vt:lpstr>2_Office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Hùng Nguyễn</cp:lastModifiedBy>
  <cp:revision>48</cp:revision>
  <dcterms:created xsi:type="dcterms:W3CDTF">2023-10-18T03:23:59Z</dcterms:created>
  <dcterms:modified xsi:type="dcterms:W3CDTF">2026-06-05T08:31:33Z</dcterms:modified>
</cp:coreProperties>
</file>