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672" r:id="rId2"/>
    <p:sldMasterId id="2147483684" r:id="rId3"/>
    <p:sldMasterId id="2147483696" r:id="rId4"/>
    <p:sldMasterId id="2147483710" r:id="rId5"/>
    <p:sldMasterId id="2147483722" r:id="rId6"/>
    <p:sldMasterId id="2147483735" r:id="rId7"/>
  </p:sldMasterIdLst>
  <p:notesMasterIdLst>
    <p:notesMasterId r:id="rId29"/>
  </p:notesMasterIdLst>
  <p:sldIdLst>
    <p:sldId id="257" r:id="rId8"/>
    <p:sldId id="269" r:id="rId9"/>
    <p:sldId id="270" r:id="rId10"/>
    <p:sldId id="271" r:id="rId11"/>
    <p:sldId id="272" r:id="rId12"/>
    <p:sldId id="273" r:id="rId13"/>
    <p:sldId id="262" r:id="rId14"/>
    <p:sldId id="277" r:id="rId15"/>
    <p:sldId id="263" r:id="rId16"/>
    <p:sldId id="264" r:id="rId17"/>
    <p:sldId id="274" r:id="rId18"/>
    <p:sldId id="275" r:id="rId19"/>
    <p:sldId id="265" r:id="rId20"/>
    <p:sldId id="266" r:id="rId21"/>
    <p:sldId id="283" r:id="rId22"/>
    <p:sldId id="284" r:id="rId23"/>
    <p:sldId id="278" r:id="rId24"/>
    <p:sldId id="276" r:id="rId25"/>
    <p:sldId id="279" r:id="rId26"/>
    <p:sldId id="280" r:id="rId27"/>
    <p:sldId id="281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>
        <p:scale>
          <a:sx n="73" d="100"/>
          <a:sy n="73" d="100"/>
        </p:scale>
        <p:origin x="1027" y="5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0083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1F65FA-429F-4373-9479-4C6A1C9316A2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05421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37923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71620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1671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2025/12/6</a:t>
            </a:fld>
            <a:endParaRPr lang="zh-CN" alt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2025/12/6</a:t>
            </a:fld>
            <a:endParaRPr lang="zh-CN" alt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2025/12/6</a:t>
            </a:fld>
            <a:endParaRPr lang="zh-CN" alt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2025/12/6</a:t>
            </a:fld>
            <a:endParaRPr lang="zh-CN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2025/12/6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2025/12/6</a:t>
            </a:fld>
            <a:endParaRPr lang="zh-CN" alt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2025/12/6</a:t>
            </a:fld>
            <a:endParaRPr lang="zh-CN" alt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2025/12/6</a:t>
            </a:fld>
            <a:endParaRPr lang="zh-CN" alt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2025/12/6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2025/12/6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2025/12/6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smtClean="0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 smtClean="0"/>
              <a:t>Content</a:t>
            </a:r>
            <a:endParaRPr lang="zh-CN" altLang="en-US"/>
          </a:p>
          <a:p>
            <a:pPr lvl="1"/>
            <a:r>
              <a:rPr lang="en-US" altLang="zh-CN" smtClean="0"/>
              <a:t>Branch 1</a:t>
            </a:r>
            <a:endParaRPr lang="zh-CN" altLang="en-US"/>
          </a:p>
          <a:p>
            <a:pPr lvl="2"/>
            <a:r>
              <a:rPr lang="en-US" altLang="zh-CN" smtClean="0"/>
              <a:t>Branch 2</a:t>
            </a:r>
            <a:endParaRPr lang="zh-CN" altLang="en-US" smtClean="0"/>
          </a:p>
          <a:p>
            <a:pPr lvl="3"/>
            <a:r>
              <a:rPr lang="en-US" altLang="zh-CN" smtClean="0"/>
              <a:t>Branch 3</a:t>
            </a:r>
            <a:endParaRPr lang="zh-CN" altLang="en-US"/>
          </a:p>
          <a:p>
            <a:pPr lvl="4"/>
            <a:r>
              <a:rPr lang="en-US" altLang="zh-CN" smtClean="0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2025/12/6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2025/12/6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72E9-2371-4D29-9C69-0307709E52D6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BB037-87B0-4D53-9BC2-51F310E294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72E9-2371-4D29-9C69-0307709E52D6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BB037-87B0-4D53-9BC2-51F310E294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72E9-2371-4D29-9C69-0307709E52D6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BB037-87B0-4D53-9BC2-51F310E294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2025/12/6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72E9-2371-4D29-9C69-0307709E52D6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BB037-87B0-4D53-9BC2-51F310E294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72E9-2371-4D29-9C69-0307709E52D6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BB037-87B0-4D53-9BC2-51F310E294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72E9-2371-4D29-9C69-0307709E52D6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BB037-87B0-4D53-9BC2-51F310E294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72E9-2371-4D29-9C69-0307709E52D6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BB037-87B0-4D53-9BC2-51F310E294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72E9-2371-4D29-9C69-0307709E52D6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BB037-87B0-4D53-9BC2-51F310E294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72E9-2371-4D29-9C69-0307709E52D6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BB037-87B0-4D53-9BC2-51F310E294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72E9-2371-4D29-9C69-0307709E52D6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BB037-87B0-4D53-9BC2-51F310E294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72E9-2371-4D29-9C69-0307709E52D6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BB037-87B0-4D53-9BC2-51F310E294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 smtClean="0"/>
              <a:t>第一部分  点击此处输入您的标题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4" y="617538"/>
            <a:ext cx="10390716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15D2767-D998-468D-9632-EA107E4ADF4F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 advClick="0" advTm="10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2025/12/6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 smtClean="0"/>
              <a:t>单击此处编辑母版标题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5.jpe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2025/12/6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C6662AC-A369-4D70-88AD-1C73A87EEAD0}" type="datetimeFigureOut">
              <a:rPr lang="zh-CN" altLang="en-US" smtClean="0"/>
              <a:t>2025/12/6</a:t>
            </a:fld>
            <a:endParaRPr lang="zh-CN" alt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2025/12/6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1672E9-2371-4D29-9C69-0307709E52D6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4BB037-87B0-4D53-9BC2-51F310E294E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50.xml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image" Target="../media/image14.GIF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53.xml"/><Relationship Id="rId7" Type="http://schemas.openxmlformats.org/officeDocument/2006/relationships/image" Target="../media/image15.png"/><Relationship Id="rId12" Type="http://schemas.openxmlformats.org/officeDocument/2006/relationships/slide" Target="slide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11" Type="http://schemas.openxmlformats.org/officeDocument/2006/relationships/slide" Target="slide5.xml"/><Relationship Id="rId5" Type="http://schemas.openxmlformats.org/officeDocument/2006/relationships/image" Target="../media/image20.GIF"/><Relationship Id="rId10" Type="http://schemas.openxmlformats.org/officeDocument/2006/relationships/slide" Target="slide4.xml"/><Relationship Id="rId4" Type="http://schemas.openxmlformats.org/officeDocument/2006/relationships/image" Target="../media/image19.jpeg"/><Relationship Id="rId9" Type="http://schemas.openxmlformats.org/officeDocument/2006/relationships/image" Target="../media/image21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53.xml"/><Relationship Id="rId7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3.xml"/><Relationship Id="rId5" Type="http://schemas.openxmlformats.org/officeDocument/2006/relationships/image" Target="../media/image20.GIF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53.xml"/><Relationship Id="rId7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3.xml"/><Relationship Id="rId5" Type="http://schemas.openxmlformats.org/officeDocument/2006/relationships/image" Target="../media/image15.png"/><Relationship Id="rId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slideLayout" Target="../slideLayouts/slideLayout53.xml"/><Relationship Id="rId7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3.xml"/><Relationship Id="rId5" Type="http://schemas.openxmlformats.org/officeDocument/2006/relationships/image" Target="../media/image16.png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emf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6.png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589" y="1583179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51419" y="3754623"/>
            <a:ext cx="646811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4800" b="1" i="1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</a:t>
            </a:r>
          </a:p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4800" b="1" i="1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đến với tiết Toán</a:t>
            </a:r>
            <a:endParaRPr lang="en-US" altLang="zh-CN" sz="4800" b="1" i="1" noProof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+mj-lt"/>
              <a:ea typeface="字魂17号-萌趣果冻体"/>
              <a:cs typeface="+mj-lt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06855" y="1145540"/>
            <a:ext cx="8995410" cy="47078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3" name="Rectangle 3"/>
          <p:cNvSpPr>
            <a:spLocks noGrp="1"/>
          </p:cNvSpPr>
          <p:nvPr>
            <p:ph type="title"/>
          </p:nvPr>
        </p:nvSpPr>
        <p:spPr>
          <a:xfrm>
            <a:off x="4062413" y="1308100"/>
            <a:ext cx="3641725" cy="982663"/>
          </a:xfrm>
        </p:spPr>
        <p:txBody>
          <a:bodyPr vert="horz" wrap="square" lIns="91440" tIns="45720" rIns="91440" bIns="45720" anchor="ctr"/>
          <a:lstStyle/>
          <a:p>
            <a:endParaRPr lang="en-US" altLang="x-none" sz="5400" b="1" dirty="0">
              <a:solidFill>
                <a:srgbClr val="FF0000"/>
              </a:solidFill>
            </a:endParaRPr>
          </a:p>
        </p:txBody>
      </p:sp>
      <p:sp>
        <p:nvSpPr>
          <p:cNvPr id="20484" name="Text Box 4"/>
          <p:cNvSpPr txBox="1"/>
          <p:nvPr/>
        </p:nvSpPr>
        <p:spPr>
          <a:xfrm>
            <a:off x="1857375" y="2598738"/>
            <a:ext cx="8172450" cy="11988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>
              <a:spcBef>
                <a:spcPct val="0"/>
              </a:spcBef>
              <a:buNone/>
            </a:pPr>
            <a:r>
              <a:rPr lang="en-US" altLang="x-none" sz="7200" dirty="0">
                <a:solidFill>
                  <a:schemeClr val="bg1"/>
                </a:solidFill>
                <a:latin typeface="Tahoma" panose="020B0604030504040204" pitchFamily="34" charset="0"/>
              </a:rPr>
              <a:t>Giải lao</a:t>
            </a:r>
          </a:p>
        </p:txBody>
      </p:sp>
    </p:spTree>
  </p:cSld>
  <p:clrMapOvr>
    <a:masterClrMapping/>
  </p:clrMapOvr>
  <p:transition spd="slow">
    <p:blinds/>
    <p:sndAc>
      <p:stSnd>
        <p:snd r:embed="rId2" name="chimes.wav"/>
      </p:stSnd>
    </p:sndAc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Hát vui cùng chiếc đồng hồ   Bài hát giúp bé học xem đồng hồ   Học đếm giờ đồng hồ   Lớp 3 (1)">
            <a:hlinkClick r:id="" action="ppaction://media"/>
          </p:cNvPr>
          <p:cNvPicPr>
            <a:picLocks noGrp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98625" y="527685"/>
            <a:ext cx="9084945" cy="5605145"/>
          </a:xfrm>
          <a:prstGeom prst="rect">
            <a:avLst/>
          </a:prstGeom>
        </p:spPr>
      </p:pic>
    </p:spTree>
  </p:cSld>
  <p:clrMapOvr>
    <a:masterClrMapping/>
  </p:clrMapOvr>
  <p:transition spd="med" advClick="0" advTm="1000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305" y="260985"/>
            <a:ext cx="1790700" cy="838200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02995" y="1710055"/>
            <a:ext cx="10076180" cy="373062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169795" y="4738370"/>
            <a:ext cx="354965" cy="4159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4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436235" y="4738370"/>
            <a:ext cx="354965" cy="4159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8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8703310" y="4464685"/>
            <a:ext cx="496570" cy="4159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10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7495" y="1111250"/>
            <a:ext cx="9309735" cy="4235450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3549650" y="4149725"/>
            <a:ext cx="5984240" cy="40576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H="1">
            <a:off x="3609975" y="4119245"/>
            <a:ext cx="3013075" cy="45656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>
            <a:off x="6612890" y="4109085"/>
            <a:ext cx="2799080" cy="45656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600" dirty="0" smtClean="0"/>
              <a:t>VẼ KIM ĐÔNG HỒ THÍCH HỢP CHO MỖI HÌNH                      VIẾT GIỜ ĐÚNG VÀO MỖI ĐỒNG HỒ</a:t>
            </a: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070" y="1968747"/>
            <a:ext cx="4723348" cy="16921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1114" y="2028497"/>
            <a:ext cx="3684927" cy="2462357"/>
          </a:xfrm>
          <a:prstGeom prst="rect">
            <a:avLst/>
          </a:prstGeom>
        </p:spPr>
      </p:pic>
      <p:pic>
        <p:nvPicPr>
          <p:cNvPr id="8" name="Content Placeholder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209" y="4566647"/>
            <a:ext cx="5528100" cy="244059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72965" y="4212019"/>
            <a:ext cx="44395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HÃY VẼ KIM VÀO ĐỒNG HỒ CHO THÍCH HỢP</a:t>
            </a:r>
          </a:p>
        </p:txBody>
      </p:sp>
    </p:spTree>
    <p:extLst>
      <p:ext uri="{BB962C8B-B14F-4D97-AF65-F5344CB8AC3E}">
        <p14:creationId xmlns:p14="http://schemas.microsoft.com/office/powerpoint/2010/main" val="21662380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3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187" y="1423987"/>
            <a:ext cx="10207625" cy="401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7065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60" y="1401445"/>
            <a:ext cx="350647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2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9560" y="365125"/>
            <a:ext cx="1752600" cy="762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1575" y="1892300"/>
            <a:ext cx="9919970" cy="38442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1150" y="365125"/>
            <a:ext cx="1729740" cy="8305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5910" y="458470"/>
            <a:ext cx="7543165" cy="6062980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>
            <a:off x="311150" y="1512570"/>
            <a:ext cx="3136265" cy="145034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Việt học bài lúc 8 giờ 15 phút sáng</a:t>
            </a:r>
          </a:p>
        </p:txBody>
      </p:sp>
      <p:sp>
        <p:nvSpPr>
          <p:cNvPr id="8" name="Oval Callout 7"/>
          <p:cNvSpPr/>
          <p:nvPr/>
        </p:nvSpPr>
        <p:spPr>
          <a:xfrm>
            <a:off x="9197340" y="1360805"/>
            <a:ext cx="3145790" cy="145034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Nam làm bài tập lúc 2 giờ 30 phút chiều</a:t>
            </a:r>
          </a:p>
        </p:txBody>
      </p:sp>
      <p:sp>
        <p:nvSpPr>
          <p:cNvPr id="9" name="Oval Callout 8"/>
          <p:cNvSpPr/>
          <p:nvPr/>
        </p:nvSpPr>
        <p:spPr>
          <a:xfrm>
            <a:off x="474345" y="4323080"/>
            <a:ext cx="3145790" cy="145034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Mi ăn tối lúc 6 giờ 15 phút tối </a:t>
            </a:r>
          </a:p>
        </p:txBody>
      </p:sp>
      <p:sp>
        <p:nvSpPr>
          <p:cNvPr id="10" name="Oval Callout 9"/>
          <p:cNvSpPr/>
          <p:nvPr/>
        </p:nvSpPr>
        <p:spPr>
          <a:xfrm>
            <a:off x="9309100" y="4942205"/>
            <a:ext cx="3145790" cy="145034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Lúc 10 giờ 30 phút đêm, rô-bốt đang ngủ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2249" y="534573"/>
            <a:ext cx="5759548" cy="1125415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Hòm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56073" y="1786597"/>
            <a:ext cx="4515729" cy="4501661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40579" y="1505243"/>
            <a:ext cx="4876800" cy="5352757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71"/>
          <a:stretch>
            <a:fillRect/>
          </a:stretch>
        </p:blipFill>
        <p:spPr>
          <a:xfrm>
            <a:off x="6808693" y="3295992"/>
            <a:ext cx="3769850" cy="28350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72" b="5641"/>
          <a:stretch>
            <a:fillRect/>
          </a:stretch>
        </p:blipFill>
        <p:spPr>
          <a:xfrm rot="1504869" flipH="1">
            <a:off x="9041612" y="4259318"/>
            <a:ext cx="3534927" cy="2428165"/>
          </a:xfrm>
          <a:prstGeom prst="rect">
            <a:avLst/>
          </a:prstGeom>
        </p:spPr>
      </p:pic>
      <p:pic>
        <p:nvPicPr>
          <p:cNvPr id="3" name="bensound-he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12423" y="-110143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6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13510" y="1336675"/>
            <a:ext cx="9109710" cy="3868420"/>
          </a:xfrm>
          <a:prstGeom prst="rect">
            <a:avLst/>
          </a:prstGeom>
        </p:spPr>
      </p:pic>
      <p:cxnSp>
        <p:nvCxnSpPr>
          <p:cNvPr id="5" name="Curved Connector 4"/>
          <p:cNvCxnSpPr/>
          <p:nvPr/>
        </p:nvCxnSpPr>
        <p:spPr>
          <a:xfrm rot="10800000" flipV="1">
            <a:off x="3376295" y="3733165"/>
            <a:ext cx="2008505" cy="476885"/>
          </a:xfrm>
          <a:prstGeom prst="curvedConnector3">
            <a:avLst>
              <a:gd name="adj1" fmla="val 49984"/>
            </a:avLst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" name="Curved Connector 5"/>
          <p:cNvCxnSpPr/>
          <p:nvPr/>
        </p:nvCxnSpPr>
        <p:spPr>
          <a:xfrm>
            <a:off x="7474585" y="3723640"/>
            <a:ext cx="1816100" cy="466725"/>
          </a:xfrm>
          <a:prstGeom prst="curvedConnector3">
            <a:avLst>
              <a:gd name="adj1" fmla="val 50035"/>
            </a:avLst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Curved Connector 6"/>
          <p:cNvCxnSpPr/>
          <p:nvPr/>
        </p:nvCxnSpPr>
        <p:spPr>
          <a:xfrm rot="10800000" flipV="1">
            <a:off x="7332980" y="3773805"/>
            <a:ext cx="1997710" cy="436245"/>
          </a:xfrm>
          <a:prstGeom prst="curvedConnector3">
            <a:avLst>
              <a:gd name="adj1" fmla="val 49968"/>
            </a:avLst>
          </a:prstGeom>
          <a:ln w="28575" cmpd="sng">
            <a:solidFill>
              <a:schemeClr val="accent1">
                <a:shade val="50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38705" y="365125"/>
            <a:ext cx="7696835" cy="5963285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283210" y="1056005"/>
            <a:ext cx="2505710" cy="1613535"/>
          </a:xfrm>
          <a:prstGeom prst="wedgeRoundRectCallou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Nam </a:t>
            </a:r>
            <a:r>
              <a:rPr lang="en-US" sz="2400" dirty="0" err="1"/>
              <a:t>học</a:t>
            </a:r>
            <a:r>
              <a:rPr lang="en-US" sz="2400" dirty="0"/>
              <a:t> </a:t>
            </a:r>
            <a:r>
              <a:rPr lang="en-US" sz="2400" dirty="0" err="1"/>
              <a:t>bài</a:t>
            </a:r>
            <a:r>
              <a:rPr lang="en-US" sz="2400" dirty="0"/>
              <a:t> </a:t>
            </a:r>
            <a:r>
              <a:rPr lang="en-US" sz="2400" dirty="0" err="1"/>
              <a:t>lúc</a:t>
            </a:r>
            <a:r>
              <a:rPr lang="en-US" sz="2400" dirty="0"/>
              <a:t> 9 </a:t>
            </a:r>
            <a:r>
              <a:rPr lang="en-US" sz="2400" dirty="0" err="1"/>
              <a:t>giờ</a:t>
            </a:r>
            <a:r>
              <a:rPr lang="en-US" sz="2400" dirty="0"/>
              <a:t> </a:t>
            </a:r>
            <a:r>
              <a:rPr lang="en-US" sz="2400" dirty="0" smtClean="0"/>
              <a:t>30 </a:t>
            </a:r>
            <a:r>
              <a:rPr lang="en-US" sz="2400" dirty="0" err="1"/>
              <a:t>phút</a:t>
            </a:r>
            <a:r>
              <a:rPr lang="en-US" sz="2400" dirty="0"/>
              <a:t> </a:t>
            </a:r>
            <a:r>
              <a:rPr lang="en-US" sz="2400" dirty="0" err="1"/>
              <a:t>sáng</a:t>
            </a:r>
            <a:endParaRPr lang="en-US" sz="2400" dirty="0"/>
          </a:p>
        </p:txBody>
      </p:sp>
      <p:sp>
        <p:nvSpPr>
          <p:cNvPr id="6" name="Rounded Rectangular Callout 5"/>
          <p:cNvSpPr/>
          <p:nvPr/>
        </p:nvSpPr>
        <p:spPr>
          <a:xfrm>
            <a:off x="9686290" y="1259205"/>
            <a:ext cx="2505710" cy="1613535"/>
          </a:xfrm>
          <a:prstGeom prst="wedgeRoundRectCallou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Nam ở thư viện lúc 3 giờ 15 phút chiều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283210" y="4251325"/>
            <a:ext cx="2505710" cy="1613535"/>
          </a:xfrm>
          <a:prstGeom prst="wedgeRoundRectCallou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Nam tan học lúc 4 giờ chiều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9759315" y="4180205"/>
            <a:ext cx="2505710" cy="1613535"/>
          </a:xfrm>
          <a:prstGeom prst="wedgeRoundRectCallou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Nam rửa bát lúc 7 giờ 15 phút tối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bldLvl="0" animBg="1"/>
      <p:bldP spid="6" grpId="1" animBg="1"/>
      <p:bldP spid="7" grpId="0" bldLvl="0" animBg="1"/>
      <p:bldP spid="7" grpId="1" animBg="1"/>
      <p:bldP spid="8" grpId="0" bldLvl="0" animBg="1"/>
      <p:bldP spid="8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r="-8000" b="-5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òm nâu">
            <a:hlinkClick r:id="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78" y="2962339"/>
            <a:ext cx="2110153" cy="1302296"/>
          </a:xfrm>
          <a:prstGeom prst="rect">
            <a:avLst/>
          </a:prstGeom>
        </p:spPr>
      </p:pic>
      <p:pic>
        <p:nvPicPr>
          <p:cNvPr id="5" name="hòm gần">
            <a:hlinkClick r:id="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9"/>
          <a:stretch>
            <a:fillRect/>
          </a:stretch>
        </p:blipFill>
        <p:spPr>
          <a:xfrm>
            <a:off x="7011095" y="2221626"/>
            <a:ext cx="2236839" cy="1490919"/>
          </a:xfrm>
          <a:prstGeom prst="rect">
            <a:avLst/>
          </a:prstGeom>
        </p:spPr>
      </p:pic>
      <p:pic>
        <p:nvPicPr>
          <p:cNvPr id="6" name="hòm vang xa">
            <a:hlinkClick r:id="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4" t="3486" r="11712"/>
          <a:stretch>
            <a:fillRect/>
          </a:stretch>
        </p:blipFill>
        <p:spPr>
          <a:xfrm flipH="1">
            <a:off x="140678" y="4450415"/>
            <a:ext cx="2729133" cy="2307532"/>
          </a:xfrm>
          <a:prstGeom prst="rect">
            <a:avLst/>
          </a:prstGeom>
        </p:spPr>
      </p:pic>
      <p:pic>
        <p:nvPicPr>
          <p:cNvPr id="7" name="con khủng lo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177" y="3244740"/>
            <a:ext cx="4107766" cy="3030798"/>
          </a:xfrm>
          <a:prstGeom prst="rect">
            <a:avLst/>
          </a:prstGeom>
        </p:spPr>
      </p:pic>
      <p:pic>
        <p:nvPicPr>
          <p:cNvPr id="4" name="mặt trời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977" y="213943"/>
            <a:ext cx="1383846" cy="1383846"/>
          </a:xfrm>
          <a:prstGeom prst="rect">
            <a:avLst/>
          </a:prstGeom>
        </p:spPr>
      </p:pic>
      <p:sp>
        <p:nvSpPr>
          <p:cNvPr id="14" name="Oval 13">
            <a:hlinkClick r:id="rId10" action="ppaction://hlinksldjump"/>
          </p:cNvPr>
          <p:cNvSpPr/>
          <p:nvPr/>
        </p:nvSpPr>
        <p:spPr>
          <a:xfrm>
            <a:off x="2721740" y="3805435"/>
            <a:ext cx="621102" cy="55209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>
            <a:hlinkClick r:id="rId11" action="ppaction://hlinksldjump"/>
          </p:cNvPr>
          <p:cNvSpPr/>
          <p:nvPr/>
        </p:nvSpPr>
        <p:spPr>
          <a:xfrm>
            <a:off x="2869811" y="6205857"/>
            <a:ext cx="621102" cy="55209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Oval 15">
            <a:hlinkClick r:id="rId12" action="ppaction://hlinksldjump"/>
          </p:cNvPr>
          <p:cNvSpPr/>
          <p:nvPr/>
        </p:nvSpPr>
        <p:spPr>
          <a:xfrm>
            <a:off x="6389993" y="3622280"/>
            <a:ext cx="621102" cy="55209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bensound-he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612423" y="-110143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62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85185E-6 L 0.647 0.2037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44" y="1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2708 L 0.03502 -0.02708 C 0.05143 -0.02708 0.06992 -0.03866 0.08646 -0.04051 C 0.09883 -0.04051 0.12135 -0.02963 0.13177 -0.02963 C 0.14596 -0.02963 0.16041 -0.03287 0.18724 -0.03287 L 0.20573 -0.16204 L 0.22643 -0.00625 L 0.25104 -0.02708 L 0.27174 -0.03287 L 0.32096 -0.02801 C 0.34375 -0.03056 0.36224 -0.0412 0.38476 -0.0456 C 0.3931 -0.0463 0.41159 -0.04722 0.42396 -0.0456 C 0.4362 -0.04375 0.44674 -0.03218 0.45078 -0.03148 C 0.4569 -0.02801 0.47135 -0.03148 0.47942 -0.02963 L 0.49205 -0.02708 L 0.51458 -0.02708 " pathEditMode="relative" rAng="0" ptsTypes="AAAAAAAAAAAAAA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29" y="-5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0.01015 0.2541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8" y="1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69" y="1842868"/>
            <a:ext cx="2323480" cy="2238887"/>
          </a:xfrm>
          <a:prstGeom prst="rect">
            <a:avLst/>
          </a:prstGeom>
        </p:spPr>
      </p:pic>
      <p:sp>
        <p:nvSpPr>
          <p:cNvPr id="3" name="Notched Right Arrow 2">
            <a:hlinkClick r:id="rId6" action="ppaction://hlinksldjump"/>
          </p:cNvPr>
          <p:cNvSpPr/>
          <p:nvPr/>
        </p:nvSpPr>
        <p:spPr>
          <a:xfrm>
            <a:off x="9298743" y="4334974"/>
            <a:ext cx="1871003" cy="1249899"/>
          </a:xfrm>
          <a:prstGeom prst="notched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Quay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96445" y="4559537"/>
            <a:ext cx="4570095" cy="9220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20 + 30 = 50 cm</a:t>
            </a:r>
            <a:endParaRPr kumimoji="0" lang="en-US" sz="54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08020" y="1209862"/>
            <a:ext cx="10665460" cy="92202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Độ dài đoạn từ nhà đến sân bóng là?</a:t>
            </a:r>
          </a:p>
        </p:txBody>
      </p:sp>
      <p:pic>
        <p:nvPicPr>
          <p:cNvPr id="4" name="bensound-jazzyfrench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35950" y="-891590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19880" y="2193925"/>
            <a:ext cx="4145280" cy="20650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8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15" y="1392701"/>
            <a:ext cx="2883877" cy="4213347"/>
          </a:xfrm>
          <a:prstGeom prst="rect">
            <a:avLst/>
          </a:prstGeom>
        </p:spPr>
      </p:pic>
      <p:sp>
        <p:nvSpPr>
          <p:cNvPr id="9" name="Notched Right Arrow 8">
            <a:hlinkClick r:id="rId6" action="ppaction://hlinksldjump"/>
          </p:cNvPr>
          <p:cNvSpPr/>
          <p:nvPr/>
        </p:nvSpPr>
        <p:spPr>
          <a:xfrm>
            <a:off x="8778240" y="5022166"/>
            <a:ext cx="1997613" cy="1420837"/>
          </a:xfrm>
          <a:prstGeom prst="notchedRightArrow">
            <a:avLst/>
          </a:prstGeom>
          <a:solidFill>
            <a:srgbClr val="CC66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Quay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09290" y="4194175"/>
            <a:ext cx="6077585" cy="175323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2 đường thẳng: DE và MN</a:t>
            </a:r>
            <a:endParaRPr kumimoji="0" lang="en-US" sz="54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60533" y="489772"/>
            <a:ext cx="7220507" cy="175323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Có mấy đường thẳng trong hình vẽ?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bensound-jazzyfrench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35950" y="-891590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12820" y="2242820"/>
            <a:ext cx="5471160" cy="20040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80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014" y="2264898"/>
            <a:ext cx="2001498" cy="3629465"/>
          </a:xfrm>
          <a:prstGeom prst="rect">
            <a:avLst/>
          </a:prstGeom>
        </p:spPr>
      </p:pic>
      <p:sp>
        <p:nvSpPr>
          <p:cNvPr id="3" name="Notched Right Arrow 2">
            <a:hlinkClick r:id="rId6" action="ppaction://hlinksldjump"/>
          </p:cNvPr>
          <p:cNvSpPr/>
          <p:nvPr/>
        </p:nvSpPr>
        <p:spPr>
          <a:xfrm>
            <a:off x="8918917" y="4600136"/>
            <a:ext cx="1786597" cy="1167618"/>
          </a:xfrm>
          <a:prstGeom prst="notched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Quay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993762" y="4529057"/>
            <a:ext cx="1958340" cy="9220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3 hình</a:t>
            </a:r>
            <a:endParaRPr kumimoji="0" lang="en-US" sz="54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21560" y="1387475"/>
            <a:ext cx="8204200" cy="92202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Có mấy hình tứ giác?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bensound-jazzyfrench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35950" y="-891590"/>
            <a:ext cx="609600" cy="609600"/>
          </a:xfrm>
          <a:prstGeom prst="rect">
            <a:avLst/>
          </a:prstGeom>
        </p:spPr>
      </p:pic>
      <p:pic>
        <p:nvPicPr>
          <p:cNvPr id="4" name="Picture 3" descr="lament-h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29175" y="2592705"/>
            <a:ext cx="2533650" cy="1428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8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1900654" y="810456"/>
            <a:ext cx="8609130" cy="1384878"/>
            <a:chOff x="197963" y="5473122"/>
            <a:chExt cx="8609130" cy="1384878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58679" y="5473124"/>
              <a:ext cx="2160716" cy="1384875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7963" y="5473125"/>
              <a:ext cx="2160716" cy="1384875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46377" y="5473122"/>
              <a:ext cx="2160716" cy="1384875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85661" y="5473123"/>
              <a:ext cx="2160716" cy="1384875"/>
            </a:xfrm>
            <a:prstGeom prst="rect">
              <a:avLst/>
            </a:prstGeom>
          </p:spPr>
        </p:pic>
      </p:grpSp>
      <p:sp>
        <p:nvSpPr>
          <p:cNvPr id="9" name="矩形 8"/>
          <p:cNvSpPr/>
          <p:nvPr/>
        </p:nvSpPr>
        <p:spPr>
          <a:xfrm>
            <a:off x="562707" y="5008964"/>
            <a:ext cx="11310425" cy="349647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mtClean="0"/>
              <a:t> </a:t>
            </a:r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562610" y="2195195"/>
            <a:ext cx="8714105" cy="27152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7200" b="1" i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Bài 29: Ngày giờ, giờ phút</a:t>
            </a:r>
            <a:endParaRPr lang="zh-CN" altLang="en-US" sz="7200" b="1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8452" y="1212806"/>
            <a:ext cx="6563360" cy="58343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14533" y="-398960"/>
            <a:ext cx="3401612" cy="35098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60" y="1401445"/>
            <a:ext cx="350647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l="46256" t="-41660" r="-22977" b="41660"/>
          <a:stretch>
            <a:fillRect/>
          </a:stretch>
        </p:blipFill>
        <p:spPr>
          <a:xfrm>
            <a:off x="241081" y="4832943"/>
            <a:ext cx="1305930" cy="1765735"/>
          </a:xfrm>
          <a:prstGeom prst="rect">
            <a:avLst/>
          </a:prstGeom>
        </p:spPr>
      </p:pic>
      <p:grpSp>
        <p:nvGrpSpPr>
          <p:cNvPr id="3" name="组合 22"/>
          <p:cNvGrpSpPr/>
          <p:nvPr/>
        </p:nvGrpSpPr>
        <p:grpSpPr>
          <a:xfrm>
            <a:off x="10220676" y="4629150"/>
            <a:ext cx="1715737" cy="1962272"/>
            <a:chOff x="8194080" y="3408873"/>
            <a:chExt cx="2724693" cy="3182549"/>
          </a:xfrm>
        </p:grpSpPr>
        <p:pic>
          <p:nvPicPr>
            <p:cNvPr id="4" name="图片 17"/>
            <p:cNvPicPr>
              <a:picLocks noChangeAspect="1"/>
            </p:cNvPicPr>
            <p:nvPr/>
          </p:nvPicPr>
          <p:blipFill rotWithShape="1">
            <a:blip r:embed="rId4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6" name="图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377190" y="300355"/>
            <a:ext cx="1932940" cy="8578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11145" y="760095"/>
            <a:ext cx="7785100" cy="38690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1300" y="1806575"/>
            <a:ext cx="2290445" cy="22904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182</Words>
  <Application>Microsoft Office PowerPoint</Application>
  <PresentationFormat>Widescreen</PresentationFormat>
  <Paragraphs>39</Paragraphs>
  <Slides>21</Slides>
  <Notes>4</Notes>
  <HiddenSlides>0</HiddenSlides>
  <MMClips>6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21</vt:i4>
      </vt:variant>
    </vt:vector>
  </HeadingPairs>
  <TitlesOfParts>
    <vt:vector size="45" baseType="lpstr">
      <vt:lpstr>Arial Rounded MT Bold</vt:lpstr>
      <vt:lpstr>Franklin Gothic Book</vt:lpstr>
      <vt:lpstr>ITC Avant Garde Std Bk</vt:lpstr>
      <vt:lpstr>Microsoft YaHei</vt:lpstr>
      <vt:lpstr>黑体</vt:lpstr>
      <vt:lpstr>宋体</vt:lpstr>
      <vt:lpstr>宋体</vt:lpstr>
      <vt:lpstr>华文楷体</vt:lpstr>
      <vt:lpstr>字魂17号-萌趣果冻体</vt:lpstr>
      <vt:lpstr>方正卡通简体</vt:lpstr>
      <vt:lpstr>Arial</vt:lpstr>
      <vt:lpstr>Calibri</vt:lpstr>
      <vt:lpstr>Calibri Light</vt:lpstr>
      <vt:lpstr>Franklin Gothic Medium</vt:lpstr>
      <vt:lpstr>Tahoma</vt:lpstr>
      <vt:lpstr>Times New Roman</vt:lpstr>
      <vt:lpstr>Wingdings 2</vt:lpstr>
      <vt:lpstr>Office 主题​​</vt:lpstr>
      <vt:lpstr>Trek</vt:lpstr>
      <vt:lpstr>1_Office 主题​​</vt:lpstr>
      <vt:lpstr>2_Office Theme</vt:lpstr>
      <vt:lpstr>1_Office Theme</vt:lpstr>
      <vt:lpstr>1_Default Design</vt:lpstr>
      <vt:lpstr>3_Office Theme</vt:lpstr>
      <vt:lpstr>PowerPoint Presentation</vt:lpstr>
      <vt:lpstr>Hòm Tiền Bí ẩn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Administrator</dc:creator>
  <cp:lastModifiedBy>Admin</cp:lastModifiedBy>
  <cp:revision>15</cp:revision>
  <dcterms:created xsi:type="dcterms:W3CDTF">2021-05-20T04:21:00Z</dcterms:created>
  <dcterms:modified xsi:type="dcterms:W3CDTF">2025-12-06T07:18:03Z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