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</p:sldMasterIdLst>
  <p:notesMasterIdLst>
    <p:notesMasterId r:id="rId29"/>
  </p:notesMasterIdLst>
  <p:sldIdLst>
    <p:sldId id="2007577502" r:id="rId6"/>
    <p:sldId id="282" r:id="rId7"/>
    <p:sldId id="283" r:id="rId8"/>
    <p:sldId id="284" r:id="rId9"/>
    <p:sldId id="285" r:id="rId10"/>
    <p:sldId id="291" r:id="rId11"/>
    <p:sldId id="257" r:id="rId12"/>
    <p:sldId id="345" r:id="rId13"/>
    <p:sldId id="258" r:id="rId14"/>
    <p:sldId id="2007577498" r:id="rId15"/>
    <p:sldId id="2007577499" r:id="rId16"/>
    <p:sldId id="2007577500" r:id="rId17"/>
    <p:sldId id="2007577501" r:id="rId18"/>
    <p:sldId id="340" r:id="rId19"/>
    <p:sldId id="2007577505" r:id="rId20"/>
    <p:sldId id="339" r:id="rId21"/>
    <p:sldId id="2007577503" r:id="rId22"/>
    <p:sldId id="256" r:id="rId23"/>
    <p:sldId id="2007577504" r:id="rId24"/>
    <p:sldId id="333" r:id="rId25"/>
    <p:sldId id="259" r:id="rId26"/>
    <p:sldId id="261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93DD2-A283-4F02-8E62-949CB86F5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96499-54FC-43DD-9859-DC41CFD49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5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5A8DE-4F93-0158-AB76-1ED373ACA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274850-2F42-3343-4448-F5B6228FB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4E44B3-87BD-A4B2-92E4-58AF44908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65E05C-0DA7-4E45-96A0-11061DE72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9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90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3A25-B956-9D9B-4885-6FFDB01C4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8F8258-DF39-4E1F-F76D-FCE7FA886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40FD8-8584-3B44-2498-4455D641A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6CE257-7246-C187-B926-43A9F2313A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0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1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3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9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10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2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7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0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40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28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2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6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4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8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5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7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3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5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237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13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09459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4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8.mp3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video" Target="../media/media7.mp4"/><Relationship Id="rId11" Type="http://schemas.openxmlformats.org/officeDocument/2006/relationships/image" Target="../media/image27.png"/><Relationship Id="rId5" Type="http://schemas.microsoft.com/office/2007/relationships/media" Target="../media/media7.mp4"/><Relationship Id="rId10" Type="http://schemas.openxmlformats.org/officeDocument/2006/relationships/image" Target="../media/image26.png"/><Relationship Id="rId4" Type="http://schemas.microsoft.com/office/2007/relationships/media" Target="../media/media6.m4a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8.mp3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video" Target="../media/media7.mp4"/><Relationship Id="rId11" Type="http://schemas.openxmlformats.org/officeDocument/2006/relationships/image" Target="../media/image27.png"/><Relationship Id="rId5" Type="http://schemas.microsoft.com/office/2007/relationships/media" Target="../media/media7.mp4"/><Relationship Id="rId10" Type="http://schemas.openxmlformats.org/officeDocument/2006/relationships/image" Target="../media/image26.png"/><Relationship Id="rId4" Type="http://schemas.microsoft.com/office/2007/relationships/media" Target="../media/media6.m4a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microsoft.com/office/2007/relationships/media" Target="../media/media8.mp3"/><Relationship Id="rId12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video" Target="../media/media7.mp4"/><Relationship Id="rId11" Type="http://schemas.openxmlformats.org/officeDocument/2006/relationships/image" Target="../media/image27.png"/><Relationship Id="rId5" Type="http://schemas.microsoft.com/office/2007/relationships/media" Target="../media/media7.mp4"/><Relationship Id="rId10" Type="http://schemas.openxmlformats.org/officeDocument/2006/relationships/image" Target="../media/image26.png"/><Relationship Id="rId4" Type="http://schemas.microsoft.com/office/2007/relationships/media" Target="../media/media6.m4a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99399-E5FA-555F-43BF-A392731CB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>
            <a:extLst>
              <a:ext uri="{FF2B5EF4-FFF2-40B4-BE49-F238E27FC236}">
                <a16:creationId xmlns:a16="http://schemas.microsoft.com/office/drawing/2014/main" id="{113CEBF9-0383-1B83-D4E2-C36B277EF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>
            <a:extLst>
              <a:ext uri="{FF2B5EF4-FFF2-40B4-BE49-F238E27FC236}">
                <a16:creationId xmlns:a16="http://schemas.microsoft.com/office/drawing/2014/main" id="{C13F0947-2F24-7C7F-F312-20F3EEC6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A7A95E-5731-E799-7C06-2AC9AF179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65" y="2073010"/>
            <a:ext cx="7537412" cy="19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616975" y="1591917"/>
            <a:ext cx="7353301" cy="784915"/>
            <a:chOff x="695324" y="1466021"/>
            <a:chExt cx="7353301" cy="78491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5 m² =   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25614" y="1466021"/>
              <a:ext cx="1380710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21841"/>
            <a:ext cx="6429375" cy="726935"/>
            <a:chOff x="971549" y="1466851"/>
            <a:chExt cx="6429375" cy="7269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m² =          dm² =            cm² 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626830" y="1466851"/>
              <a:ext cx="874644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CDE027-3F33-27B9-993B-4BD23FF555F9}"/>
                </a:ext>
              </a:extLst>
            </p:cNvPr>
            <p:cNvSpPr/>
            <p:nvPr/>
          </p:nvSpPr>
          <p:spPr>
            <a:xfrm>
              <a:off x="4942647" y="1466851"/>
              <a:ext cx="983973" cy="698638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663273"/>
            <a:ext cx="7560366" cy="823428"/>
            <a:chOff x="488260" y="1427508"/>
            <a:chExt cx="7560366" cy="8234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668781" y="1427508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937512" y="4045226"/>
            <a:ext cx="7012057" cy="809625"/>
            <a:chOff x="1036568" y="1438689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m² 5 dm² =            dm²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3715994" y="1438689"/>
              <a:ext cx="1077566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131528" y="4053510"/>
            <a:ext cx="101917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4473436" y="4028245"/>
            <a:ext cx="129126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35252" y="1589018"/>
            <a:ext cx="1432477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50 000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715501" y="2643811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FDB40DA-4494-C79F-9D9B-EEC3B78B0BFC}"/>
              </a:ext>
            </a:extLst>
          </p:cNvPr>
          <p:cNvSpPr/>
          <p:nvPr/>
        </p:nvSpPr>
        <p:spPr>
          <a:xfrm>
            <a:off x="9635988" y="4045228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105</a:t>
            </a:r>
          </a:p>
        </p:txBody>
      </p:sp>
    </p:spTree>
    <p:extLst>
      <p:ext uri="{BB962C8B-B14F-4D97-AF65-F5344CB8AC3E}">
        <p14:creationId xmlns:p14="http://schemas.microsoft.com/office/powerpoint/2010/main" val="1395974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533399" y="1608068"/>
            <a:ext cx="6429375" cy="839857"/>
            <a:chOff x="695324" y="1543050"/>
            <a:chExt cx="6429375" cy="83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1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730072" y="157328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060383" y="1611796"/>
            <a:ext cx="7353301" cy="794853"/>
            <a:chOff x="138732" y="1485900"/>
            <a:chExt cx="7353301" cy="79485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138732" y="1572867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năm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2885248" y="1485900"/>
              <a:ext cx="1032839" cy="78353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51289"/>
            <a:ext cx="6429375" cy="809625"/>
            <a:chOff x="971549" y="1405974"/>
            <a:chExt cx="6429375" cy="8096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4231585" y="1405974"/>
              <a:ext cx="108336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498158" y="162919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539948" y="2732847"/>
            <a:ext cx="7560366" cy="809625"/>
            <a:chOff x="488260" y="1497082"/>
            <a:chExt cx="7560366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488260" y="1543050"/>
              <a:ext cx="75603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kỉ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5" y="1497082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3853897" y="2841763"/>
            <a:ext cx="115542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8794888" y="1608897"/>
            <a:ext cx="1094548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9079397" y="2733264"/>
            <a:ext cx="1058516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2651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387627" y="1946000"/>
            <a:ext cx="6495634" cy="584775"/>
            <a:chOff x="-981073" y="1702076"/>
            <a:chExt cx="6495634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20 mm² + 30 mm²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163543" y="17124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A0E906-08B4-2C63-F1FA-942C0C58FF1C}"/>
              </a:ext>
            </a:extLst>
          </p:cNvPr>
          <p:cNvGrpSpPr/>
          <p:nvPr/>
        </p:nvGrpSpPr>
        <p:grpSpPr>
          <a:xfrm>
            <a:off x="6967332" y="1926122"/>
            <a:ext cx="6495634" cy="598418"/>
            <a:chOff x="-573568" y="1692137"/>
            <a:chExt cx="6495634" cy="598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E45CA2-D9A7-89A5-23F3-CE1A7896F2D1}"/>
                </a:ext>
              </a:extLst>
            </p:cNvPr>
            <p:cNvSpPr txBox="1"/>
            <p:nvPr/>
          </p:nvSpPr>
          <p:spPr>
            <a:xfrm>
              <a:off x="-573568" y="1692137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 cm²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17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=          cm²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8DE0391-C7AF-A3B5-3171-29636D09747D}"/>
                </a:ext>
              </a:extLst>
            </p:cNvPr>
            <p:cNvSpPr/>
            <p:nvPr/>
          </p:nvSpPr>
          <p:spPr>
            <a:xfrm>
              <a:off x="2706343" y="173230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2C9963-3BF2-1FF1-1B0A-7FC6E38B6D82}"/>
              </a:ext>
            </a:extLst>
          </p:cNvPr>
          <p:cNvGrpSpPr/>
          <p:nvPr/>
        </p:nvGrpSpPr>
        <p:grpSpPr>
          <a:xfrm>
            <a:off x="357810" y="2949853"/>
            <a:ext cx="6495634" cy="584775"/>
            <a:chOff x="-981073" y="1702076"/>
            <a:chExt cx="649563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F784FDC-6192-8DB2-6DF9-981903BB0FC6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6 m² x 4 =          m²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69C1533-4FD9-F85F-3EA8-B3997F27B340}"/>
                </a:ext>
              </a:extLst>
            </p:cNvPr>
            <p:cNvSpPr/>
            <p:nvPr/>
          </p:nvSpPr>
          <p:spPr>
            <a:xfrm>
              <a:off x="1404317" y="1702490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17A1F1F-6810-C6AD-6663-4413254976A4}"/>
              </a:ext>
            </a:extLst>
          </p:cNvPr>
          <p:cNvGrpSpPr/>
          <p:nvPr/>
        </p:nvGrpSpPr>
        <p:grpSpPr>
          <a:xfrm>
            <a:off x="6867940" y="2910097"/>
            <a:ext cx="6495634" cy="584775"/>
            <a:chOff x="-981073" y="1702076"/>
            <a:chExt cx="6495634" cy="5847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861608E-56BF-2FDD-5DC4-3AA049D64F42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 dm²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dm²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A0D64F-9752-D936-59F8-D9BE2745C3DB}"/>
                </a:ext>
              </a:extLst>
            </p:cNvPr>
            <p:cNvSpPr/>
            <p:nvPr/>
          </p:nvSpPr>
          <p:spPr>
            <a:xfrm>
              <a:off x="1285048" y="1722368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6716C48-7CE2-3974-30AD-1D1936E13975}"/>
              </a:ext>
            </a:extLst>
          </p:cNvPr>
          <p:cNvSpPr/>
          <p:nvPr/>
        </p:nvSpPr>
        <p:spPr>
          <a:xfrm>
            <a:off x="4516920" y="189671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8CE89D5-AAD3-2739-6943-C58A789AF566}"/>
              </a:ext>
            </a:extLst>
          </p:cNvPr>
          <p:cNvSpPr/>
          <p:nvPr/>
        </p:nvSpPr>
        <p:spPr>
          <a:xfrm>
            <a:off x="10251798" y="1936474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1F035-C902-48D1-B25F-206156A023CD}"/>
              </a:ext>
            </a:extLst>
          </p:cNvPr>
          <p:cNvSpPr/>
          <p:nvPr/>
        </p:nvSpPr>
        <p:spPr>
          <a:xfrm>
            <a:off x="2707998" y="2920448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C94F361-956C-EF25-3013-057712FD48A9}"/>
              </a:ext>
            </a:extLst>
          </p:cNvPr>
          <p:cNvSpPr/>
          <p:nvPr/>
        </p:nvSpPr>
        <p:spPr>
          <a:xfrm>
            <a:off x="9138615" y="2870752"/>
            <a:ext cx="760758" cy="647699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478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258418" y="385445"/>
            <a:ext cx="11668540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&gt;; &lt;;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1816377" y="1907900"/>
            <a:ext cx="8175348" cy="707886"/>
            <a:chOff x="-981073" y="1702076"/>
            <a:chExt cx="6495634" cy="70788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2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50 mm²          250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2081321" y="176957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69A9-790C-8525-1505-8A1E0087B362}"/>
              </a:ext>
            </a:extLst>
          </p:cNvPr>
          <p:cNvGrpSpPr/>
          <p:nvPr/>
        </p:nvGrpSpPr>
        <p:grpSpPr>
          <a:xfrm>
            <a:off x="1814721" y="3266248"/>
            <a:ext cx="8175348" cy="707886"/>
            <a:chOff x="-981073" y="1702076"/>
            <a:chExt cx="6495634" cy="70788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9CEF31-0681-5C4A-AE10-C740E07FFC0E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3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 cm²          4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8C1BD0-C851-3D15-89CD-E9681DDB21A4}"/>
                </a:ext>
              </a:extLst>
            </p:cNvPr>
            <p:cNvSpPr/>
            <p:nvPr/>
          </p:nvSpPr>
          <p:spPr>
            <a:xfrm>
              <a:off x="1960233" y="1779104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79FB0D-74A9-F8D0-0FA1-82A30EB4CF46}"/>
              </a:ext>
            </a:extLst>
          </p:cNvPr>
          <p:cNvGrpSpPr/>
          <p:nvPr/>
        </p:nvGrpSpPr>
        <p:grpSpPr>
          <a:xfrm>
            <a:off x="1775792" y="4675947"/>
            <a:ext cx="8175348" cy="707886"/>
            <a:chOff x="-981073" y="1702076"/>
            <a:chExt cx="649563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D76AC-A41F-7A8B-38BA-9335472AB584}"/>
                </a:ext>
              </a:extLst>
            </p:cNvPr>
            <p:cNvSpPr txBox="1"/>
            <p:nvPr/>
          </p:nvSpPr>
          <p:spPr>
            <a:xfrm>
              <a:off x="-981073" y="1702076"/>
              <a:ext cx="649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2 m² 5 </a:t>
              </a:r>
              <a:r>
                <a: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m²          250 dm²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BB8BCB9-37EF-8F4D-3611-9D36BBAE0FB1}"/>
                </a:ext>
              </a:extLst>
            </p:cNvPr>
            <p:cNvSpPr/>
            <p:nvPr/>
          </p:nvSpPr>
          <p:spPr>
            <a:xfrm>
              <a:off x="1536426" y="1788629"/>
              <a:ext cx="735496" cy="558247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0848DA-A211-1A1F-1F17-DF42A2BFCBEE}"/>
              </a:ext>
            </a:extLst>
          </p:cNvPr>
          <p:cNvSpPr txBox="1"/>
          <p:nvPr/>
        </p:nvSpPr>
        <p:spPr>
          <a:xfrm>
            <a:off x="2753139" y="2594113"/>
            <a:ext cx="2335696" cy="655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52745A-AC70-9C4F-39D4-E9914B52DFB0}"/>
              </a:ext>
            </a:extLst>
          </p:cNvPr>
          <p:cNvSpPr/>
          <p:nvPr/>
        </p:nvSpPr>
        <p:spPr>
          <a:xfrm>
            <a:off x="5630102" y="1938130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0BE9577-E379-F76B-B127-2EC6F2A0F221}"/>
              </a:ext>
            </a:extLst>
          </p:cNvPr>
          <p:cNvSpPr/>
          <p:nvPr/>
        </p:nvSpPr>
        <p:spPr>
          <a:xfrm>
            <a:off x="5490954" y="3289852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3DCD937-6695-B8EB-C992-87DED233666F}"/>
              </a:ext>
            </a:extLst>
          </p:cNvPr>
          <p:cNvSpPr/>
          <p:nvPr/>
        </p:nvSpPr>
        <p:spPr>
          <a:xfrm>
            <a:off x="4894606" y="4711148"/>
            <a:ext cx="1019176" cy="6361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68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38901" y="7436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71600" y="636709"/>
            <a:ext cx="986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dùng thước đo góc để đo rồi viết số đo các góc đỉnh B; cạnh BA, BM và góc đỉnh M; cạnh MA, MC.</a:t>
            </a:r>
          </a:p>
          <a:p>
            <a:pPr lvl="0">
              <a:defRPr/>
            </a:pP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989FF3-5102-5C9B-D989-14289E2D0F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9000" y="1804987"/>
            <a:ext cx="4133850" cy="2047875"/>
          </a:xfrm>
          <a:prstGeom prst="rect">
            <a:avLst/>
          </a:prstGeom>
        </p:spPr>
      </p:pic>
      <p:pic>
        <p:nvPicPr>
          <p:cNvPr id="9" name="Picture 8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7B7FE254-46A7-B22A-E48E-7E70EEB1F5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583" y="2019184"/>
            <a:ext cx="3286584" cy="1657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AEECA5-28AA-AFFD-C065-A8EB1321E531}"/>
              </a:ext>
            </a:extLst>
          </p:cNvPr>
          <p:cNvSpPr txBox="1"/>
          <p:nvPr/>
        </p:nvSpPr>
        <p:spPr>
          <a:xfrm>
            <a:off x="647700" y="20776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BA, BM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60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8559036C-5966-8C3F-0BAE-1E78CDA226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83" y="2000134"/>
            <a:ext cx="3286584" cy="16575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075059-C4F7-965B-61D1-ABB221A6AC64}"/>
              </a:ext>
            </a:extLst>
          </p:cNvPr>
          <p:cNvSpPr txBox="1"/>
          <p:nvPr/>
        </p:nvSpPr>
        <p:spPr>
          <a:xfrm>
            <a:off x="704850" y="3754006"/>
            <a:ext cx="53340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M;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MA, MC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120</a:t>
            </a:r>
            <a:r>
              <a:rPr lang="en-US" sz="4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kumimoji="0" lang="pt-BR" sz="28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  <p:bldP spid="10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bức thư gồm mấy phần mỗi phần có những nội dung gì (3)">
            <a:hlinkClick r:id="" action="ppaction://media"/>
            <a:extLst>
              <a:ext uri="{FF2B5EF4-FFF2-40B4-BE49-F238E27FC236}">
                <a16:creationId xmlns:a16="http://schemas.microsoft.com/office/drawing/2014/main" id="{B0BF3273-29FF-3334-7538-B5FA02956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1490613" y="607120"/>
            <a:ext cx="10196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 đất trồng rau hình chữ nhật có chiều dài 15 m, chiều dài hơn chiều rộng 6 m. Tình diện tích của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769152" y="60717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002C3-8C55-E6E2-E920-0828BDA71EA5}"/>
              </a:ext>
            </a:extLst>
          </p:cNvPr>
          <p:cNvSpPr txBox="1"/>
          <p:nvPr/>
        </p:nvSpPr>
        <p:spPr>
          <a:xfrm>
            <a:off x="1971675" y="2390775"/>
            <a:ext cx="8848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– 6 = 9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 × 9 = 135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135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3ACC95-7AEA-6D50-F21D-47D03FD9F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>
            <a:extLst>
              <a:ext uri="{FF2B5EF4-FFF2-40B4-BE49-F238E27FC236}">
                <a16:creationId xmlns:a16="http://schemas.microsoft.com/office/drawing/2014/main" id="{5DCF0027-C7B4-FEAD-C672-C34B10979C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>
            <a:extLst>
              <a:ext uri="{FF2B5EF4-FFF2-40B4-BE49-F238E27FC236}">
                <a16:creationId xmlns:a16="http://schemas.microsoft.com/office/drawing/2014/main" id="{4D5D73BC-A222-20F2-90E9-27FBF70A2E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D44A084-8397-9815-42E8-55F6DBCA0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13" y="2043382"/>
            <a:ext cx="7896308" cy="205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58408" y="1215656"/>
            <a:ext cx="808074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đo khối lượng của một vật, người ta dùng?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1956391" y="3506302"/>
              <a:ext cx="38064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kg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26512" y="5253184"/>
              <a:ext cx="361506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m, dm, cm, mm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9656" y="5253184"/>
              <a:ext cx="342368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37143" y="1247553"/>
            <a:ext cx="83997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Điền dấu thích hợp vào chỗ chấm: 849 kg ... 8 tạ rưỡi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&lt;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&gt;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90m</a:t>
            </a:r>
            <a:r>
              <a:rPr lang="en-US" sz="32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200cm</a:t>
            </a:r>
            <a:r>
              <a:rPr lang="en-US" sz="32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....... dm</a:t>
            </a:r>
            <a:r>
              <a:rPr lang="en-US" sz="3200" baseline="30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9 002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92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Tính: 6 yến + 8 yến =?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yến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14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01178C30-70F3-4FFA-936C-4B52FE98067D}"/>
              </a:ext>
            </a:extLst>
          </p:cNvPr>
          <p:cNvSpPr/>
          <p:nvPr/>
        </p:nvSpPr>
        <p:spPr>
          <a:xfrm>
            <a:off x="2620144" y="1342094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5 kg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tấn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tạ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25 tạ : 5 = 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51" name="Oval 250">
            <a:extLst>
              <a:ext uri="{FF2B5EF4-FFF2-40B4-BE49-F238E27FC236}">
                <a16:creationId xmlns:a16="http://schemas.microsoft.com/office/drawing/2014/main" id="{3DE45D78-3287-46A9-AFC3-DD0396B40497}"/>
              </a:ext>
            </a:extLst>
          </p:cNvPr>
          <p:cNvSpPr/>
          <p:nvPr/>
        </p:nvSpPr>
        <p:spPr>
          <a:xfrm>
            <a:off x="3296419" y="13706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A. 3 000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B. 300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C. 30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637341" y="1196527"/>
            <a:ext cx="10576934" cy="981529"/>
            <a:chOff x="747642" y="475819"/>
            <a:chExt cx="10562264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747642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 tạ = ...?... kg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30" name="Oval 229">
            <a:extLst>
              <a:ext uri="{FF2B5EF4-FFF2-40B4-BE49-F238E27FC236}">
                <a16:creationId xmlns:a16="http://schemas.microsoft.com/office/drawing/2014/main" id="{2DBFE4F4-FF61-4990-B09D-ED027B8C3837}"/>
              </a:ext>
            </a:extLst>
          </p:cNvPr>
          <p:cNvSpPr/>
          <p:nvPr/>
        </p:nvSpPr>
        <p:spPr>
          <a:xfrm>
            <a:off x="2801119" y="133256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884991" y="1196527"/>
            <a:ext cx="10329284" cy="981529"/>
            <a:chOff x="994948" y="475819"/>
            <a:chExt cx="1031495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994948" y="529390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 tấn 6 tạ = ...?.. tạ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16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106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160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sp>
        <p:nvSpPr>
          <p:cNvPr id="226" name="Oval 225">
            <a:extLst>
              <a:ext uri="{FF2B5EF4-FFF2-40B4-BE49-F238E27FC236}">
                <a16:creationId xmlns:a16="http://schemas.microsoft.com/office/drawing/2014/main" id="{B5E4D544-CEA5-415B-855D-091672903B92}"/>
              </a:ext>
            </a:extLst>
          </p:cNvPr>
          <p:cNvSpPr/>
          <p:nvPr/>
        </p:nvSpPr>
        <p:spPr>
          <a:xfrm>
            <a:off x="2610619" y="1351619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D1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99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6B810EC-613D-47C5-A57A-F937FCD2A9B4}"/>
              </a:ext>
            </a:extLst>
          </p:cNvPr>
          <p:cNvSpPr txBox="1"/>
          <p:nvPr/>
        </p:nvSpPr>
        <p:spPr>
          <a:xfrm>
            <a:off x="3866083" y="734087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0F2137-7CCB-C959-C1DC-FB38E2E21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0863" y="1987396"/>
            <a:ext cx="4084674" cy="9693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7C1F0B-7A85-D4DB-30A2-C57CA7A0A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552" y="2532334"/>
            <a:ext cx="956545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 descr="Purple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EC54D34D-645E-E5FD-8CAB-892FEAB356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13" y="514249"/>
            <a:ext cx="9322167" cy="47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5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6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7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9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2480166" y="497547"/>
            <a:ext cx="6134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1581150" y="5322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5B3C08-0CEF-50A5-71FC-5293EC94E13C}"/>
              </a:ext>
            </a:extLst>
          </p:cNvPr>
          <p:cNvGrpSpPr/>
          <p:nvPr/>
        </p:nvGrpSpPr>
        <p:grpSpPr>
          <a:xfrm>
            <a:off x="493642" y="1588190"/>
            <a:ext cx="6429375" cy="830997"/>
            <a:chOff x="695324" y="1543050"/>
            <a:chExt cx="6429375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A7275B-3F94-2134-376E-076C9DDA0711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a) 1 cm² =          mm²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8C30012-6184-4B30-2245-F6A91C38E43A}"/>
                </a:ext>
              </a:extLst>
            </p:cNvPr>
            <p:cNvSpPr/>
            <p:nvPr/>
          </p:nvSpPr>
          <p:spPr>
            <a:xfrm>
              <a:off x="3521351" y="1563342"/>
              <a:ext cx="111069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812291-7656-4649-38C0-184883942BA7}"/>
              </a:ext>
            </a:extLst>
          </p:cNvPr>
          <p:cNvGrpSpPr/>
          <p:nvPr/>
        </p:nvGrpSpPr>
        <p:grpSpPr>
          <a:xfrm>
            <a:off x="6229349" y="1562100"/>
            <a:ext cx="7353301" cy="809625"/>
            <a:chOff x="695324" y="1485900"/>
            <a:chExt cx="7353301" cy="80962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6B93D2-C419-5ADA-6099-B6F4BB9038A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    100 mm² =           cm²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840301-B736-B11A-BD3F-B9C6E2715082}"/>
                </a:ext>
              </a:extLst>
            </p:cNvPr>
            <p:cNvSpPr/>
            <p:nvPr/>
          </p:nvSpPr>
          <p:spPr>
            <a:xfrm>
              <a:off x="3819526" y="1485900"/>
              <a:ext cx="111235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40FFB-CDC3-7B21-E643-6F3F7677941F}"/>
              </a:ext>
            </a:extLst>
          </p:cNvPr>
          <p:cNvGrpSpPr/>
          <p:nvPr/>
        </p:nvGrpSpPr>
        <p:grpSpPr>
          <a:xfrm>
            <a:off x="646042" y="2891045"/>
            <a:ext cx="6429375" cy="871167"/>
            <a:chOff x="971549" y="1445730"/>
            <a:chExt cx="6429375" cy="8711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AC08F0-B830-B2E8-57A5-2D412C1D25AB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dm² =           cm²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E3C8A01-E23B-FBA4-7E85-984834881285}"/>
                </a:ext>
              </a:extLst>
            </p:cNvPr>
            <p:cNvSpPr/>
            <p:nvPr/>
          </p:nvSpPr>
          <p:spPr>
            <a:xfrm>
              <a:off x="3234773" y="144573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2BFD055-FA1E-AC53-4CC3-0DF84F8077A5}"/>
              </a:ext>
            </a:extLst>
          </p:cNvPr>
          <p:cNvSpPr/>
          <p:nvPr/>
        </p:nvSpPr>
        <p:spPr>
          <a:xfrm>
            <a:off x="3269559" y="1599372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C0650A-08EB-5C28-AF62-F199DAF91538}"/>
              </a:ext>
            </a:extLst>
          </p:cNvPr>
          <p:cNvGrpSpPr/>
          <p:nvPr/>
        </p:nvGrpSpPr>
        <p:grpSpPr>
          <a:xfrm>
            <a:off x="541267" y="4111901"/>
            <a:ext cx="6429375" cy="859986"/>
            <a:chOff x="971549" y="1456911"/>
            <a:chExt cx="6429375" cy="8599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7DCB95-77EC-8474-B631-652158CA2F88}"/>
                </a:ext>
              </a:extLst>
            </p:cNvPr>
            <p:cNvSpPr txBox="1"/>
            <p:nvPr/>
          </p:nvSpPr>
          <p:spPr>
            <a:xfrm>
              <a:off x="971549" y="148590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dm²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A77A412F-F2CB-EDCE-00AC-416C3E07DB23}"/>
                </a:ext>
              </a:extLst>
            </p:cNvPr>
            <p:cNvSpPr/>
            <p:nvPr/>
          </p:nvSpPr>
          <p:spPr>
            <a:xfrm>
              <a:off x="2895186" y="1456911"/>
              <a:ext cx="1065558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BDAE50-0D61-6E1F-FB44-B859CF598594}"/>
              </a:ext>
            </a:extLst>
          </p:cNvPr>
          <p:cNvGrpSpPr/>
          <p:nvPr/>
        </p:nvGrpSpPr>
        <p:grpSpPr>
          <a:xfrm>
            <a:off x="6747012" y="2683151"/>
            <a:ext cx="7353301" cy="809625"/>
            <a:chOff x="695324" y="1447386"/>
            <a:chExt cx="7353301" cy="80962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04FAAA-66F4-4C96-3005-13B67A338A52}"/>
                </a:ext>
              </a:extLst>
            </p:cNvPr>
            <p:cNvSpPr txBox="1"/>
            <p:nvPr/>
          </p:nvSpPr>
          <p:spPr>
            <a:xfrm>
              <a:off x="695324" y="1543050"/>
              <a:ext cx="7353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cm² =           dm²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1083DEE-7B3F-C50B-9128-052A2DA966A7}"/>
                </a:ext>
              </a:extLst>
            </p:cNvPr>
            <p:cNvSpPr/>
            <p:nvPr/>
          </p:nvSpPr>
          <p:spPr>
            <a:xfrm>
              <a:off x="3042616" y="1447386"/>
              <a:ext cx="1033670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AE9FAE-2B43-A59A-62E6-9D97C429D404}"/>
              </a:ext>
            </a:extLst>
          </p:cNvPr>
          <p:cNvGrpSpPr/>
          <p:nvPr/>
        </p:nvGrpSpPr>
        <p:grpSpPr>
          <a:xfrm>
            <a:off x="6818243" y="3925956"/>
            <a:ext cx="7012057" cy="809625"/>
            <a:chOff x="1036568" y="1468506"/>
            <a:chExt cx="7012057" cy="80962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DE671F-6AEE-823C-C75E-52197F64CC50}"/>
                </a:ext>
              </a:extLst>
            </p:cNvPr>
            <p:cNvSpPr txBox="1"/>
            <p:nvPr/>
          </p:nvSpPr>
          <p:spPr>
            <a:xfrm>
              <a:off x="1036568" y="1543050"/>
              <a:ext cx="7012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m² =            cm²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87D53F7-5167-ABAE-E877-72B9A06C0B38}"/>
                </a:ext>
              </a:extLst>
            </p:cNvPr>
            <p:cNvSpPr/>
            <p:nvPr/>
          </p:nvSpPr>
          <p:spPr>
            <a:xfrm>
              <a:off x="2602811" y="1468506"/>
              <a:ext cx="1117324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90A104-8D13-7838-CEE9-E06120DC645F}"/>
              </a:ext>
            </a:extLst>
          </p:cNvPr>
          <p:cNvSpPr/>
          <p:nvPr/>
        </p:nvSpPr>
        <p:spPr>
          <a:xfrm>
            <a:off x="2899740" y="2891458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602E946-38FF-F357-8B45-1EA96F8A4B99}"/>
              </a:ext>
            </a:extLst>
          </p:cNvPr>
          <p:cNvSpPr/>
          <p:nvPr/>
        </p:nvSpPr>
        <p:spPr>
          <a:xfrm>
            <a:off x="2409824" y="4123083"/>
            <a:ext cx="119808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A69243B-DCEA-C897-42BA-F6B088B094EC}"/>
              </a:ext>
            </a:extLst>
          </p:cNvPr>
          <p:cNvSpPr/>
          <p:nvPr/>
        </p:nvSpPr>
        <p:spPr>
          <a:xfrm>
            <a:off x="9373428" y="1543463"/>
            <a:ext cx="110241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53A38A5-2949-404D-46F0-525BAC7A9F33}"/>
              </a:ext>
            </a:extLst>
          </p:cNvPr>
          <p:cNvSpPr/>
          <p:nvPr/>
        </p:nvSpPr>
        <p:spPr>
          <a:xfrm>
            <a:off x="9103002" y="2672383"/>
            <a:ext cx="1054790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44D45E5-AC0D-E816-E41C-6E06F3B0AA64}"/>
              </a:ext>
            </a:extLst>
          </p:cNvPr>
          <p:cNvSpPr/>
          <p:nvPr/>
        </p:nvSpPr>
        <p:spPr>
          <a:xfrm>
            <a:off x="8373718" y="3925957"/>
            <a:ext cx="1257299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507</Words>
  <Application>Microsoft Office PowerPoint</Application>
  <PresentationFormat>Widescreen</PresentationFormat>
  <Paragraphs>143</Paragraphs>
  <Slides>23</Slides>
  <Notes>13</Notes>
  <HiddenSlides>0</HiddenSlides>
  <MMClips>35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#9Slide02 Noi dung dai</vt:lpstr>
      <vt:lpstr>#9Slide02 Tieu de dai</vt:lpstr>
      <vt:lpstr>#9Slide03 IcielNovecento sans E</vt:lpstr>
      <vt:lpstr>Arial</vt:lpstr>
      <vt:lpstr>Calibri</vt:lpstr>
      <vt:lpstr>Cambria</vt:lpstr>
      <vt:lpstr>Office 主题</vt:lpstr>
      <vt:lpstr>SlidesMania</vt:lpstr>
      <vt:lpstr>1_SlidesMania</vt:lpstr>
      <vt:lpstr>2_SlidesMania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37</cp:revision>
  <dcterms:created xsi:type="dcterms:W3CDTF">2023-10-17T11:43:37Z</dcterms:created>
  <dcterms:modified xsi:type="dcterms:W3CDTF">2026-06-05T07:42:59Z</dcterms:modified>
</cp:coreProperties>
</file>