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2.xml" ContentType="application/vnd.openxmlformats-officedocument.presentationml.notesSlide+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38"/>
  </p:notesMasterIdLst>
  <p:sldIdLst>
    <p:sldId id="264" r:id="rId4"/>
    <p:sldId id="287" r:id="rId5"/>
    <p:sldId id="263" r:id="rId6"/>
    <p:sldId id="288" r:id="rId7"/>
    <p:sldId id="262" r:id="rId8"/>
    <p:sldId id="272" r:id="rId9"/>
    <p:sldId id="267" r:id="rId10"/>
    <p:sldId id="289" r:id="rId11"/>
    <p:sldId id="290" r:id="rId12"/>
    <p:sldId id="260" r:id="rId13"/>
    <p:sldId id="291" r:id="rId14"/>
    <p:sldId id="292" r:id="rId15"/>
    <p:sldId id="293" r:id="rId16"/>
    <p:sldId id="294" r:id="rId17"/>
    <p:sldId id="295" r:id="rId18"/>
    <p:sldId id="296" r:id="rId19"/>
    <p:sldId id="297" r:id="rId20"/>
    <p:sldId id="298" r:id="rId21"/>
    <p:sldId id="299" r:id="rId22"/>
    <p:sldId id="300" r:id="rId23"/>
    <p:sldId id="301" r:id="rId24"/>
    <p:sldId id="265" r:id="rId25"/>
    <p:sldId id="256" r:id="rId26"/>
    <p:sldId id="273" r:id="rId27"/>
    <p:sldId id="302" r:id="rId28"/>
    <p:sldId id="303" r:id="rId29"/>
    <p:sldId id="304" r:id="rId30"/>
    <p:sldId id="305" r:id="rId31"/>
    <p:sldId id="281" r:id="rId32"/>
    <p:sldId id="283" r:id="rId33"/>
    <p:sldId id="285" r:id="rId34"/>
    <p:sldId id="333" r:id="rId35"/>
    <p:sldId id="334"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05" autoAdjust="0"/>
  </p:normalViewPr>
  <p:slideViewPr>
    <p:cSldViewPr snapToGrid="0">
      <p:cViewPr varScale="1">
        <p:scale>
          <a:sx n="79" d="100"/>
          <a:sy n="79"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5/31/2026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5</a:t>
            </a:fld>
            <a:endParaRPr lang="en-US"/>
          </a:p>
        </p:txBody>
      </p:sp>
    </p:spTree>
    <p:extLst>
      <p:ext uri="{BB962C8B-B14F-4D97-AF65-F5344CB8AC3E}">
        <p14:creationId xmlns:p14="http://schemas.microsoft.com/office/powerpoint/2010/main" val="172604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trờ</a:t>
            </a:r>
            <a:r>
              <a:rPr lang="en-US" dirty="0"/>
              <a:t> </a:t>
            </a:r>
            <a:r>
              <a:rPr lang="en-US" dirty="0" err="1"/>
              <a:t>về</a:t>
            </a:r>
            <a:r>
              <a:rPr lang="en-US" dirty="0"/>
              <a:t> </a:t>
            </a:r>
            <a:r>
              <a:rPr lang="en-US" dirty="0" err="1"/>
              <a:t>bấm</a:t>
            </a:r>
            <a:r>
              <a:rPr lang="en-US" dirty="0"/>
              <a:t> </a:t>
            </a:r>
            <a:r>
              <a:rPr lang="en-US" dirty="0" err="1"/>
              <a:t>vào</a:t>
            </a:r>
            <a:r>
              <a:rPr lang="en-US" dirty="0"/>
              <a:t> </a:t>
            </a:r>
            <a:r>
              <a:rPr lang="en-US" dirty="0" err="1"/>
              <a:t>bụi</a:t>
            </a:r>
            <a:r>
              <a:rPr lang="en-US" dirty="0"/>
              <a:t> </a:t>
            </a:r>
            <a:r>
              <a:rPr lang="en-US" dirty="0" err="1"/>
              <a:t>đất</a:t>
            </a:r>
            <a:r>
              <a:rPr lang="en-US" dirty="0"/>
              <a:t> </a:t>
            </a:r>
            <a:r>
              <a:rPr lang="en-US" dirty="0" err="1"/>
              <a:t>tương</a:t>
            </a:r>
            <a:r>
              <a:rPr lang="en-US" dirty="0"/>
              <a:t> </a:t>
            </a:r>
            <a:r>
              <a:rPr lang="en-US" dirty="0" err="1"/>
              <a:t>ứng</a:t>
            </a:r>
            <a:r>
              <a:rPr lang="en-US" dirty="0"/>
              <a:t> </a:t>
            </a:r>
            <a:r>
              <a:rPr lang="en-US" dirty="0" err="1"/>
              <a:t>câu</a:t>
            </a:r>
            <a:r>
              <a:rPr lang="en-US" dirty="0"/>
              <a:t> </a:t>
            </a:r>
            <a:r>
              <a:rPr lang="en-US" dirty="0" err="1"/>
              <a:t>đó</a:t>
            </a:r>
            <a:r>
              <a:rPr lang="en-US" dirty="0"/>
              <a:t> </a:t>
            </a:r>
            <a:r>
              <a:rPr lang="en-US" dirty="0" err="1"/>
              <a:t>để</a:t>
            </a:r>
            <a:r>
              <a:rPr lang="en-US" dirty="0"/>
              <a:t> </a:t>
            </a:r>
            <a:r>
              <a:rPr lang="en-US" dirty="0" err="1"/>
              <a:t>cây</a:t>
            </a:r>
            <a:r>
              <a:rPr lang="en-US" dirty="0"/>
              <a:t> </a:t>
            </a:r>
            <a:r>
              <a:rPr lang="en-US" dirty="0" err="1"/>
              <a:t>mọc</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CCEE625C-6726-4852-9901-D35944CDD243}" type="slidenum">
              <a:rPr lang="en-US" smtClean="0"/>
              <a:t>23</a:t>
            </a:fld>
            <a:endParaRPr lang="en-US"/>
          </a:p>
        </p:txBody>
      </p:sp>
    </p:spTree>
    <p:extLst>
      <p:ext uri="{BB962C8B-B14F-4D97-AF65-F5344CB8AC3E}">
        <p14:creationId xmlns:p14="http://schemas.microsoft.com/office/powerpoint/2010/main" val="220303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7727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5/31/2026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0213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5/31/2026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462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5/31/2026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3133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5/31/2026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8706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3975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1827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61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4748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37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5/31/2026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5/31/2026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03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640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5/31/2026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5429113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3CDD88-4E4D-8B11-FF0D-1CA7EB6B3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01059860"/>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2.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7.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9.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5.wmf"/><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e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5" Type="http://schemas.openxmlformats.org/officeDocument/2006/relationships/slide" Target="slide23.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57.png"/><Relationship Id="rId26" Type="http://schemas.openxmlformats.org/officeDocument/2006/relationships/image" Target="../media/image61.png"/><Relationship Id="rId3" Type="http://schemas.openxmlformats.org/officeDocument/2006/relationships/audio" Target="../media/audio1.wav"/><Relationship Id="rId21" Type="http://schemas.microsoft.com/office/2007/relationships/hdphoto" Target="../media/hdphoto14.wdp"/><Relationship Id="rId34" Type="http://schemas.openxmlformats.org/officeDocument/2006/relationships/slide" Target="slide29.xml"/><Relationship Id="rId7" Type="http://schemas.microsoft.com/office/2007/relationships/hdphoto" Target="../media/hdphoto7.wdp"/><Relationship Id="rId12" Type="http://schemas.openxmlformats.org/officeDocument/2006/relationships/image" Target="../media/image54.png"/><Relationship Id="rId17" Type="http://schemas.microsoft.com/office/2007/relationships/hdphoto" Target="../media/hdphoto12.wdp"/><Relationship Id="rId25" Type="http://schemas.microsoft.com/office/2007/relationships/hdphoto" Target="../media/hdphoto16.wdp"/><Relationship Id="rId33" Type="http://schemas.openxmlformats.org/officeDocument/2006/relationships/slide" Target="slide28.xml"/><Relationship Id="rId2" Type="http://schemas.openxmlformats.org/officeDocument/2006/relationships/notesSlide" Target="../notesSlides/notesSlide2.xml"/><Relationship Id="rId16" Type="http://schemas.openxmlformats.org/officeDocument/2006/relationships/image" Target="../media/image56.png"/><Relationship Id="rId20" Type="http://schemas.openxmlformats.org/officeDocument/2006/relationships/image" Target="../media/image58.png"/><Relationship Id="rId29" Type="http://schemas.openxmlformats.org/officeDocument/2006/relationships/slide" Target="slide27.xml"/><Relationship Id="rId1" Type="http://schemas.openxmlformats.org/officeDocument/2006/relationships/slideLayout" Target="../slideLayouts/slideLayout8.xml"/><Relationship Id="rId6" Type="http://schemas.openxmlformats.org/officeDocument/2006/relationships/image" Target="../media/image51.png"/><Relationship Id="rId11" Type="http://schemas.microsoft.com/office/2007/relationships/hdphoto" Target="../media/hdphoto9.wdp"/><Relationship Id="rId24" Type="http://schemas.openxmlformats.org/officeDocument/2006/relationships/image" Target="../media/image60.png"/><Relationship Id="rId32" Type="http://schemas.openxmlformats.org/officeDocument/2006/relationships/image" Target="../media/image63.gif"/><Relationship Id="rId5" Type="http://schemas.microsoft.com/office/2007/relationships/hdphoto" Target="../media/hdphoto6.wdp"/><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slide" Target="slide26.xml"/><Relationship Id="rId10" Type="http://schemas.openxmlformats.org/officeDocument/2006/relationships/image" Target="../media/image53.png"/><Relationship Id="rId19" Type="http://schemas.microsoft.com/office/2007/relationships/hdphoto" Target="../media/hdphoto13.wdp"/><Relationship Id="rId31" Type="http://schemas.openxmlformats.org/officeDocument/2006/relationships/image" Target="../media/image62.png"/><Relationship Id="rId4" Type="http://schemas.openxmlformats.org/officeDocument/2006/relationships/image" Target="../media/image50.png"/><Relationship Id="rId9" Type="http://schemas.microsoft.com/office/2007/relationships/hdphoto" Target="../media/hdphoto8.wdp"/><Relationship Id="rId14" Type="http://schemas.openxmlformats.org/officeDocument/2006/relationships/image" Target="../media/image55.png"/><Relationship Id="rId22" Type="http://schemas.openxmlformats.org/officeDocument/2006/relationships/image" Target="../media/image59.png"/><Relationship Id="rId27" Type="http://schemas.openxmlformats.org/officeDocument/2006/relationships/slide" Target="slide24.xml"/><Relationship Id="rId30" Type="http://schemas.openxmlformats.org/officeDocument/2006/relationships/slide" Target="slide25.xml"/><Relationship Id="rId8"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6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control" Target="../activeX/activeX7.xml"/><Relationship Id="rId7" Type="http://schemas.openxmlformats.org/officeDocument/2006/relationships/notesSlide" Target="../notesSlides/notesSlide3.xml"/><Relationship Id="rId12" Type="http://schemas.openxmlformats.org/officeDocument/2006/relationships/image" Target="../media/image77.png"/><Relationship Id="rId17" Type="http://schemas.openxmlformats.org/officeDocument/2006/relationships/image" Target="../media/image72.wmf"/><Relationship Id="rId2" Type="http://schemas.openxmlformats.org/officeDocument/2006/relationships/control" Target="../activeX/activeX6.xml"/><Relationship Id="rId16" Type="http://schemas.openxmlformats.org/officeDocument/2006/relationships/image" Target="../media/image71.wmf"/><Relationship Id="rId1" Type="http://schemas.openxmlformats.org/officeDocument/2006/relationships/vmlDrawing" Target="../drawings/vmlDrawing6.vml"/><Relationship Id="rId6" Type="http://schemas.openxmlformats.org/officeDocument/2006/relationships/slideLayout" Target="../slideLayouts/slideLayout19.xml"/><Relationship Id="rId11" Type="http://schemas.openxmlformats.org/officeDocument/2006/relationships/image" Target="../media/image76.png"/><Relationship Id="rId5" Type="http://schemas.openxmlformats.org/officeDocument/2006/relationships/control" Target="../activeX/activeX9.xml"/><Relationship Id="rId15" Type="http://schemas.openxmlformats.org/officeDocument/2006/relationships/image" Target="../media/image70.wmf"/><Relationship Id="rId10" Type="http://schemas.openxmlformats.org/officeDocument/2006/relationships/image" Target="../media/image75.png"/><Relationship Id="rId4" Type="http://schemas.openxmlformats.org/officeDocument/2006/relationships/control" Target="../activeX/activeX8.xml"/><Relationship Id="rId9" Type="http://schemas.openxmlformats.org/officeDocument/2006/relationships/image" Target="../media/image74.png"/><Relationship Id="rId14" Type="http://schemas.openxmlformats.org/officeDocument/2006/relationships/image" Target="../media/image69.wmf"/></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6.png"/><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1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15605" y="234962"/>
                  <a:pt x="164455" y="-10632"/>
                  <a:pt x="402659" y="0"/>
                </a:cubicBezTo>
                <a:cubicBezTo>
                  <a:pt x="3200158" y="-1539"/>
                  <a:pt x="7119127" y="-227215"/>
                  <a:pt x="8494349" y="0"/>
                </a:cubicBezTo>
                <a:cubicBezTo>
                  <a:pt x="8750013" y="10130"/>
                  <a:pt x="8856045" y="145740"/>
                  <a:pt x="8897008" y="402659"/>
                </a:cubicBezTo>
                <a:cubicBezTo>
                  <a:pt x="8986944" y="607876"/>
                  <a:pt x="8845866" y="1106200"/>
                  <a:pt x="8897008" y="1246163"/>
                </a:cubicBezTo>
                <a:cubicBezTo>
                  <a:pt x="8918359" y="1452400"/>
                  <a:pt x="8758240" y="1603823"/>
                  <a:pt x="8494349" y="1648822"/>
                </a:cubicBezTo>
                <a:cubicBezTo>
                  <a:pt x="6930943" y="1707726"/>
                  <a:pt x="3792231" y="1388390"/>
                  <a:pt x="402659" y="1648822"/>
                </a:cubicBezTo>
                <a:cubicBezTo>
                  <a:pt x="120261" y="1632193"/>
                  <a:pt x="-39515" y="1468005"/>
                  <a:pt x="0" y="1246163"/>
                </a:cubicBezTo>
                <a:cubicBezTo>
                  <a:pt x="25772" y="918557"/>
                  <a:pt x="73831" y="535288"/>
                  <a:pt x="0" y="402659"/>
                </a:cubicBezTo>
                <a:close/>
              </a:path>
              <a:path w="8897008" h="1648822" stroke="0" extrusionOk="0">
                <a:moveTo>
                  <a:pt x="0" y="402659"/>
                </a:moveTo>
                <a:cubicBezTo>
                  <a:pt x="-11911" y="152463"/>
                  <a:pt x="128163" y="21812"/>
                  <a:pt x="402659" y="0"/>
                </a:cubicBezTo>
                <a:cubicBezTo>
                  <a:pt x="2779429" y="-159951"/>
                  <a:pt x="4999516" y="164686"/>
                  <a:pt x="8494349" y="0"/>
                </a:cubicBezTo>
                <a:cubicBezTo>
                  <a:pt x="8707898" y="-51968"/>
                  <a:pt x="8872676" y="185957"/>
                  <a:pt x="8897008" y="402659"/>
                </a:cubicBezTo>
                <a:cubicBezTo>
                  <a:pt x="8857971" y="598654"/>
                  <a:pt x="8915814" y="970204"/>
                  <a:pt x="8897008" y="1246163"/>
                </a:cubicBezTo>
                <a:cubicBezTo>
                  <a:pt x="8911213" y="1424768"/>
                  <a:pt x="8733801" y="1638427"/>
                  <a:pt x="8494349" y="1648822"/>
                </a:cubicBezTo>
                <a:cubicBezTo>
                  <a:pt x="4994332" y="1601228"/>
                  <a:pt x="1313459" y="1707042"/>
                  <a:pt x="402659" y="1648822"/>
                </a:cubicBezTo>
                <a:cubicBezTo>
                  <a:pt x="164592" y="1662244"/>
                  <a:pt x="-38727" y="1529471"/>
                  <a:pt x="0" y="1246163"/>
                </a:cubicBezTo>
                <a:cubicBezTo>
                  <a:pt x="-966" y="1075299"/>
                  <a:pt x="50040" y="698608"/>
                  <a:pt x="0" y="402659"/>
                </a:cubicBezTo>
                <a:close/>
              </a:path>
              <a:path w="8897008" h="1648822" fill="none" stroke="0" extrusionOk="0">
                <a:moveTo>
                  <a:pt x="0" y="402659"/>
                </a:moveTo>
                <a:cubicBezTo>
                  <a:pt x="-9258" y="198395"/>
                  <a:pt x="143298" y="16045"/>
                  <a:pt x="402659" y="0"/>
                </a:cubicBezTo>
                <a:cubicBezTo>
                  <a:pt x="3496038" y="75292"/>
                  <a:pt x="7165713" y="-135340"/>
                  <a:pt x="8494349" y="0"/>
                </a:cubicBezTo>
                <a:cubicBezTo>
                  <a:pt x="8725950" y="-2016"/>
                  <a:pt x="8863162" y="154534"/>
                  <a:pt x="8897008" y="402659"/>
                </a:cubicBezTo>
                <a:cubicBezTo>
                  <a:pt x="8970021" y="624093"/>
                  <a:pt x="8851228" y="1074419"/>
                  <a:pt x="8897008" y="1246163"/>
                </a:cubicBezTo>
                <a:cubicBezTo>
                  <a:pt x="8922704" y="1441905"/>
                  <a:pt x="8721783" y="1617634"/>
                  <a:pt x="8494349" y="1648822"/>
                </a:cubicBezTo>
                <a:cubicBezTo>
                  <a:pt x="7318281" y="1795260"/>
                  <a:pt x="3748531" y="1524788"/>
                  <a:pt x="402659" y="1648822"/>
                </a:cubicBezTo>
                <a:cubicBezTo>
                  <a:pt x="155330" y="1644192"/>
                  <a:pt x="-50237" y="1488405"/>
                  <a:pt x="0" y="1246163"/>
                </a:cubicBezTo>
                <a:cubicBezTo>
                  <a:pt x="22351" y="940238"/>
                  <a:pt x="56599" y="540772"/>
                  <a:pt x="0" y="40265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9134" y="173204"/>
                  <a:pt x="132000" y="-51695"/>
                  <a:pt x="484961" y="0"/>
                </a:cubicBezTo>
                <a:cubicBezTo>
                  <a:pt x="1549635" y="102271"/>
                  <a:pt x="6599210" y="-499337"/>
                  <a:pt x="8598077" y="0"/>
                </a:cubicBezTo>
                <a:cubicBezTo>
                  <a:pt x="8928736" y="16890"/>
                  <a:pt x="9054445" y="121139"/>
                  <a:pt x="9083039" y="318298"/>
                </a:cubicBezTo>
                <a:cubicBezTo>
                  <a:pt x="9078072" y="459389"/>
                  <a:pt x="9100652" y="921239"/>
                  <a:pt x="9083039" y="985082"/>
                </a:cubicBezTo>
                <a:cubicBezTo>
                  <a:pt x="9142013" y="1121717"/>
                  <a:pt x="8931463" y="1244603"/>
                  <a:pt x="8598077" y="1303381"/>
                </a:cubicBezTo>
                <a:cubicBezTo>
                  <a:pt x="7192219" y="1327921"/>
                  <a:pt x="4090882" y="1150415"/>
                  <a:pt x="484961" y="1303381"/>
                </a:cubicBezTo>
                <a:cubicBezTo>
                  <a:pt x="140271" y="1286803"/>
                  <a:pt x="-50925" y="1160202"/>
                  <a:pt x="0" y="985082"/>
                </a:cubicBezTo>
                <a:cubicBezTo>
                  <a:pt x="-16796" y="753634"/>
                  <a:pt x="92788" y="578884"/>
                  <a:pt x="0" y="318298"/>
                </a:cubicBezTo>
                <a:close/>
              </a:path>
              <a:path w="9083039" h="1303381" stroke="0" extrusionOk="0">
                <a:moveTo>
                  <a:pt x="0" y="318298"/>
                </a:moveTo>
                <a:cubicBezTo>
                  <a:pt x="-85369" y="97514"/>
                  <a:pt x="148772" y="11515"/>
                  <a:pt x="484961" y="0"/>
                </a:cubicBezTo>
                <a:cubicBezTo>
                  <a:pt x="4366149" y="-238290"/>
                  <a:pt x="5529562" y="214942"/>
                  <a:pt x="8598077" y="0"/>
                </a:cubicBezTo>
                <a:cubicBezTo>
                  <a:pt x="8854718" y="-44995"/>
                  <a:pt x="9028600" y="157526"/>
                  <a:pt x="9083039" y="318298"/>
                </a:cubicBezTo>
                <a:cubicBezTo>
                  <a:pt x="9143814" y="438883"/>
                  <a:pt x="9055182" y="842329"/>
                  <a:pt x="9083039" y="985082"/>
                </a:cubicBezTo>
                <a:cubicBezTo>
                  <a:pt x="9108652" y="1098448"/>
                  <a:pt x="8914148" y="1272975"/>
                  <a:pt x="8598077" y="1303381"/>
                </a:cubicBezTo>
                <a:cubicBezTo>
                  <a:pt x="4566615" y="1134491"/>
                  <a:pt x="4047801" y="1200290"/>
                  <a:pt x="484961" y="1303381"/>
                </a:cubicBezTo>
                <a:cubicBezTo>
                  <a:pt x="221301" y="1331391"/>
                  <a:pt x="-34419" y="1201801"/>
                  <a:pt x="0" y="985082"/>
                </a:cubicBezTo>
                <a:cubicBezTo>
                  <a:pt x="-81681" y="847522"/>
                  <a:pt x="-24938" y="488396"/>
                  <a:pt x="0" y="318298"/>
                </a:cubicBezTo>
                <a:close/>
              </a:path>
              <a:path w="9083039" h="1303381" fill="none" stroke="0" extrusionOk="0">
                <a:moveTo>
                  <a:pt x="0" y="318298"/>
                </a:moveTo>
                <a:cubicBezTo>
                  <a:pt x="-12708" y="108522"/>
                  <a:pt x="189885" y="-12205"/>
                  <a:pt x="484961" y="0"/>
                </a:cubicBezTo>
                <a:cubicBezTo>
                  <a:pt x="2336967" y="-28997"/>
                  <a:pt x="6642504" y="100323"/>
                  <a:pt x="8598077" y="0"/>
                </a:cubicBezTo>
                <a:cubicBezTo>
                  <a:pt x="8893657" y="-10716"/>
                  <a:pt x="9048690" y="142429"/>
                  <a:pt x="9083039" y="318298"/>
                </a:cubicBezTo>
                <a:cubicBezTo>
                  <a:pt x="9065353" y="459945"/>
                  <a:pt x="9094355" y="905528"/>
                  <a:pt x="9083039" y="985082"/>
                </a:cubicBezTo>
                <a:cubicBezTo>
                  <a:pt x="9100336" y="1143033"/>
                  <a:pt x="8889382" y="1237188"/>
                  <a:pt x="8598077" y="1303381"/>
                </a:cubicBezTo>
                <a:cubicBezTo>
                  <a:pt x="7959088" y="1900840"/>
                  <a:pt x="3701447" y="1254561"/>
                  <a:pt x="484961" y="1303381"/>
                </a:cubicBezTo>
                <a:cubicBezTo>
                  <a:pt x="144995" y="1331541"/>
                  <a:pt x="-19995" y="1204298"/>
                  <a:pt x="0" y="985082"/>
                </a:cubicBezTo>
                <a:cubicBezTo>
                  <a:pt x="-12286" y="810367"/>
                  <a:pt x="65685" y="599004"/>
                  <a:pt x="0" y="318298"/>
                </a:cubicBezTo>
                <a:close/>
              </a:path>
              <a:path w="9083039" h="1303381" fill="none" stroke="0" extrusionOk="0">
                <a:moveTo>
                  <a:pt x="0" y="318298"/>
                </a:moveTo>
                <a:cubicBezTo>
                  <a:pt x="-17615" y="134581"/>
                  <a:pt x="165737" y="-18684"/>
                  <a:pt x="484961" y="0"/>
                </a:cubicBezTo>
                <a:cubicBezTo>
                  <a:pt x="1896336" y="122769"/>
                  <a:pt x="6683104" y="-430034"/>
                  <a:pt x="8598077" y="0"/>
                </a:cubicBezTo>
                <a:cubicBezTo>
                  <a:pt x="8887366" y="-2699"/>
                  <a:pt x="9062913" y="129108"/>
                  <a:pt x="9083039" y="318298"/>
                </a:cubicBezTo>
                <a:cubicBezTo>
                  <a:pt x="9083908" y="466240"/>
                  <a:pt x="9100126" y="902941"/>
                  <a:pt x="9083039" y="985082"/>
                </a:cubicBezTo>
                <a:cubicBezTo>
                  <a:pt x="9130925" y="1122145"/>
                  <a:pt x="8902682" y="1239978"/>
                  <a:pt x="8598077" y="1303381"/>
                </a:cubicBezTo>
                <a:cubicBezTo>
                  <a:pt x="7447442" y="1823488"/>
                  <a:pt x="3905337" y="1160876"/>
                  <a:pt x="484961" y="1303381"/>
                </a:cubicBezTo>
                <a:cubicBezTo>
                  <a:pt x="120951" y="1295748"/>
                  <a:pt x="-45123" y="1172967"/>
                  <a:pt x="0" y="985082"/>
                </a:cubicBezTo>
                <a:cubicBezTo>
                  <a:pt x="-19307" y="771612"/>
                  <a:pt x="62561" y="593566"/>
                  <a:pt x="0" y="31829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13283" y="197997"/>
                  <a:pt x="135643" y="-47326"/>
                  <a:pt x="475029" y="0"/>
                </a:cubicBezTo>
                <a:cubicBezTo>
                  <a:pt x="1382217" y="138054"/>
                  <a:pt x="6466001" y="-435978"/>
                  <a:pt x="8421979" y="0"/>
                </a:cubicBezTo>
                <a:cubicBezTo>
                  <a:pt x="8738355" y="14643"/>
                  <a:pt x="8850232" y="115274"/>
                  <a:pt x="8897008" y="340629"/>
                </a:cubicBezTo>
                <a:cubicBezTo>
                  <a:pt x="8902620" y="490532"/>
                  <a:pt x="8914313" y="984396"/>
                  <a:pt x="8897008" y="1054191"/>
                </a:cubicBezTo>
                <a:cubicBezTo>
                  <a:pt x="8986353" y="1179141"/>
                  <a:pt x="8775149" y="1306272"/>
                  <a:pt x="8421979" y="1394821"/>
                </a:cubicBezTo>
                <a:cubicBezTo>
                  <a:pt x="6623875" y="1402520"/>
                  <a:pt x="4080243" y="1274104"/>
                  <a:pt x="475029" y="1394821"/>
                </a:cubicBezTo>
                <a:cubicBezTo>
                  <a:pt x="156262" y="1382992"/>
                  <a:pt x="-55739" y="1241574"/>
                  <a:pt x="0" y="1054191"/>
                </a:cubicBezTo>
                <a:cubicBezTo>
                  <a:pt x="-15368" y="792391"/>
                  <a:pt x="90893" y="623432"/>
                  <a:pt x="0" y="340629"/>
                </a:cubicBezTo>
                <a:close/>
              </a:path>
              <a:path w="8897008" h="1394821" stroke="0" extrusionOk="0">
                <a:moveTo>
                  <a:pt x="0" y="340629"/>
                </a:moveTo>
                <a:cubicBezTo>
                  <a:pt x="-46148" y="117851"/>
                  <a:pt x="125799" y="11324"/>
                  <a:pt x="475029" y="0"/>
                </a:cubicBezTo>
                <a:cubicBezTo>
                  <a:pt x="4438574" y="-380490"/>
                  <a:pt x="5336849" y="407996"/>
                  <a:pt x="8421979" y="0"/>
                </a:cubicBezTo>
                <a:cubicBezTo>
                  <a:pt x="8674859" y="-56269"/>
                  <a:pt x="8847722" y="165256"/>
                  <a:pt x="8897008" y="340629"/>
                </a:cubicBezTo>
                <a:cubicBezTo>
                  <a:pt x="8974812" y="476677"/>
                  <a:pt x="8869063" y="903427"/>
                  <a:pt x="8897008" y="1054191"/>
                </a:cubicBezTo>
                <a:cubicBezTo>
                  <a:pt x="8930656" y="1136721"/>
                  <a:pt x="8716234" y="1368537"/>
                  <a:pt x="8421979" y="1394821"/>
                </a:cubicBezTo>
                <a:cubicBezTo>
                  <a:pt x="5955902" y="1225931"/>
                  <a:pt x="2067344" y="1291730"/>
                  <a:pt x="475029" y="1394821"/>
                </a:cubicBezTo>
                <a:cubicBezTo>
                  <a:pt x="209670" y="1418622"/>
                  <a:pt x="-42583" y="1303227"/>
                  <a:pt x="0" y="1054191"/>
                </a:cubicBezTo>
                <a:cubicBezTo>
                  <a:pt x="-71537" y="899993"/>
                  <a:pt x="-37800" y="509257"/>
                  <a:pt x="0" y="340629"/>
                </a:cubicBezTo>
                <a:close/>
              </a:path>
              <a:path w="8897008" h="1394821" fill="none" stroke="0" extrusionOk="0">
                <a:moveTo>
                  <a:pt x="0" y="340629"/>
                </a:moveTo>
                <a:cubicBezTo>
                  <a:pt x="-3491" y="147371"/>
                  <a:pt x="186570" y="-13845"/>
                  <a:pt x="475029" y="0"/>
                </a:cubicBezTo>
                <a:cubicBezTo>
                  <a:pt x="2246081" y="-164670"/>
                  <a:pt x="6689546" y="-5793"/>
                  <a:pt x="8421979" y="0"/>
                </a:cubicBezTo>
                <a:cubicBezTo>
                  <a:pt x="8681210" y="-15636"/>
                  <a:pt x="8849766" y="136854"/>
                  <a:pt x="8897008" y="340629"/>
                </a:cubicBezTo>
                <a:cubicBezTo>
                  <a:pt x="8899225" y="501916"/>
                  <a:pt x="8904079" y="972982"/>
                  <a:pt x="8897008" y="1054191"/>
                </a:cubicBezTo>
                <a:cubicBezTo>
                  <a:pt x="8905377" y="1222940"/>
                  <a:pt x="8711858" y="1357775"/>
                  <a:pt x="8421979" y="1394821"/>
                </a:cubicBezTo>
                <a:cubicBezTo>
                  <a:pt x="7770965" y="1869330"/>
                  <a:pt x="3370713" y="1478422"/>
                  <a:pt x="475029" y="1394821"/>
                </a:cubicBezTo>
                <a:cubicBezTo>
                  <a:pt x="161781" y="1403210"/>
                  <a:pt x="-8837" y="1258124"/>
                  <a:pt x="0" y="1054191"/>
                </a:cubicBezTo>
                <a:cubicBezTo>
                  <a:pt x="-20807" y="882648"/>
                  <a:pt x="85580" y="649107"/>
                  <a:pt x="0" y="340629"/>
                </a:cubicBezTo>
                <a:close/>
              </a:path>
              <a:path w="8897008" h="1394821" fill="none" stroke="0" extrusionOk="0">
                <a:moveTo>
                  <a:pt x="0" y="340629"/>
                </a:moveTo>
                <a:cubicBezTo>
                  <a:pt x="-12240" y="166109"/>
                  <a:pt x="148544" y="-31394"/>
                  <a:pt x="475029" y="0"/>
                </a:cubicBezTo>
                <a:cubicBezTo>
                  <a:pt x="1650534" y="97462"/>
                  <a:pt x="6672039" y="-261698"/>
                  <a:pt x="8421979" y="0"/>
                </a:cubicBezTo>
                <a:cubicBezTo>
                  <a:pt x="8725769" y="9150"/>
                  <a:pt x="8843668" y="111647"/>
                  <a:pt x="8897008" y="340629"/>
                </a:cubicBezTo>
                <a:cubicBezTo>
                  <a:pt x="8899538" y="492410"/>
                  <a:pt x="8918757" y="969240"/>
                  <a:pt x="8897008" y="1054191"/>
                </a:cubicBezTo>
                <a:cubicBezTo>
                  <a:pt x="8981897" y="1170445"/>
                  <a:pt x="8731654" y="1324947"/>
                  <a:pt x="8421979" y="1394821"/>
                </a:cubicBezTo>
                <a:cubicBezTo>
                  <a:pt x="7140071" y="1488057"/>
                  <a:pt x="3962426" y="1297437"/>
                  <a:pt x="475029" y="1394821"/>
                </a:cubicBezTo>
                <a:cubicBezTo>
                  <a:pt x="146636" y="1387035"/>
                  <a:pt x="-51039" y="1253750"/>
                  <a:pt x="0" y="1054191"/>
                </a:cubicBezTo>
                <a:cubicBezTo>
                  <a:pt x="-23693" y="849169"/>
                  <a:pt x="49508" y="615650"/>
                  <a:pt x="0" y="3406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9548" y="203802"/>
                  <a:pt x="135662" y="-48685"/>
                  <a:pt x="475029" y="0"/>
                </a:cubicBezTo>
                <a:cubicBezTo>
                  <a:pt x="1674522" y="48757"/>
                  <a:pt x="6463135" y="-539507"/>
                  <a:pt x="8421979" y="0"/>
                </a:cubicBezTo>
                <a:cubicBezTo>
                  <a:pt x="8728859" y="12308"/>
                  <a:pt x="8864217" y="144953"/>
                  <a:pt x="8897008" y="382100"/>
                </a:cubicBezTo>
                <a:cubicBezTo>
                  <a:pt x="8907119" y="549956"/>
                  <a:pt x="8914681" y="1103397"/>
                  <a:pt x="8897008" y="1182539"/>
                </a:cubicBezTo>
                <a:cubicBezTo>
                  <a:pt x="8968064" y="1342867"/>
                  <a:pt x="8737250" y="1514119"/>
                  <a:pt x="8421979" y="1564640"/>
                </a:cubicBezTo>
                <a:cubicBezTo>
                  <a:pt x="6977436" y="1596782"/>
                  <a:pt x="3688332" y="1269881"/>
                  <a:pt x="475029" y="1564640"/>
                </a:cubicBezTo>
                <a:cubicBezTo>
                  <a:pt x="133928" y="1545450"/>
                  <a:pt x="-26654" y="1393216"/>
                  <a:pt x="0" y="1182539"/>
                </a:cubicBezTo>
                <a:cubicBezTo>
                  <a:pt x="-13333" y="862981"/>
                  <a:pt x="88667" y="722398"/>
                  <a:pt x="0" y="382100"/>
                </a:cubicBezTo>
                <a:close/>
              </a:path>
              <a:path w="8897008" h="1564640" stroke="0" extrusionOk="0">
                <a:moveTo>
                  <a:pt x="0" y="382100"/>
                </a:moveTo>
                <a:cubicBezTo>
                  <a:pt x="-69130" y="126562"/>
                  <a:pt x="154892" y="14963"/>
                  <a:pt x="475029" y="0"/>
                </a:cubicBezTo>
                <a:cubicBezTo>
                  <a:pt x="4133939" y="-122881"/>
                  <a:pt x="5418511" y="213769"/>
                  <a:pt x="8421979" y="0"/>
                </a:cubicBezTo>
                <a:cubicBezTo>
                  <a:pt x="8671177" y="-28854"/>
                  <a:pt x="8855119" y="180365"/>
                  <a:pt x="8897008" y="382100"/>
                </a:cubicBezTo>
                <a:cubicBezTo>
                  <a:pt x="8943445" y="524330"/>
                  <a:pt x="8864044" y="1019487"/>
                  <a:pt x="8897008" y="1182539"/>
                </a:cubicBezTo>
                <a:cubicBezTo>
                  <a:pt x="8923008" y="1325101"/>
                  <a:pt x="8717887" y="1536413"/>
                  <a:pt x="8421979" y="1564640"/>
                </a:cubicBezTo>
                <a:cubicBezTo>
                  <a:pt x="5286526" y="1520294"/>
                  <a:pt x="3251130" y="1555914"/>
                  <a:pt x="475029" y="1564640"/>
                </a:cubicBezTo>
                <a:cubicBezTo>
                  <a:pt x="217347" y="1593644"/>
                  <a:pt x="-32835" y="1435059"/>
                  <a:pt x="0" y="1182539"/>
                </a:cubicBezTo>
                <a:cubicBezTo>
                  <a:pt x="-95294" y="1025874"/>
                  <a:pt x="-28022" y="577382"/>
                  <a:pt x="0" y="382100"/>
                </a:cubicBezTo>
                <a:close/>
              </a:path>
              <a:path w="8897008" h="1564640" fill="none" stroke="0" extrusionOk="0">
                <a:moveTo>
                  <a:pt x="0" y="382100"/>
                </a:moveTo>
                <a:cubicBezTo>
                  <a:pt x="-12955" y="137230"/>
                  <a:pt x="183955" y="-10565"/>
                  <a:pt x="475029" y="0"/>
                </a:cubicBezTo>
                <a:cubicBezTo>
                  <a:pt x="2052139" y="-105475"/>
                  <a:pt x="6460543" y="97563"/>
                  <a:pt x="8421979" y="0"/>
                </a:cubicBezTo>
                <a:cubicBezTo>
                  <a:pt x="8678395" y="-15946"/>
                  <a:pt x="8867674" y="156176"/>
                  <a:pt x="8897008" y="382100"/>
                </a:cubicBezTo>
                <a:cubicBezTo>
                  <a:pt x="8893608" y="561627"/>
                  <a:pt x="8902426" y="1092312"/>
                  <a:pt x="8897008" y="1182539"/>
                </a:cubicBezTo>
                <a:cubicBezTo>
                  <a:pt x="8886453" y="1374023"/>
                  <a:pt x="8698633" y="1485283"/>
                  <a:pt x="8421979" y="1564640"/>
                </a:cubicBezTo>
                <a:cubicBezTo>
                  <a:pt x="7765424" y="1880790"/>
                  <a:pt x="3494641" y="1732239"/>
                  <a:pt x="475029" y="1564640"/>
                </a:cubicBezTo>
                <a:cubicBezTo>
                  <a:pt x="162150" y="1593083"/>
                  <a:pt x="-23803" y="1423359"/>
                  <a:pt x="0" y="1182539"/>
                </a:cubicBezTo>
                <a:cubicBezTo>
                  <a:pt x="-14714" y="990793"/>
                  <a:pt x="95064" y="720634"/>
                  <a:pt x="0" y="382100"/>
                </a:cubicBezTo>
                <a:close/>
              </a:path>
              <a:path w="8897008" h="1564640" fill="none" stroke="0" extrusionOk="0">
                <a:moveTo>
                  <a:pt x="0" y="382100"/>
                </a:moveTo>
                <a:cubicBezTo>
                  <a:pt x="-11219" y="170756"/>
                  <a:pt x="152490" y="-3475"/>
                  <a:pt x="475029" y="0"/>
                </a:cubicBezTo>
                <a:cubicBezTo>
                  <a:pt x="1888373" y="151809"/>
                  <a:pt x="6809341" y="-407717"/>
                  <a:pt x="8421979" y="0"/>
                </a:cubicBezTo>
                <a:cubicBezTo>
                  <a:pt x="8698414" y="-6744"/>
                  <a:pt x="8842827" y="130774"/>
                  <a:pt x="8897008" y="382100"/>
                </a:cubicBezTo>
                <a:cubicBezTo>
                  <a:pt x="8901584" y="557263"/>
                  <a:pt x="8911445" y="1085058"/>
                  <a:pt x="8897008" y="1182539"/>
                </a:cubicBezTo>
                <a:cubicBezTo>
                  <a:pt x="8965055" y="1334051"/>
                  <a:pt x="8706778" y="1516141"/>
                  <a:pt x="8421979" y="1564640"/>
                </a:cubicBezTo>
                <a:cubicBezTo>
                  <a:pt x="7186378" y="1741213"/>
                  <a:pt x="3680534" y="1351106"/>
                  <a:pt x="475029" y="1564640"/>
                </a:cubicBezTo>
                <a:cubicBezTo>
                  <a:pt x="143292" y="1554207"/>
                  <a:pt x="-16194" y="1396133"/>
                  <a:pt x="0" y="1182539"/>
                </a:cubicBezTo>
                <a:cubicBezTo>
                  <a:pt x="-17347" y="903202"/>
                  <a:pt x="73180" y="732897"/>
                  <a:pt x="0" y="38210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3108543"/>
          </a:xfrm>
          <a:prstGeom prst="rect">
            <a:avLst/>
          </a:prstGeom>
          <a:noFill/>
        </p:spPr>
        <p:txBody>
          <a:bodyPr wrap="square">
            <a:spAutoFit/>
          </a:bodyPr>
          <a:lstStyle/>
          <a:p>
            <a:pPr algn="just" defTabSz="914377"/>
            <a:r>
              <a:rPr lang="en-US"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Tôi sinh ở thành phố. Bà nội tôi sống dưới quê. Lần đầu về quê, tôi được bà dẫn ra thăm vườn. Đến cạnh cái bề nước, bà chỉ vào cây mít</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Ông mất từ ngày nó chưa ra quả.</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Tới giữa vườn, bà trỏ cây nhãn: </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Lúc ông đi, nó mới cao bằng cháu.</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Ra bờ ao, đến bên cây sung cành lá xoà xuống gần mặt nước, bà kể:</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Cây này ông trồng, rồi ông uốn nó xuống để cho cá ăn sung.</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33" name="Picture 32">
            <a:extLst>
              <a:ext uri="{FF2B5EF4-FFF2-40B4-BE49-F238E27FC236}">
                <a16:creationId xmlns:a16="http://schemas.microsoft.com/office/drawing/2014/main" id="{C775F516-8E54-3D45-B9D8-83B3EF00F5E7}"/>
              </a:ext>
            </a:extLst>
          </p:cNvPr>
          <p:cNvPicPr>
            <a:picLocks noChangeAspect="1"/>
          </p:cNvPicPr>
          <p:nvPr/>
        </p:nvPicPr>
        <p:blipFill>
          <a:blip r:embed="rId6"/>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spid="1027" name="TextBox1" r:id="rId2" imgW="6735960" imgH="1082160"/>
        </mc:Choice>
        <mc:Fallback>
          <p:control name="TextBox1" r:id="rId2"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137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2862322"/>
          </a:xfrm>
          <a:prstGeom prst="rect">
            <a:avLst/>
          </a:prstGeom>
          <a:noFill/>
        </p:spPr>
        <p:txBody>
          <a:bodyPr wrap="square">
            <a:spAutoFit/>
          </a:bodyPr>
          <a:lstStyle/>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Tất cả đều do ông trồng từ trước. Lụi cây nào, bà bảo các chú trồng lại cây ấy, đúng như khi ông còn sống.</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3" name="Picture 2">
            <a:extLst>
              <a:ext uri="{FF2B5EF4-FFF2-40B4-BE49-F238E27FC236}">
                <a16:creationId xmlns:a16="http://schemas.microsoft.com/office/drawing/2014/main" id="{F2A3CD39-C6D5-478A-186C-9D0229573390}"/>
              </a:ext>
            </a:extLst>
          </p:cNvPr>
          <p:cNvPicPr>
            <a:picLocks noChangeAspect="1"/>
          </p:cNvPicPr>
          <p:nvPr/>
        </p:nvPicPr>
        <p:blipFill>
          <a:blip r:embed="rId6"/>
          <a:stretch>
            <a:fillRect/>
          </a:stretch>
        </p:blipFill>
        <p:spPr>
          <a:xfrm>
            <a:off x="989134" y="1099457"/>
            <a:ext cx="2167724" cy="792728"/>
          </a:xfrm>
          <a:prstGeom prst="rect">
            <a:avLst/>
          </a:prstGeom>
        </p:spPr>
      </p:pic>
    </p:spTree>
    <p:controls>
      <mc:AlternateContent xmlns:mc="http://schemas.openxmlformats.org/markup-compatibility/2006">
        <mc:Choice xmlns:v="urn:schemas-microsoft-com:vml" Requires="v">
          <p:control spid="2051" name="TextBox1" r:id="rId2" imgW="6735960" imgH="1082160"/>
        </mc:Choice>
        <mc:Fallback>
          <p:control name="TextBox1" r:id="rId2"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7781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554545"/>
          </a:xfrm>
          <a:prstGeom prst="rect">
            <a:avLst/>
          </a:prstGeom>
          <a:noFill/>
        </p:spPr>
        <p:txBody>
          <a:bodyPr wrap="square">
            <a:spAutoFit/>
          </a:bodyPr>
          <a:lstStyle/>
          <a:p>
            <a:pPr lvl="0" algn="just" defTabSz="914377"/>
            <a:r>
              <a:rPr lang="en-US"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Mảnh vườn nhỏ, lúc tôi đã đủ trí khôn để nhớ, có cả cam, mận, chanh, bưởi nữa. Riêng cây xoan, cây khế thì mọc tít ở ngoài ngõ, gần cổng. Trong vườn còn có lá lốt, lá mơ, ngải cứu, khoai sọ,...</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44BA1176-99F3-AAA8-C2AB-5B9E1A23A2CE}"/>
              </a:ext>
            </a:extLst>
          </p:cNvPr>
          <p:cNvPicPr>
            <a:picLocks noChangeAspect="1"/>
          </p:cNvPicPr>
          <p:nvPr/>
        </p:nvPicPr>
        <p:blipFill>
          <a:blip r:embed="rId6"/>
          <a:stretch>
            <a:fillRect/>
          </a:stretch>
        </p:blipFill>
        <p:spPr>
          <a:xfrm>
            <a:off x="738806" y="1331151"/>
            <a:ext cx="2511769" cy="918544"/>
          </a:xfrm>
          <a:prstGeom prst="rect">
            <a:avLst/>
          </a:prstGeom>
        </p:spPr>
      </p:pic>
    </p:spTree>
    <p:controls>
      <mc:AlternateContent xmlns:mc="http://schemas.openxmlformats.org/markup-compatibility/2006">
        <mc:Choice xmlns:v="urn:schemas-microsoft-com:vml" Requires="v">
          <p:control spid="3075" name="TextBox1" r:id="rId2" imgW="6735960" imgH="1082160"/>
        </mc:Choice>
        <mc:Fallback>
          <p:control name="TextBox1" r:id="rId2"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3097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44328" y="2924476"/>
            <a:ext cx="11161591" cy="2308324"/>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Vào vườn, tôi nhớ đến ông và tự hình dung ra ông đã trồng cây, cặm cụi vun xới ra sao. Dù chỉ hoàn toàn là tưởng tượng nhưng bóng hình ông không thể phai nhạt khi vườn cây còn mãi xanh tươi.</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5" name="Picture 4">
            <a:extLst>
              <a:ext uri="{FF2B5EF4-FFF2-40B4-BE49-F238E27FC236}">
                <a16:creationId xmlns:a16="http://schemas.microsoft.com/office/drawing/2014/main" id="{73DAB0C1-5C28-F8C3-754A-FBF85DE00B85}"/>
              </a:ext>
            </a:extLst>
          </p:cNvPr>
          <p:cNvPicPr>
            <a:picLocks noChangeAspect="1"/>
          </p:cNvPicPr>
          <p:nvPr/>
        </p:nvPicPr>
        <p:blipFill>
          <a:blip r:embed="rId6"/>
          <a:stretch>
            <a:fillRect/>
          </a:stretch>
        </p:blipFill>
        <p:spPr>
          <a:xfrm>
            <a:off x="672495" y="1289261"/>
            <a:ext cx="2231329" cy="987638"/>
          </a:xfrm>
          <a:prstGeom prst="rect">
            <a:avLst/>
          </a:prstGeom>
        </p:spPr>
      </p:pic>
      <p:cxnSp>
        <p:nvCxnSpPr>
          <p:cNvPr id="6" name="Straight Connector 5">
            <a:extLst>
              <a:ext uri="{FF2B5EF4-FFF2-40B4-BE49-F238E27FC236}">
                <a16:creationId xmlns:a16="http://schemas.microsoft.com/office/drawing/2014/main" id="{E5EA069B-F3A7-3B2B-9C96-1D64C4F2A244}"/>
              </a:ext>
            </a:extLst>
          </p:cNvPr>
          <p:cNvCxnSpPr>
            <a:cxnSpLocks/>
          </p:cNvCxnSpPr>
          <p:nvPr/>
        </p:nvCxnSpPr>
        <p:spPr>
          <a:xfrm flipH="1">
            <a:off x="3219934" y="407416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DAC8B4-29BF-7351-98E4-1DA532801D2E}"/>
              </a:ext>
            </a:extLst>
          </p:cNvPr>
          <p:cNvCxnSpPr>
            <a:cxnSpLocks/>
          </p:cNvCxnSpPr>
          <p:nvPr/>
        </p:nvCxnSpPr>
        <p:spPr>
          <a:xfrm flipH="1">
            <a:off x="7609054" y="40944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E93E43-79A8-FEE5-32FE-1DCE929F5E9D}"/>
              </a:ext>
            </a:extLst>
          </p:cNvPr>
          <p:cNvCxnSpPr>
            <a:cxnSpLocks/>
          </p:cNvCxnSpPr>
          <p:nvPr/>
        </p:nvCxnSpPr>
        <p:spPr>
          <a:xfrm flipH="1">
            <a:off x="11703534" y="40843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EEBBC2-B784-F1D4-D1DD-438FD69DEEBA}"/>
              </a:ext>
            </a:extLst>
          </p:cNvPr>
          <p:cNvCxnSpPr>
            <a:cxnSpLocks/>
          </p:cNvCxnSpPr>
          <p:nvPr/>
        </p:nvCxnSpPr>
        <p:spPr>
          <a:xfrm flipH="1">
            <a:off x="3209774" y="46126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44B415-32EB-9100-8713-3C409D9D2837}"/>
              </a:ext>
            </a:extLst>
          </p:cNvPr>
          <p:cNvCxnSpPr>
            <a:cxnSpLocks/>
          </p:cNvCxnSpPr>
          <p:nvPr/>
        </p:nvCxnSpPr>
        <p:spPr>
          <a:xfrm flipH="1">
            <a:off x="688769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99E99-B871-E212-84BA-CB1B9C0B9BB9}"/>
              </a:ext>
            </a:extLst>
          </p:cNvPr>
          <p:cNvCxnSpPr>
            <a:cxnSpLocks/>
          </p:cNvCxnSpPr>
          <p:nvPr/>
        </p:nvCxnSpPr>
        <p:spPr>
          <a:xfrm flipH="1">
            <a:off x="700961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9" name="TextBox1" r:id="rId2" imgW="6735960" imgH="1082160"/>
        </mc:Choice>
        <mc:Fallback>
          <p:control name="TextBox1" r:id="rId2"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127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862322"/>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Tết đến, hoa mận nở trắng. Sang xuân lại có hoa bưởi, hoa chanh, hoa nhãn. Mẫu đơn thì đơm bông cả bốn mùa. Đêm giao thừa nào bà tôi cũng làm một mâm cơm cúng đặt lên bể nước để mời ông về vui với con cháu và để cho cây vườn đỡ nhớ.</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0F58DFDF-0475-F7FD-9B38-C1276ECB9C2F}"/>
              </a:ext>
            </a:extLst>
          </p:cNvPr>
          <p:cNvPicPr>
            <a:picLocks noChangeAspect="1"/>
          </p:cNvPicPr>
          <p:nvPr/>
        </p:nvPicPr>
        <p:blipFill>
          <a:blip r:embed="rId6"/>
          <a:stretch>
            <a:fillRect/>
          </a:stretch>
        </p:blipFill>
        <p:spPr>
          <a:xfrm>
            <a:off x="687742" y="1206966"/>
            <a:ext cx="2248498" cy="1048420"/>
          </a:xfrm>
          <a:prstGeom prst="rect">
            <a:avLst/>
          </a:prstGeom>
        </p:spPr>
      </p:pic>
      <p:cxnSp>
        <p:nvCxnSpPr>
          <p:cNvPr id="5" name="Straight Connector 4">
            <a:extLst>
              <a:ext uri="{FF2B5EF4-FFF2-40B4-BE49-F238E27FC236}">
                <a16:creationId xmlns:a16="http://schemas.microsoft.com/office/drawing/2014/main" id="{88197E07-8683-B1E8-63FF-339F7BB95AF6}"/>
              </a:ext>
            </a:extLst>
          </p:cNvPr>
          <p:cNvCxnSpPr>
            <a:cxnSpLocks/>
          </p:cNvCxnSpPr>
          <p:nvPr/>
        </p:nvCxnSpPr>
        <p:spPr>
          <a:xfrm flipH="1">
            <a:off x="5851374" y="39319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6AD1B7-15B7-AB0B-FD32-4217F6B2371C}"/>
              </a:ext>
            </a:extLst>
          </p:cNvPr>
          <p:cNvCxnSpPr>
            <a:cxnSpLocks/>
          </p:cNvCxnSpPr>
          <p:nvPr/>
        </p:nvCxnSpPr>
        <p:spPr>
          <a:xfrm flipH="1">
            <a:off x="7192494" y="39420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71BF2-EB31-04F6-5594-FF580508BEA6}"/>
              </a:ext>
            </a:extLst>
          </p:cNvPr>
          <p:cNvCxnSpPr>
            <a:cxnSpLocks/>
          </p:cNvCxnSpPr>
          <p:nvPr/>
        </p:nvCxnSpPr>
        <p:spPr>
          <a:xfrm flipH="1">
            <a:off x="267129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3A56E1-956C-2BDD-AD58-33FBE832C680}"/>
              </a:ext>
            </a:extLst>
          </p:cNvPr>
          <p:cNvCxnSpPr>
            <a:cxnSpLocks/>
          </p:cNvCxnSpPr>
          <p:nvPr/>
        </p:nvCxnSpPr>
        <p:spPr>
          <a:xfrm flipH="1">
            <a:off x="600377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F43828-6BEF-E482-7EAD-172858D7DC34}"/>
              </a:ext>
            </a:extLst>
          </p:cNvPr>
          <p:cNvCxnSpPr>
            <a:cxnSpLocks/>
          </p:cNvCxnSpPr>
          <p:nvPr/>
        </p:nvCxnSpPr>
        <p:spPr>
          <a:xfrm flipH="1">
            <a:off x="161465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8D2AD1-10A0-36C2-F211-A5C7355CC54D}"/>
              </a:ext>
            </a:extLst>
          </p:cNvPr>
          <p:cNvCxnSpPr>
            <a:cxnSpLocks/>
          </p:cNvCxnSpPr>
          <p:nvPr/>
        </p:nvCxnSpPr>
        <p:spPr>
          <a:xfrm flipH="1">
            <a:off x="546529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52F109-5406-29E7-2C00-71B4F604FB38}"/>
              </a:ext>
            </a:extLst>
          </p:cNvPr>
          <p:cNvCxnSpPr>
            <a:cxnSpLocks/>
          </p:cNvCxnSpPr>
          <p:nvPr/>
        </p:nvCxnSpPr>
        <p:spPr>
          <a:xfrm flipH="1">
            <a:off x="7019774" y="4998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E0E73-9B40-4986-1B06-E7ECFBA5C8D0}"/>
              </a:ext>
            </a:extLst>
          </p:cNvPr>
          <p:cNvCxnSpPr>
            <a:cxnSpLocks/>
          </p:cNvCxnSpPr>
          <p:nvPr/>
        </p:nvCxnSpPr>
        <p:spPr>
          <a:xfrm flipH="1">
            <a:off x="7131534" y="50190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5123" name="TextBox1" r:id="rId2" imgW="6735960" imgH="1082160"/>
        </mc:Choice>
        <mc:Fallback>
          <p:control name="TextBox1" r:id="rId2"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4597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097203F9-0F8B-26FE-6A0B-A81FB6F30AFF}"/>
              </a:ext>
            </a:extLst>
          </p:cNvPr>
          <p:cNvGrpSpPr/>
          <p:nvPr/>
        </p:nvGrpSpPr>
        <p:grpSpPr>
          <a:xfrm>
            <a:off x="1324896" y="595588"/>
            <a:ext cx="3962399" cy="684000"/>
            <a:chOff x="3521613" y="0"/>
            <a:chExt cx="3962399" cy="684000"/>
          </a:xfrm>
        </p:grpSpPr>
        <p:grpSp>
          <p:nvGrpSpPr>
            <p:cNvPr id="14" name="Group 13">
              <a:extLst>
                <a:ext uri="{FF2B5EF4-FFF2-40B4-BE49-F238E27FC236}">
                  <a16:creationId xmlns:a16="http://schemas.microsoft.com/office/drawing/2014/main" id="{6EE2DF0B-DDD6-310B-82F6-03E6819AD5FA}"/>
                </a:ext>
              </a:extLst>
            </p:cNvPr>
            <p:cNvGrpSpPr/>
            <p:nvPr/>
          </p:nvGrpSpPr>
          <p:grpSpPr>
            <a:xfrm>
              <a:off x="3521613" y="0"/>
              <a:ext cx="3962399" cy="684000"/>
              <a:chOff x="3770142" y="1493446"/>
              <a:chExt cx="3962399" cy="684000"/>
            </a:xfrm>
          </p:grpSpPr>
          <p:sp>
            <p:nvSpPr>
              <p:cNvPr id="16" name="Flowchart: Alternate Process 15">
                <a:extLst>
                  <a:ext uri="{FF2B5EF4-FFF2-40B4-BE49-F238E27FC236}">
                    <a16:creationId xmlns:a16="http://schemas.microsoft.com/office/drawing/2014/main" id="{A8363C4D-3BDB-6248-4D82-2108E5E9A5EB}"/>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D8BBB7CF-D527-5E7F-3EDD-73E5CC8EE1DA}"/>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3">
              <a:extLst>
                <a:ext uri="{FF2B5EF4-FFF2-40B4-BE49-F238E27FC236}">
                  <a16:creationId xmlns:a16="http://schemas.microsoft.com/office/drawing/2014/main" id="{B66717D4-02E3-4499-6759-506D49372ADC}"/>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8" name="Rectangle 17">
            <a:extLst>
              <a:ext uri="{FF2B5EF4-FFF2-40B4-BE49-F238E27FC236}">
                <a16:creationId xmlns:a16="http://schemas.microsoft.com/office/drawing/2014/main" id="{51AC799D-6356-A528-A1C9-1192F2702C33}"/>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08833FB5-0A97-DA4A-C62A-BF337F95F6E7}"/>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20" name="Picture 19">
            <a:extLst>
              <a:ext uri="{FF2B5EF4-FFF2-40B4-BE49-F238E27FC236}">
                <a16:creationId xmlns:a16="http://schemas.microsoft.com/office/drawing/2014/main" id="{5A6FC87E-CA7E-36C2-F95B-4512607173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1809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id="{E4019F1D-F144-ABDD-21F6-DB0C7A935E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7753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6A5A3090-C0CA-0F27-AE77-74E70E770328}"/>
              </a:ext>
            </a:extLst>
          </p:cNvPr>
          <p:cNvGrpSpPr/>
          <p:nvPr/>
        </p:nvGrpSpPr>
        <p:grpSpPr>
          <a:xfrm>
            <a:off x="1320511" y="544553"/>
            <a:ext cx="4291965" cy="683895"/>
            <a:chOff x="3521613" y="0"/>
            <a:chExt cx="4136573" cy="684000"/>
          </a:xfrm>
        </p:grpSpPr>
        <p:grpSp>
          <p:nvGrpSpPr>
            <p:cNvPr id="14" name="Group 13">
              <a:extLst>
                <a:ext uri="{FF2B5EF4-FFF2-40B4-BE49-F238E27FC236}">
                  <a16:creationId xmlns:a16="http://schemas.microsoft.com/office/drawing/2014/main" id="{5EC26429-9194-3582-D83E-C9BF9CB8A83D}"/>
                </a:ext>
              </a:extLst>
            </p:cNvPr>
            <p:cNvGrpSpPr/>
            <p:nvPr/>
          </p:nvGrpSpPr>
          <p:grpSpPr>
            <a:xfrm>
              <a:off x="3521613" y="0"/>
              <a:ext cx="4136573" cy="684000"/>
              <a:chOff x="3770142" y="1493446"/>
              <a:chExt cx="4136573" cy="684000"/>
            </a:xfrm>
          </p:grpSpPr>
          <p:sp>
            <p:nvSpPr>
              <p:cNvPr id="16" name="Flowchart: Alternate Process 15">
                <a:extLst>
                  <a:ext uri="{FF2B5EF4-FFF2-40B4-BE49-F238E27FC236}">
                    <a16:creationId xmlns:a16="http://schemas.microsoft.com/office/drawing/2014/main" id="{100A0336-79D7-F6A1-EF07-33EAB4CFED89}"/>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605DE1F8-C3B7-8917-DE65-3F32A16DAB9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14">
              <a:extLst>
                <a:ext uri="{FF2B5EF4-FFF2-40B4-BE49-F238E27FC236}">
                  <a16:creationId xmlns:a16="http://schemas.microsoft.com/office/drawing/2014/main" id="{9B6175E3-9F4E-7124-0D29-5E639C756119}"/>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8" name="Group 17">
            <a:extLst>
              <a:ext uri="{FF2B5EF4-FFF2-40B4-BE49-F238E27FC236}">
                <a16:creationId xmlns:a16="http://schemas.microsoft.com/office/drawing/2014/main" id="{8E4AFB06-89E7-31CE-FC71-A90532FA5EF0}"/>
              </a:ext>
            </a:extLst>
          </p:cNvPr>
          <p:cNvGrpSpPr/>
          <p:nvPr/>
        </p:nvGrpSpPr>
        <p:grpSpPr>
          <a:xfrm>
            <a:off x="2064596" y="1552926"/>
            <a:ext cx="7868387" cy="3785037"/>
            <a:chOff x="2506327" y="1715940"/>
            <a:chExt cx="7868387" cy="3785037"/>
          </a:xfrm>
        </p:grpSpPr>
        <p:sp>
          <p:nvSpPr>
            <p:cNvPr id="19" name="Rounded Rectangle 22">
              <a:extLst>
                <a:ext uri="{FF2B5EF4-FFF2-40B4-BE49-F238E27FC236}">
                  <a16:creationId xmlns:a16="http://schemas.microsoft.com/office/drawing/2014/main" id="{A50586E2-6724-4E9B-E806-DABA17DCBC35}"/>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id="{4FB9B132-6503-0DE4-D87D-46DEAC3FEA4A}"/>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1" name="Rectangle 20">
              <a:extLst>
                <a:ext uri="{FF2B5EF4-FFF2-40B4-BE49-F238E27FC236}">
                  <a16:creationId xmlns:a16="http://schemas.microsoft.com/office/drawing/2014/main" id="{55E499B9-AC0A-A133-1090-60190437F263}"/>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E55BEF0E-4800-E03E-9ABD-4461DBD89963}"/>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ounded Rectangle 28">
              <a:extLst>
                <a:ext uri="{FF2B5EF4-FFF2-40B4-BE49-F238E27FC236}">
                  <a16:creationId xmlns:a16="http://schemas.microsoft.com/office/drawing/2014/main" id="{7AD85F15-6259-1BB3-284B-452AB1B3EBCF}"/>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a:extLst>
                <a:ext uri="{FF2B5EF4-FFF2-40B4-BE49-F238E27FC236}">
                  <a16:creationId xmlns:a16="http://schemas.microsoft.com/office/drawing/2014/main" id="{D8D76415-2649-1A24-C2C7-B0510AE43908}"/>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5" name="Oval 24">
              <a:extLst>
                <a:ext uri="{FF2B5EF4-FFF2-40B4-BE49-F238E27FC236}">
                  <a16:creationId xmlns:a16="http://schemas.microsoft.com/office/drawing/2014/main" id="{C7B3E9B1-ED02-8C7B-01C9-851D5AEE5157}"/>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6" name="Rounded Rectangle 31">
              <a:extLst>
                <a:ext uri="{FF2B5EF4-FFF2-40B4-BE49-F238E27FC236}">
                  <a16:creationId xmlns:a16="http://schemas.microsoft.com/office/drawing/2014/main" id="{F35C2B4A-2D32-AB18-0171-27E55A43192E}"/>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7" name="Rectangle 26">
              <a:extLst>
                <a:ext uri="{FF2B5EF4-FFF2-40B4-BE49-F238E27FC236}">
                  <a16:creationId xmlns:a16="http://schemas.microsoft.com/office/drawing/2014/main" id="{1A1750E1-2E70-A73A-AA07-5A45F5E080C4}"/>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8" name="Oval 27">
              <a:extLst>
                <a:ext uri="{FF2B5EF4-FFF2-40B4-BE49-F238E27FC236}">
                  <a16:creationId xmlns:a16="http://schemas.microsoft.com/office/drawing/2014/main" id="{D749E93F-E9E8-BB2F-F6CB-175781E60B9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9" name="Picture 2" descr="Star Cartoon Images, Stock Photos &amp;amp; Vectors | Shutterstock">
              <a:extLst>
                <a:ext uri="{FF2B5EF4-FFF2-40B4-BE49-F238E27FC236}">
                  <a16:creationId xmlns:a16="http://schemas.microsoft.com/office/drawing/2014/main" id="{771ACBE4-530B-964E-7A8D-91CED13B428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C5B7A157-E66F-FE11-9DFC-2FA53484608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A7480BE3-6F8C-C69D-EA66-E9CA72315B0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4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rotWithShape="1">
          <a:blip r:embed="rId26">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7"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28"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29"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30"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3"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sp>
        <p:nvSpPr>
          <p:cNvPr id="2" name="Rectangle 1">
            <a:hlinkClick r:id="rId34" action="ppaction://hlinksldjump"/>
            <a:extLst>
              <a:ext uri="{FF2B5EF4-FFF2-40B4-BE49-F238E27FC236}">
                <a16:creationId xmlns:a16="http://schemas.microsoft.com/office/drawing/2014/main" id="{69D96D25-DAD0-B14D-D359-D916550C0C33}"/>
              </a:ext>
            </a:extLst>
          </p:cNvPr>
          <p:cNvSpPr/>
          <p:nvPr/>
        </p:nvSpPr>
        <p:spPr>
          <a:xfrm>
            <a:off x="243840" y="111760"/>
            <a:ext cx="1371600" cy="467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643257"/>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a:extLst>
              <a:ext uri="{FF2B5EF4-FFF2-40B4-BE49-F238E27FC236}">
                <a16:creationId xmlns:a16="http://schemas.microsoft.com/office/drawing/2014/main" id="{86A7720F-C9DD-FD68-2885-86553ECD8C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a:extLst>
              <a:ext uri="{FF2B5EF4-FFF2-40B4-BE49-F238E27FC236}">
                <a16:creationId xmlns:a16="http://schemas.microsoft.com/office/drawing/2014/main" id="{6580C36A-3057-B76C-B53D-20C20DB212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5D62287-D39E-7D87-CB2B-EFF0CA0D1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E6305035-7CBA-E0AA-32DC-BA7D4EEB45CE}"/>
              </a:ext>
            </a:extLst>
          </p:cNvPr>
          <p:cNvSpPr txBox="1">
            <a:spLocks/>
          </p:cNvSpPr>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9"/>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10"/>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1"/>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2"/>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3"/>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6150" name="TextBox1" r:id="rId2" imgW="2095560" imgH="1516320"/>
        </mc:Choice>
        <mc:Fallback>
          <p:control name="TextBox1" r:id="rId2" imgW="2095560" imgH="151632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4"/>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6151" name="TextBox2" r:id="rId3" imgW="2095560" imgH="1386720"/>
        </mc:Choice>
        <mc:Fallback>
          <p:control name="TextBox2" r:id="rId3" imgW="2095560" imgH="138672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5"/>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6152" name="TextBox3" r:id="rId4" imgW="2118240" imgH="1386720"/>
        </mc:Choice>
        <mc:Fallback>
          <p:control name="TextBox3" r:id="rId4" imgW="2118240" imgH="138672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6"/>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6153" name="TextBox4" r:id="rId5" imgW="2240280" imgH="1508760"/>
        </mc:Choice>
        <mc:Fallback>
          <p:control name="TextBox4" r:id="rId5" imgW="2240280" imgH="150876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7"/>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id="{CEDAE9E4-9888-1ED7-66BA-73D376CC2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2486815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a:extLst>
              <a:ext uri="{FF2B5EF4-FFF2-40B4-BE49-F238E27FC236}">
                <a16:creationId xmlns:a16="http://schemas.microsoft.com/office/drawing/2014/main" id="{682A95B8-B58B-6046-BA64-34C997152226}"/>
              </a:ext>
            </a:extLst>
          </p:cNvPr>
          <p:cNvPicPr>
            <a:picLocks noChangeAspect="1"/>
          </p:cNvPicPr>
          <p:nvPr/>
        </p:nvPicPr>
        <p:blipFill>
          <a:blip r:embed="rId8"/>
          <a:stretch>
            <a:fillRect/>
          </a:stretch>
        </p:blipFill>
        <p:spPr>
          <a:xfrm>
            <a:off x="4257807" y="1584790"/>
            <a:ext cx="5749026" cy="2053356"/>
          </a:xfrm>
          <a:prstGeom prst="rect">
            <a:avLst/>
          </a:prstGeom>
        </p:spPr>
      </p:pic>
      <p:sp>
        <p:nvSpPr>
          <p:cNvPr id="10" name="Rectangle 9">
            <a:extLst>
              <a:ext uri="{FF2B5EF4-FFF2-40B4-BE49-F238E27FC236}">
                <a16:creationId xmlns:a16="http://schemas.microsoft.com/office/drawing/2014/main" id="{01EB0FEF-147D-4F54-B87F-D3C8DEAE7411}"/>
              </a:ext>
            </a:extLst>
          </p:cNvPr>
          <p:cNvSpPr/>
          <p:nvPr/>
        </p:nvSpPr>
        <p:spPr>
          <a:xfrm>
            <a:off x="6079787" y="3968886"/>
            <a:ext cx="2801566" cy="1313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GV :VÕ THI LIN</a:t>
            </a:r>
          </a:p>
        </p:txBody>
      </p:sp>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F345986A-DA28-65D4-C7D6-EB11523C2991}"/>
              </a:ext>
            </a:extLst>
          </p:cNvPr>
          <p:cNvPicPr>
            <a:picLocks noChangeAspect="1"/>
          </p:cNvPicPr>
          <p:nvPr/>
        </p:nvPicPr>
        <p:blipFill>
          <a:blip r:embed="rId6"/>
          <a:stretch>
            <a:fillRect/>
          </a:stretch>
        </p:blipFill>
        <p:spPr>
          <a:xfrm>
            <a:off x="386079" y="1007374"/>
            <a:ext cx="7244715" cy="5405173"/>
          </a:xfrm>
          <a:prstGeom prst="rect">
            <a:avLst/>
          </a:prstGeom>
        </p:spPr>
      </p:pic>
      <p:grpSp>
        <p:nvGrpSpPr>
          <p:cNvPr id="9" name="Group 8">
            <a:extLst>
              <a:ext uri="{FF2B5EF4-FFF2-40B4-BE49-F238E27FC236}">
                <a16:creationId xmlns:a16="http://schemas.microsoft.com/office/drawing/2014/main" id="{8178B94D-F665-54A9-B9D9-1214C8B73E20}"/>
              </a:ext>
            </a:extLst>
          </p:cNvPr>
          <p:cNvGrpSpPr/>
          <p:nvPr/>
        </p:nvGrpSpPr>
        <p:grpSpPr>
          <a:xfrm>
            <a:off x="6739330" y="1579157"/>
            <a:ext cx="4822750" cy="798284"/>
            <a:chOff x="4168850" y="2828836"/>
            <a:chExt cx="7696200" cy="3605737"/>
          </a:xfrm>
        </p:grpSpPr>
        <p:sp>
          <p:nvSpPr>
            <p:cNvPr id="10" name="Rectangle 9">
              <a:extLst>
                <a:ext uri="{FF2B5EF4-FFF2-40B4-BE49-F238E27FC236}">
                  <a16:creationId xmlns:a16="http://schemas.microsoft.com/office/drawing/2014/main" id="{2C7602E5-D27D-144B-35B8-751AD85FBC2D}"/>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a:extLst>
                <a:ext uri="{FF2B5EF4-FFF2-40B4-BE49-F238E27FC236}">
                  <a16:creationId xmlns:a16="http://schemas.microsoft.com/office/drawing/2014/main" id="{CBCBBF7B-6EE0-4C7F-FA81-6D20CADE514B}"/>
                </a:ext>
              </a:extLst>
            </p:cNvPr>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FDE8C225-FA43-4C37-284C-31475AC165DE}"/>
              </a:ext>
            </a:extLst>
          </p:cNvPr>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en-VN" sz="80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DC92C0F-24A0-147B-E382-E91C13B2AACC}"/>
              </a:ext>
            </a:extLst>
          </p:cNvPr>
          <p:cNvPicPr>
            <a:picLocks noChangeAspect="1"/>
          </p:cNvPicPr>
          <p:nvPr/>
        </p:nvPicPr>
        <p:blipFill>
          <a:blip r:embed="rId5"/>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extLst>
      <p:ext uri="{BB962C8B-B14F-4D97-AF65-F5344CB8AC3E}">
        <p14:creationId xmlns:p14="http://schemas.microsoft.com/office/powerpoint/2010/main" val="266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2498</Words>
  <Application>Microsoft Office PowerPoint</Application>
  <PresentationFormat>Widescreen</PresentationFormat>
  <Paragraphs>139</Paragraphs>
  <Slides>34</Slides>
  <Notes>3</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等线</vt:lpstr>
      <vt:lpstr>Arial</vt:lpstr>
      <vt:lpstr>Calibri</vt:lpstr>
      <vt:lpstr>Calibri Light</vt:lpstr>
      <vt:lpstr>Cambria</vt:lpstr>
      <vt:lpstr>iCiel Crocante</vt:lpstr>
      <vt:lpstr>iCiel Pony</vt:lpstr>
      <vt:lpstr>Open Sans</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41</cp:revision>
  <dcterms:created xsi:type="dcterms:W3CDTF">2023-12-08T15:18:40Z</dcterms:created>
  <dcterms:modified xsi:type="dcterms:W3CDTF">2026-05-31T13:59:11Z</dcterms:modified>
</cp:coreProperties>
</file>