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  <p:sldMasterId id="2147483696" r:id="rId3"/>
  </p:sldMasterIdLst>
  <p:notesMasterIdLst>
    <p:notesMasterId r:id="rId26"/>
  </p:notesMasterIdLst>
  <p:sldIdLst>
    <p:sldId id="3284" r:id="rId4"/>
    <p:sldId id="3267" r:id="rId5"/>
    <p:sldId id="269" r:id="rId6"/>
    <p:sldId id="2007577324" r:id="rId7"/>
    <p:sldId id="3273" r:id="rId8"/>
    <p:sldId id="2007577309" r:id="rId9"/>
    <p:sldId id="2007577320" r:id="rId10"/>
    <p:sldId id="2007577312" r:id="rId11"/>
    <p:sldId id="2007577321" r:id="rId12"/>
    <p:sldId id="2007577313" r:id="rId13"/>
    <p:sldId id="2007577325" r:id="rId14"/>
    <p:sldId id="2007577322" r:id="rId15"/>
    <p:sldId id="2007577323" r:id="rId16"/>
    <p:sldId id="2007577326" r:id="rId17"/>
    <p:sldId id="263" r:id="rId18"/>
    <p:sldId id="262" r:id="rId19"/>
    <p:sldId id="256" r:id="rId20"/>
    <p:sldId id="257" r:id="rId21"/>
    <p:sldId id="259" r:id="rId22"/>
    <p:sldId id="258" r:id="rId23"/>
    <p:sldId id="261" r:id="rId24"/>
    <p:sldId id="3286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5" d="100"/>
          <a:sy n="85" d="100"/>
        </p:scale>
        <p:origin x="590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A93EDF-345C-47E7-9421-0836DC56056D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4DC39D6-F0E8-4B3E-BAA0-029A6947A8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6221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3556D8-DC0A-4726-8610-67BB29F6A7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34CFF3-ABB7-47E6-8082-5BC915DA48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FB6C1E-CAB6-46E1-9A2A-C76C4708CB7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F5BB9E-BF72-439D-AA0F-F65761264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EB8F16-75C1-4E9D-980A-0FE6AB92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2060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A4C48F-AD9F-44B8-869A-B51B04C90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E8EE665-4FF7-4972-A10C-85B3CA539E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63248-1FFE-4F57-809F-3C2F46F74D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36520F-66DB-4EAC-9722-EDEA21006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F2A3B9-33BB-45B6-A827-68B58BED8F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6027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896D3C-92FA-4B0B-8B34-5EBE023A8DC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E97CBD-E693-4187-A1D0-43CD2CC54A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D4270C-475C-4493-A55E-FDFA3A70FAD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BCC3AC-3D5E-40A3-AC76-56FD9EB69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64597B-7DC6-4022-8D8D-5812E7EF63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672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872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181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495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9000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9166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2726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4335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9AE46A-C755-4243-BF48-F50BC46BB8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EE1538-3162-4B94-9EE2-48100003EC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DB2A81-45EB-4366-A7A3-9BE1878246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AD3D9-B999-4E0A-A34F-4FD1A9DF5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C003A0-F565-4D5A-AAC6-FEFFFA3CCB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63629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724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1586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5/31/2026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97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73D89-9E76-487F-B0DC-3A0ABBEFF4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8755E48-3D36-4650-8450-09CFD570F4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0C669F-E9A1-43C2-B9CF-4062BE2BCD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15AF42-21CF-4D19-8F5B-75BC463B53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A1AF9-9B4D-4AC9-83C0-B4FD50F390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3172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721E49-7DFB-4514-B1F5-83F899E1ED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6C94A7-8A9A-4309-9F33-135FDB8328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2A8D00-D86B-46D6-A970-F2BFA471C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1BF2BC-829C-4512-9F1A-BF3441A403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132A79-64D3-4209-A0BF-9BB2EFAAC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086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185292-D033-4ECB-8A89-531C588653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E6FEDC-A5D0-46BF-886D-71EC230748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C02893-92A8-4C1B-9B69-89287F13FB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12200D7-5323-43C4-9A2A-9D9B5B5F19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9E4057-2BA4-4712-B420-36246A62F2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91727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E01462-0A81-4D6D-B12A-504DE4C76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9D2C35-8837-4E1C-A03E-0298172CBD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782F7EE-6229-417B-BCA0-72262F0C2A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94AAB1B-1D7A-4F77-9949-20B70B8A8B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E7164BD-2EAD-4CD5-A39C-4F7BA98042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073AAE-BDE7-4DEA-AD63-8C77CA77F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8548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E03AC-E6B3-4469-9D69-AD577A1D96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3853-9A1B-47EE-B6CE-67BFB1A04A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5148E22-1363-47E9-9426-C43EECA47A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3786840-856D-49DE-88B8-A8EC1427AF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4B3AE9-4953-47EF-81B2-0DEEF71365F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D9F2759-847C-4573-8C87-03F0F824F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4B5698E-63B4-41C3-A4D8-DB5E792D6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F5C91B-0BC7-4920-B5A8-FF65DF2933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7384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7FB60-3479-4E5C-9FCA-FB477038A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E4EF9C-4968-4918-9504-AA3DD4FA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516782-BE3B-4E85-AE20-13D7CA321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7046D7-4231-40C8-A18C-4ADDD45956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3452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3DD88F5-2196-4388-AC2E-5CE63227E4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4BA0AD4-BEBB-44EA-B84B-51A30B2EF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C77BEE-9011-4119-8A2A-5D7C40568E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652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4F2CF6-5698-46A9-AD49-7F89D55901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D51D78-8E49-4AC2-88E6-221276797B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7718DB-A105-497C-AD5A-F4B66FC994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64D5A2-62AD-4AF7-A65C-2342F8DDE0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683CE9-A51F-4FF4-BCDB-D7D81ACC6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48240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870068-CD84-4C07-946A-7F7F289106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C84D3D-252F-4C55-97BA-845230DF4B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91B5E83-6022-4547-849F-1D9A50097C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8237EC-DF62-477A-9AB2-CCBC3DDEB2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00DC61-0BF0-4C99-971E-AE2A1D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FF1050-74F1-49D5-8786-F42839409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14761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178638-F83D-4EF3-B6D1-8F66111C4F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36BE8E0-0334-4D67-9A25-CD3239A6AC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3DAAC9-A93E-478E-BAEB-D904277A2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1F063A-D85F-4A0B-A3E3-F4DAFC4F33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89FA3-25FE-4210-B5E4-FF4A8B1C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157761-E2F6-4BCB-BC97-CC470910F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52003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384624-A10C-49D0-8F8A-39CC4E1BF1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8E96B4A-EA48-4337-B8F5-195CC6C0428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CA424E-EADC-42E8-8517-5172B3265F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42166-8774-406D-9438-EEC887EA0E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EC50EC-3A47-47A8-988A-C45D532DC9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152836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343AE67-DBB4-4BFB-89C9-721BE11E371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F217AA-ED44-4316-A938-6F25D4AE0D5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95519-6F4C-43BE-BDA4-96D6790C97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B198D1-A3D4-4EA6-B945-BC7C759ACF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E14A684-2333-4D71-8025-E4B4ED3F9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1076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A7A3CF-DF3E-4856-B080-C7B250A6FF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3DBB06-1B3F-4215-AEAE-6DD8C7C0A5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6042FF8-A11A-4E94-B6A2-F60A8B43FE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BB35FA-8EAB-47E2-8EBA-A0562D67A7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845848E-7D99-437A-B5C8-699A2537F2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252667-F2E8-4B5B-A94C-04A689E5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6298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B7B106-6465-41B9-8FCC-D9B5E81352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A4BD83-B635-40A8-B5F8-54F4167E57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2C6CCC-7016-42D2-AB6A-2CBCE229CE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6C8A492-33A8-4ED1-A5C4-B15D3693AB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6D7648-3DCA-4101-8927-A4E67EDC010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C16D91-7D8E-4091-A395-C6C19621113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C9CEAFE-911F-471A-8B1E-330C2194E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0BD6D7D-69A5-414E-885D-7483471D3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267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BD314-B328-4B00-8836-4FD41EB07B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FED23B-635A-4AC1-93B6-910420821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57B8CC-5508-40A5-885E-A272C0930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EDE2B1-7552-43FD-AD8E-1BF8940F6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111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4149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B1CA08-4B0C-49AB-BB80-FDB61BF417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BFBF3-26D4-46C4-A8A2-20EE297D3B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BA0339-4121-44A3-A90E-0A3A388B4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99FAD45-E7B3-4993-A709-FE5C9129800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429C2-7500-42C6-930A-214FB05F4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66AEF3-8001-4E11-8C3B-10C740B24B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628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5982D6-5647-42BD-95AB-8DB273404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A01781-E48E-4A4B-BFF3-91090132C6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20AE7-7553-4BEE-940C-05298E80A9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0EA490-00DA-4CD7-97DC-FB04A45022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E2F8474-2912-49F6-B86E-C289E2ED0FBB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AF8FA58-82FD-466F-B701-7B96D9182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3DFA5E7-E837-436B-9751-A4E3515639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F6C50CA-5BC8-4993-84BA-DF4378FFD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43134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603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/>
          <p:cNvSpPr/>
          <p:nvPr userDrawn="1"/>
        </p:nvSpPr>
        <p:spPr>
          <a:xfrm rot="5400000">
            <a:off x="2667000" y="-2667000"/>
            <a:ext cx="6858000" cy="12192000"/>
          </a:xfrm>
          <a:custGeom>
            <a:avLst/>
            <a:gdLst/>
            <a:ahLst/>
            <a:cxnLst/>
            <a:rect l="l" t="t" r="r" b="b"/>
            <a:pathLst>
              <a:path w="10287000" h="18288000">
                <a:moveTo>
                  <a:pt x="0" y="18288000"/>
                </a:moveTo>
                <a:lnTo>
                  <a:pt x="0" y="0"/>
                </a:lnTo>
                <a:lnTo>
                  <a:pt x="10287000" y="0"/>
                </a:lnTo>
                <a:lnTo>
                  <a:pt x="10287000" y="18288000"/>
                </a:lnTo>
                <a:lnTo>
                  <a:pt x="0" y="18288000"/>
                </a:lnTo>
                <a:close/>
              </a:path>
            </a:pathLst>
          </a:custGeom>
          <a:blipFill>
            <a:blip r:embed="rId13"/>
            <a:stretch>
              <a:fillRect l="-11770" r="-11933"/>
            </a:stretch>
          </a:blipFill>
        </p:spPr>
      </p: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17FA675-13BF-9396-4E54-9E181C6FED18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103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8C5F3FA-4AD3-48F3-87D2-31CE3C0D09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643DB46-255D-4136-B842-5DD4440198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12D720-80A7-4DA6-A33F-E0D7139B44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329A3E-716E-42DC-8763-9C43248BABAA}" type="datetimeFigureOut">
              <a:rPr lang="en-US" smtClean="0"/>
              <a:t>5/31/2026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7291BF-4CCA-409C-81BE-EDF6678382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3E9B6F-72D2-44BB-92BD-5B5B5157944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D5001E-6FBD-445E-8F79-3C750C730C1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AC2B0993-47B3-5D7C-05F6-755943F7929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1145" y="154668"/>
            <a:ext cx="1435021" cy="1435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8034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svg"/><Relationship Id="rId13" Type="http://schemas.openxmlformats.org/officeDocument/2006/relationships/image" Target="../media/image32.png"/><Relationship Id="rId18" Type="http://schemas.openxmlformats.org/officeDocument/2006/relationships/image" Target="../media/image37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26.png"/><Relationship Id="rId12" Type="http://schemas.openxmlformats.org/officeDocument/2006/relationships/image" Target="../media/image31.svg"/><Relationship Id="rId17" Type="http://schemas.openxmlformats.org/officeDocument/2006/relationships/image" Target="../media/image36.png"/><Relationship Id="rId2" Type="http://schemas.microsoft.com/office/2007/relationships/media" Target="../media/media3.mp3"/><Relationship Id="rId16" Type="http://schemas.openxmlformats.org/officeDocument/2006/relationships/image" Target="../media/image35.svg"/><Relationship Id="rId20" Type="http://schemas.openxmlformats.org/officeDocument/2006/relationships/audio" Target="NULL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5" Type="http://schemas.openxmlformats.org/officeDocument/2006/relationships/image" Target="../media/image34.png"/><Relationship Id="rId10" Type="http://schemas.openxmlformats.org/officeDocument/2006/relationships/image" Target="../media/image29.svg"/><Relationship Id="rId4" Type="http://schemas.openxmlformats.org/officeDocument/2006/relationships/audio" Target="../media/audio1.wav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jpeg"/><Relationship Id="rId7" Type="http://schemas.openxmlformats.org/officeDocument/2006/relationships/image" Target="../media/image43.png"/><Relationship Id="rId12" Type="http://schemas.openxmlformats.org/officeDocument/2006/relationships/image" Target="../media/image48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2.png"/><Relationship Id="rId11" Type="http://schemas.openxmlformats.org/officeDocument/2006/relationships/image" Target="../media/image47.gif"/><Relationship Id="rId5" Type="http://schemas.openxmlformats.org/officeDocument/2006/relationships/image" Target="../media/image41.png"/><Relationship Id="rId10" Type="http://schemas.openxmlformats.org/officeDocument/2006/relationships/image" Target="../media/image46.gif"/><Relationship Id="rId4" Type="http://schemas.openxmlformats.org/officeDocument/2006/relationships/image" Target="../media/image40.png"/><Relationship Id="rId9" Type="http://schemas.openxmlformats.org/officeDocument/2006/relationships/image" Target="../media/image45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8.png"/><Relationship Id="rId18" Type="http://schemas.openxmlformats.org/officeDocument/2006/relationships/image" Target="../media/image50.png"/><Relationship Id="rId26" Type="http://schemas.openxmlformats.org/officeDocument/2006/relationships/image" Target="../media/image54.png"/><Relationship Id="rId3" Type="http://schemas.openxmlformats.org/officeDocument/2006/relationships/audio" Target="../media/audio3.wav"/><Relationship Id="rId21" Type="http://schemas.openxmlformats.org/officeDocument/2006/relationships/slide" Target="slide20.xml"/><Relationship Id="rId7" Type="http://schemas.openxmlformats.org/officeDocument/2006/relationships/hyperlink" Target="https://www.facebook.com/nkpowerskills" TargetMode="External"/><Relationship Id="rId12" Type="http://schemas.openxmlformats.org/officeDocument/2006/relationships/image" Target="../media/image44.png"/><Relationship Id="rId17" Type="http://schemas.openxmlformats.org/officeDocument/2006/relationships/slide" Target="slide18.xml"/><Relationship Id="rId25" Type="http://schemas.openxmlformats.org/officeDocument/2006/relationships/slide" Target="slide8.xml"/><Relationship Id="rId2" Type="http://schemas.openxmlformats.org/officeDocument/2006/relationships/audio" Target="../media/audio2.wav"/><Relationship Id="rId16" Type="http://schemas.openxmlformats.org/officeDocument/2006/relationships/image" Target="../media/image47.gif"/><Relationship Id="rId20" Type="http://schemas.openxmlformats.org/officeDocument/2006/relationships/image" Target="../media/image51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11" Type="http://schemas.openxmlformats.org/officeDocument/2006/relationships/image" Target="../media/image43.png"/><Relationship Id="rId24" Type="http://schemas.openxmlformats.org/officeDocument/2006/relationships/image" Target="../media/image53.png"/><Relationship Id="rId5" Type="http://schemas.openxmlformats.org/officeDocument/2006/relationships/image" Target="../media/image39.jpeg"/><Relationship Id="rId15" Type="http://schemas.openxmlformats.org/officeDocument/2006/relationships/image" Target="../media/image46.gif"/><Relationship Id="rId23" Type="http://schemas.openxmlformats.org/officeDocument/2006/relationships/slide" Target="slide21.xml"/><Relationship Id="rId10" Type="http://schemas.openxmlformats.org/officeDocument/2006/relationships/image" Target="../media/image42.png"/><Relationship Id="rId19" Type="http://schemas.openxmlformats.org/officeDocument/2006/relationships/slide" Target="slide19.xml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5.gif"/><Relationship Id="rId22" Type="http://schemas.openxmlformats.org/officeDocument/2006/relationships/image" Target="../media/image52.png"/><Relationship Id="rId27" Type="http://schemas.openxmlformats.org/officeDocument/2006/relationships/image" Target="../media/image5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8.png"/><Relationship Id="rId5" Type="http://schemas.openxmlformats.org/officeDocument/2006/relationships/slide" Target="slide17.xml"/><Relationship Id="rId4" Type="http://schemas.openxmlformats.org/officeDocument/2006/relationships/image" Target="../media/image5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svg"/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12" Type="http://schemas.openxmlformats.org/officeDocument/2006/relationships/image" Target="../media/image16.png"/><Relationship Id="rId2" Type="http://schemas.openxmlformats.org/officeDocument/2006/relationships/image" Target="../media/image6.png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.png"/><Relationship Id="rId11" Type="http://schemas.openxmlformats.org/officeDocument/2006/relationships/image" Target="../media/image15.svg"/><Relationship Id="rId5" Type="http://schemas.openxmlformats.org/officeDocument/2006/relationships/image" Target="../media/image9.sv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sv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5" name="Picture 4" descr="A red and green text on a black background&#10;&#10;AI-generated content may be incorrect.">
            <a:extLst>
              <a:ext uri="{FF2B5EF4-FFF2-40B4-BE49-F238E27FC236}">
                <a16:creationId xmlns:a16="http://schemas.microsoft.com/office/drawing/2014/main" id="{D8D94CCB-EC24-6C50-2C68-5D39A3F727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6363" y="910260"/>
            <a:ext cx="7200000" cy="5547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56657" y="531979"/>
            <a:ext cx="11737362" cy="769441"/>
            <a:chOff x="1057528" y="622005"/>
            <a:chExt cx="11737362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103769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Tính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bằng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cách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thuận</a:t>
              </a: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tiện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3DA34125-B1EC-ADCC-5476-4C42A0DAA131}"/>
              </a:ext>
            </a:extLst>
          </p:cNvPr>
          <p:cNvSpPr txBox="1"/>
          <p:nvPr/>
        </p:nvSpPr>
        <p:spPr>
          <a:xfrm>
            <a:off x="964095" y="1451113"/>
            <a:ext cx="10167730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latinLnBrk="0"/>
            <a:r>
              <a:rPr lang="pt-BR" sz="3800" b="0" i="0" dirty="0">
                <a:solidFill>
                  <a:srgbClr val="000000"/>
                </a:solidFill>
                <a:effectLst/>
              </a:rPr>
              <a:t>a) 48 x 9 – 48 x 8                         b) 156 x 7 – 156 x 2</a:t>
            </a:r>
          </a:p>
          <a:p>
            <a:endParaRPr lang="en-US" sz="3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BAB3FC-C22B-71DB-C488-8FE47975BB20}"/>
              </a:ext>
            </a:extLst>
          </p:cNvPr>
          <p:cNvSpPr txBox="1"/>
          <p:nvPr/>
        </p:nvSpPr>
        <p:spPr>
          <a:xfrm>
            <a:off x="1113183" y="2196548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</a:t>
            </a:r>
            <a:r>
              <a:rPr lang="en-US" sz="3800" b="0" i="0" dirty="0">
                <a:solidFill>
                  <a:srgbClr val="FF0000"/>
                </a:solidFill>
                <a:effectLst/>
              </a:rPr>
              <a:t>48 x (9 – 8) 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48 x 1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48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D3BCA30-A1B4-4491-14A4-E39D371D707C}"/>
              </a:ext>
            </a:extLst>
          </p:cNvPr>
          <p:cNvSpPr txBox="1"/>
          <p:nvPr/>
        </p:nvSpPr>
        <p:spPr>
          <a:xfrm>
            <a:off x="7245626" y="2057400"/>
            <a:ext cx="3657600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dirty="0">
                <a:solidFill>
                  <a:srgbClr val="FF0000"/>
                </a:solidFill>
              </a:rPr>
              <a:t>= 156 x (7 – 2)</a:t>
            </a:r>
          </a:p>
          <a:p>
            <a:r>
              <a:rPr lang="en-US" sz="3800" b="0" i="0" dirty="0">
                <a:solidFill>
                  <a:srgbClr val="FF0000"/>
                </a:solidFill>
                <a:effectLst/>
              </a:rPr>
              <a:t>= 156 x 5</a:t>
            </a:r>
            <a:endParaRPr lang="en-US" sz="3800" dirty="0">
              <a:solidFill>
                <a:srgbClr val="FF0000"/>
              </a:solidFill>
            </a:endParaRPr>
          </a:p>
          <a:p>
            <a:r>
              <a:rPr lang="en-US" sz="3800" dirty="0">
                <a:solidFill>
                  <a:srgbClr val="FF0000"/>
                </a:solidFill>
              </a:rPr>
              <a:t>= 780</a:t>
            </a:r>
          </a:p>
        </p:txBody>
      </p:sp>
    </p:spTree>
    <p:extLst>
      <p:ext uri="{BB962C8B-B14F-4D97-AF65-F5344CB8AC3E}">
        <p14:creationId xmlns:p14="http://schemas.microsoft.com/office/powerpoint/2010/main" val="362140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build="p"/>
      <p:bldP spid="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ội dung đoạn văn bản của bạn (1)">
            <a:hlinkClick r:id="" action="ppaction://media"/>
            <a:extLst>
              <a:ext uri="{FF2B5EF4-FFF2-40B4-BE49-F238E27FC236}">
                <a16:creationId xmlns:a16="http://schemas.microsoft.com/office/drawing/2014/main" id="{E10EB918-A081-B92D-4669-6ECA9E311F8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2287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381001"/>
            <a:ext cx="11307899" cy="6096000"/>
          </a:xfrm>
          <a:custGeom>
            <a:avLst/>
            <a:gdLst>
              <a:gd name="connsiteX0" fmla="*/ 0 w 11307899"/>
              <a:gd name="connsiteY0" fmla="*/ 607893 h 6096000"/>
              <a:gd name="connsiteX1" fmla="*/ 607893 w 11307899"/>
              <a:gd name="connsiteY1" fmla="*/ 0 h 6096000"/>
              <a:gd name="connsiteX2" fmla="*/ 10700006 w 11307899"/>
              <a:gd name="connsiteY2" fmla="*/ 0 h 6096000"/>
              <a:gd name="connsiteX3" fmla="*/ 11307899 w 11307899"/>
              <a:gd name="connsiteY3" fmla="*/ 607893 h 6096000"/>
              <a:gd name="connsiteX4" fmla="*/ 11307899 w 11307899"/>
              <a:gd name="connsiteY4" fmla="*/ 5488107 h 6096000"/>
              <a:gd name="connsiteX5" fmla="*/ 10700006 w 11307899"/>
              <a:gd name="connsiteY5" fmla="*/ 6096000 h 6096000"/>
              <a:gd name="connsiteX6" fmla="*/ 607893 w 11307899"/>
              <a:gd name="connsiteY6" fmla="*/ 6096000 h 6096000"/>
              <a:gd name="connsiteX7" fmla="*/ 0 w 11307899"/>
              <a:gd name="connsiteY7" fmla="*/ 5488107 h 6096000"/>
              <a:gd name="connsiteX8" fmla="*/ 0 w 11307899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96000" fill="none" extrusionOk="0">
                <a:moveTo>
                  <a:pt x="0" y="607893"/>
                </a:moveTo>
                <a:cubicBezTo>
                  <a:pt x="1873" y="322871"/>
                  <a:pt x="281706" y="16016"/>
                  <a:pt x="607893" y="0"/>
                </a:cubicBezTo>
                <a:cubicBezTo>
                  <a:pt x="4757645" y="72427"/>
                  <a:pt x="9283729" y="61419"/>
                  <a:pt x="10700006" y="0"/>
                </a:cubicBezTo>
                <a:cubicBezTo>
                  <a:pt x="11026842" y="-61222"/>
                  <a:pt x="11275490" y="262360"/>
                  <a:pt x="11307899" y="607893"/>
                </a:cubicBezTo>
                <a:cubicBezTo>
                  <a:pt x="11408775" y="1803388"/>
                  <a:pt x="11200586" y="4319791"/>
                  <a:pt x="11307899" y="5488107"/>
                </a:cubicBezTo>
                <a:cubicBezTo>
                  <a:pt x="11311237" y="5806895"/>
                  <a:pt x="11007394" y="6064228"/>
                  <a:pt x="10700006" y="6096000"/>
                </a:cubicBezTo>
                <a:cubicBezTo>
                  <a:pt x="8985453" y="6125827"/>
                  <a:pt x="1763011" y="6016694"/>
                  <a:pt x="607893" y="6096000"/>
                </a:cubicBezTo>
                <a:cubicBezTo>
                  <a:pt x="290929" y="6093879"/>
                  <a:pt x="-49884" y="5833701"/>
                  <a:pt x="0" y="5488107"/>
                </a:cubicBezTo>
                <a:cubicBezTo>
                  <a:pt x="50037" y="4019718"/>
                  <a:pt x="770" y="1420252"/>
                  <a:pt x="0" y="607893"/>
                </a:cubicBezTo>
                <a:close/>
              </a:path>
              <a:path w="11307899" h="6096000" stroke="0" extrusionOk="0">
                <a:moveTo>
                  <a:pt x="0" y="607893"/>
                </a:moveTo>
                <a:cubicBezTo>
                  <a:pt x="20103" y="277643"/>
                  <a:pt x="283110" y="22808"/>
                  <a:pt x="607893" y="0"/>
                </a:cubicBezTo>
                <a:cubicBezTo>
                  <a:pt x="5054050" y="123000"/>
                  <a:pt x="8370367" y="-96860"/>
                  <a:pt x="10700006" y="0"/>
                </a:cubicBezTo>
                <a:cubicBezTo>
                  <a:pt x="10988427" y="-36057"/>
                  <a:pt x="11310118" y="267689"/>
                  <a:pt x="11307899" y="607893"/>
                </a:cubicBezTo>
                <a:cubicBezTo>
                  <a:pt x="11311072" y="1251199"/>
                  <a:pt x="11402166" y="4152681"/>
                  <a:pt x="11307899" y="5488107"/>
                </a:cubicBezTo>
                <a:cubicBezTo>
                  <a:pt x="11251389" y="5844310"/>
                  <a:pt x="10998643" y="6089929"/>
                  <a:pt x="10700006" y="6096000"/>
                </a:cubicBezTo>
                <a:cubicBezTo>
                  <a:pt x="7983530" y="5935293"/>
                  <a:pt x="4963816" y="6135667"/>
                  <a:pt x="607893" y="6096000"/>
                </a:cubicBezTo>
                <a:cubicBezTo>
                  <a:pt x="211971" y="6083843"/>
                  <a:pt x="-37694" y="5806760"/>
                  <a:pt x="0" y="5488107"/>
                </a:cubicBezTo>
                <a:cubicBezTo>
                  <a:pt x="32216" y="3501131"/>
                  <a:pt x="57206" y="2941095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66987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550331" y="563877"/>
            <a:ext cx="11044936" cy="1586632"/>
            <a:chOff x="1057528" y="622005"/>
            <a:chExt cx="11044936" cy="1586632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57528" y="62200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7198" y="638977"/>
              <a:ext cx="10345266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200" b="0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Một cửa hàng có 9 tấm vải hoa, mỗi tấm dài 36 m. Cửa hàng đã bán được 5 tấm vải hoa như vậy. Hỏi cửa hàng còn lại bao nhiêu mét vải hoa?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6" name="Picture 15" descr="A blue and pink polka dot fabric&#10;&#10;Description automatically generated">
            <a:extLst>
              <a:ext uri="{FF2B5EF4-FFF2-40B4-BE49-F238E27FC236}">
                <a16:creationId xmlns:a16="http://schemas.microsoft.com/office/drawing/2014/main" id="{BA234758-618E-E6DD-7856-C44E8BF176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0332" y="1839569"/>
            <a:ext cx="3388414" cy="338841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B74C1FA-5E93-7D19-7A92-61DD2CDE951B}"/>
              </a:ext>
            </a:extLst>
          </p:cNvPr>
          <p:cNvSpPr txBox="1"/>
          <p:nvPr/>
        </p:nvSpPr>
        <p:spPr>
          <a:xfrm>
            <a:off x="2087217" y="2295939"/>
            <a:ext cx="574481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latinLnBrk="0"/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r>
              <a:rPr lang="en-US" sz="3200" b="1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9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36 m</a:t>
            </a: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bán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5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tấm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endParaRPr lang="en-US" sz="3200" b="0" i="0" dirty="0">
              <a:solidFill>
                <a:srgbClr val="0070C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 latinLnBrk="0"/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... m </a:t>
            </a:r>
            <a:r>
              <a:rPr lang="en-US" sz="3200" b="0" i="0" dirty="0" err="1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vải</a:t>
            </a:r>
            <a:r>
              <a:rPr lang="en-US" sz="3200" b="0" i="0" dirty="0">
                <a:solidFill>
                  <a:srgbClr val="0070C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0608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208722" y="381001"/>
            <a:ext cx="11748052" cy="6096000"/>
          </a:xfrm>
          <a:custGeom>
            <a:avLst/>
            <a:gdLst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  <a:gd name="connsiteX0" fmla="*/ 0 w 11748052"/>
              <a:gd name="connsiteY0" fmla="*/ 607893 h 6096000"/>
              <a:gd name="connsiteX1" fmla="*/ 631554 w 11748052"/>
              <a:gd name="connsiteY1" fmla="*/ 0 h 6096000"/>
              <a:gd name="connsiteX2" fmla="*/ 11116497 w 11748052"/>
              <a:gd name="connsiteY2" fmla="*/ 0 h 6096000"/>
              <a:gd name="connsiteX3" fmla="*/ 11748052 w 11748052"/>
              <a:gd name="connsiteY3" fmla="*/ 607893 h 6096000"/>
              <a:gd name="connsiteX4" fmla="*/ 11748052 w 11748052"/>
              <a:gd name="connsiteY4" fmla="*/ 5488107 h 6096000"/>
              <a:gd name="connsiteX5" fmla="*/ 11116497 w 11748052"/>
              <a:gd name="connsiteY5" fmla="*/ 6096000 h 6096000"/>
              <a:gd name="connsiteX6" fmla="*/ 631554 w 11748052"/>
              <a:gd name="connsiteY6" fmla="*/ 6096000 h 6096000"/>
              <a:gd name="connsiteX7" fmla="*/ 0 w 11748052"/>
              <a:gd name="connsiteY7" fmla="*/ 5488107 h 6096000"/>
              <a:gd name="connsiteX8" fmla="*/ 0 w 11748052"/>
              <a:gd name="connsiteY8" fmla="*/ 607893 h 609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48052" h="6096000" fill="none" extrusionOk="0">
                <a:moveTo>
                  <a:pt x="0" y="607893"/>
                </a:moveTo>
                <a:cubicBezTo>
                  <a:pt x="5525" y="419781"/>
                  <a:pt x="319355" y="60800"/>
                  <a:pt x="631554" y="0"/>
                </a:cubicBezTo>
                <a:cubicBezTo>
                  <a:pt x="4536883" y="96521"/>
                  <a:pt x="9766430" y="331812"/>
                  <a:pt x="11116497" y="0"/>
                </a:cubicBezTo>
                <a:cubicBezTo>
                  <a:pt x="11447230" y="-121977"/>
                  <a:pt x="11637534" y="239116"/>
                  <a:pt x="11748052" y="607893"/>
                </a:cubicBezTo>
                <a:cubicBezTo>
                  <a:pt x="12068844" y="1947903"/>
                  <a:pt x="11514079" y="4561442"/>
                  <a:pt x="11748052" y="5488107"/>
                </a:cubicBezTo>
                <a:cubicBezTo>
                  <a:pt x="11767290" y="5726851"/>
                  <a:pt x="11370495" y="5990964"/>
                  <a:pt x="11116497" y="6096000"/>
                </a:cubicBezTo>
                <a:cubicBezTo>
                  <a:pt x="9475337" y="6175830"/>
                  <a:pt x="1860500" y="6380382"/>
                  <a:pt x="631554" y="6096000"/>
                </a:cubicBezTo>
                <a:cubicBezTo>
                  <a:pt x="395915" y="6083292"/>
                  <a:pt x="-142086" y="5851549"/>
                  <a:pt x="0" y="5488107"/>
                </a:cubicBezTo>
                <a:cubicBezTo>
                  <a:pt x="113945" y="3904366"/>
                  <a:pt x="-82776" y="1204667"/>
                  <a:pt x="0" y="607893"/>
                </a:cubicBezTo>
                <a:close/>
              </a:path>
              <a:path w="11748052" h="6096000" stroke="0" extrusionOk="0">
                <a:moveTo>
                  <a:pt x="0" y="607893"/>
                </a:moveTo>
                <a:cubicBezTo>
                  <a:pt x="5531" y="314416"/>
                  <a:pt x="287527" y="-43826"/>
                  <a:pt x="631554" y="0"/>
                </a:cubicBezTo>
                <a:cubicBezTo>
                  <a:pt x="5306347" y="-495508"/>
                  <a:pt x="8990526" y="304390"/>
                  <a:pt x="11116497" y="0"/>
                </a:cubicBezTo>
                <a:cubicBezTo>
                  <a:pt x="11377671" y="-32177"/>
                  <a:pt x="11840683" y="287188"/>
                  <a:pt x="11748052" y="607893"/>
                </a:cubicBezTo>
                <a:cubicBezTo>
                  <a:pt x="12026978" y="1218013"/>
                  <a:pt x="12176131" y="4222628"/>
                  <a:pt x="11748052" y="5488107"/>
                </a:cubicBezTo>
                <a:cubicBezTo>
                  <a:pt x="11707707" y="5779130"/>
                  <a:pt x="11375423" y="6061499"/>
                  <a:pt x="11116497" y="6096000"/>
                </a:cubicBezTo>
                <a:cubicBezTo>
                  <a:pt x="8321346" y="5655011"/>
                  <a:pt x="5015239" y="7110904"/>
                  <a:pt x="631554" y="6096000"/>
                </a:cubicBezTo>
                <a:cubicBezTo>
                  <a:pt x="245316" y="6156120"/>
                  <a:pt x="-49929" y="5754802"/>
                  <a:pt x="0" y="5488107"/>
                </a:cubicBezTo>
                <a:cubicBezTo>
                  <a:pt x="41937" y="3383155"/>
                  <a:pt x="66555" y="2828432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20213" y="320791"/>
                  <a:pt x="337670" y="9962"/>
                  <a:pt x="631554" y="0"/>
                </a:cubicBezTo>
                <a:cubicBezTo>
                  <a:pt x="5105407" y="255750"/>
                  <a:pt x="9574097" y="131512"/>
                  <a:pt x="11116497" y="0"/>
                </a:cubicBezTo>
                <a:cubicBezTo>
                  <a:pt x="11454429" y="-82304"/>
                  <a:pt x="11753228" y="154103"/>
                  <a:pt x="11748052" y="607893"/>
                </a:cubicBezTo>
                <a:cubicBezTo>
                  <a:pt x="11843763" y="1832721"/>
                  <a:pt x="11871937" y="4317094"/>
                  <a:pt x="11748052" y="5488107"/>
                </a:cubicBezTo>
                <a:cubicBezTo>
                  <a:pt x="11738457" y="5830699"/>
                  <a:pt x="11362081" y="6027130"/>
                  <a:pt x="11116497" y="6096000"/>
                </a:cubicBezTo>
                <a:cubicBezTo>
                  <a:pt x="9403876" y="5866663"/>
                  <a:pt x="1590031" y="6021093"/>
                  <a:pt x="631554" y="6096000"/>
                </a:cubicBezTo>
                <a:cubicBezTo>
                  <a:pt x="272561" y="6083227"/>
                  <a:pt x="-79279" y="5767314"/>
                  <a:pt x="0" y="5488107"/>
                </a:cubicBezTo>
                <a:cubicBezTo>
                  <a:pt x="-7174" y="4155357"/>
                  <a:pt x="-116299" y="1331836"/>
                  <a:pt x="0" y="607893"/>
                </a:cubicBezTo>
                <a:close/>
              </a:path>
              <a:path w="11748052" h="6096000" fill="none" stroke="0" extrusionOk="0">
                <a:moveTo>
                  <a:pt x="0" y="607893"/>
                </a:moveTo>
                <a:cubicBezTo>
                  <a:pt x="55173" y="372305"/>
                  <a:pt x="334023" y="96827"/>
                  <a:pt x="631554" y="0"/>
                </a:cubicBezTo>
                <a:cubicBezTo>
                  <a:pt x="4896451" y="198822"/>
                  <a:pt x="9610859" y="322384"/>
                  <a:pt x="11116497" y="0"/>
                </a:cubicBezTo>
                <a:cubicBezTo>
                  <a:pt x="11422395" y="-113097"/>
                  <a:pt x="11705678" y="192116"/>
                  <a:pt x="11748052" y="607893"/>
                </a:cubicBezTo>
                <a:cubicBezTo>
                  <a:pt x="12045728" y="1866298"/>
                  <a:pt x="11596879" y="4461319"/>
                  <a:pt x="11748052" y="5488107"/>
                </a:cubicBezTo>
                <a:cubicBezTo>
                  <a:pt x="11711910" y="5792928"/>
                  <a:pt x="11375128" y="6025200"/>
                  <a:pt x="11116497" y="6096000"/>
                </a:cubicBezTo>
                <a:cubicBezTo>
                  <a:pt x="9322140" y="6012264"/>
                  <a:pt x="1647467" y="6339120"/>
                  <a:pt x="631554" y="6096000"/>
                </a:cubicBezTo>
                <a:cubicBezTo>
                  <a:pt x="333030" y="6086579"/>
                  <a:pt x="-169910" y="5818287"/>
                  <a:pt x="0" y="5488107"/>
                </a:cubicBezTo>
                <a:cubicBezTo>
                  <a:pt x="52120" y="4083900"/>
                  <a:pt x="-128997" y="1358847"/>
                  <a:pt x="0" y="60789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  <a:gd name="connsiteX0" fmla="*/ 0 w 11748052"/>
                      <a:gd name="connsiteY0" fmla="*/ 607893 h 6096000"/>
                      <a:gd name="connsiteX1" fmla="*/ 631554 w 11748052"/>
                      <a:gd name="connsiteY1" fmla="*/ 0 h 6096000"/>
                      <a:gd name="connsiteX2" fmla="*/ 11116497 w 11748052"/>
                      <a:gd name="connsiteY2" fmla="*/ 0 h 6096000"/>
                      <a:gd name="connsiteX3" fmla="*/ 11748052 w 11748052"/>
                      <a:gd name="connsiteY3" fmla="*/ 607893 h 6096000"/>
                      <a:gd name="connsiteX4" fmla="*/ 11748052 w 11748052"/>
                      <a:gd name="connsiteY4" fmla="*/ 5488107 h 6096000"/>
                      <a:gd name="connsiteX5" fmla="*/ 11116497 w 11748052"/>
                      <a:gd name="connsiteY5" fmla="*/ 6096000 h 6096000"/>
                      <a:gd name="connsiteX6" fmla="*/ 631554 w 11748052"/>
                      <a:gd name="connsiteY6" fmla="*/ 6096000 h 6096000"/>
                      <a:gd name="connsiteX7" fmla="*/ 0 w 11748052"/>
                      <a:gd name="connsiteY7" fmla="*/ 5488107 h 6096000"/>
                      <a:gd name="connsiteX8" fmla="*/ 0 w 11748052"/>
                      <a:gd name="connsiteY8" fmla="*/ 607893 h 609600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748052" h="6096000" fill="none" extrusionOk="0">
                        <a:moveTo>
                          <a:pt x="0" y="607893"/>
                        </a:moveTo>
                        <a:cubicBezTo>
                          <a:pt x="3248" y="358151"/>
                          <a:pt x="305859" y="38149"/>
                          <a:pt x="631554" y="0"/>
                        </a:cubicBezTo>
                        <a:cubicBezTo>
                          <a:pt x="4727324" y="85218"/>
                          <a:pt x="9709914" y="205870"/>
                          <a:pt x="11116497" y="0"/>
                        </a:cubicBezTo>
                        <a:cubicBezTo>
                          <a:pt x="11451772" y="-90708"/>
                          <a:pt x="11676516" y="250907"/>
                          <a:pt x="11748052" y="607893"/>
                        </a:cubicBezTo>
                        <a:cubicBezTo>
                          <a:pt x="12002196" y="1903310"/>
                          <a:pt x="11546391" y="4497691"/>
                          <a:pt x="11748052" y="5488107"/>
                        </a:cubicBezTo>
                        <a:cubicBezTo>
                          <a:pt x="11757527" y="5776402"/>
                          <a:pt x="11405464" y="6030165"/>
                          <a:pt x="11116497" y="6096000"/>
                        </a:cubicBezTo>
                        <a:cubicBezTo>
                          <a:pt x="9351542" y="6131656"/>
                          <a:pt x="1848933" y="6234641"/>
                          <a:pt x="631554" y="6096000"/>
                        </a:cubicBezTo>
                        <a:cubicBezTo>
                          <a:pt x="345161" y="6089029"/>
                          <a:pt x="-110344" y="5845272"/>
                          <a:pt x="0" y="5488107"/>
                        </a:cubicBezTo>
                        <a:cubicBezTo>
                          <a:pt x="88946" y="3950906"/>
                          <a:pt x="-36332" y="1324472"/>
                          <a:pt x="0" y="607893"/>
                        </a:cubicBezTo>
                        <a:close/>
                      </a:path>
                      <a:path w="11748052" h="6096000" stroke="0" extrusionOk="0">
                        <a:moveTo>
                          <a:pt x="0" y="607893"/>
                        </a:moveTo>
                        <a:cubicBezTo>
                          <a:pt x="7507" y="309683"/>
                          <a:pt x="288481" y="-34194"/>
                          <a:pt x="631554" y="0"/>
                        </a:cubicBezTo>
                        <a:cubicBezTo>
                          <a:pt x="5276310" y="-161200"/>
                          <a:pt x="8927538" y="218526"/>
                          <a:pt x="11116497" y="0"/>
                        </a:cubicBezTo>
                        <a:cubicBezTo>
                          <a:pt x="11397710" y="-34198"/>
                          <a:pt x="11775625" y="273144"/>
                          <a:pt x="11748052" y="607893"/>
                        </a:cubicBezTo>
                        <a:cubicBezTo>
                          <a:pt x="11773402" y="1248544"/>
                          <a:pt x="11977916" y="4180632"/>
                          <a:pt x="11748052" y="5488107"/>
                        </a:cubicBezTo>
                        <a:cubicBezTo>
                          <a:pt x="11703213" y="5795079"/>
                          <a:pt x="11412909" y="6082259"/>
                          <a:pt x="11116497" y="6096000"/>
                        </a:cubicBezTo>
                        <a:cubicBezTo>
                          <a:pt x="8310556" y="5766757"/>
                          <a:pt x="5085365" y="6628574"/>
                          <a:pt x="631554" y="6096000"/>
                        </a:cubicBezTo>
                        <a:cubicBezTo>
                          <a:pt x="228812" y="6108585"/>
                          <a:pt x="-45401" y="5776654"/>
                          <a:pt x="0" y="5488107"/>
                        </a:cubicBezTo>
                        <a:cubicBezTo>
                          <a:pt x="39963" y="3410653"/>
                          <a:pt x="62970" y="2885132"/>
                          <a:pt x="0" y="607893"/>
                        </a:cubicBezTo>
                        <a:close/>
                      </a:path>
                      <a:path w="11748052" h="6096000" fill="none" stroke="0" extrusionOk="0">
                        <a:moveTo>
                          <a:pt x="0" y="607893"/>
                        </a:moveTo>
                        <a:cubicBezTo>
                          <a:pt x="11371" y="325440"/>
                          <a:pt x="303702" y="38998"/>
                          <a:pt x="631554" y="0"/>
                        </a:cubicBezTo>
                        <a:cubicBezTo>
                          <a:pt x="4970789" y="91206"/>
                          <a:pt x="9601575" y="112606"/>
                          <a:pt x="11116497" y="0"/>
                        </a:cubicBezTo>
                        <a:cubicBezTo>
                          <a:pt x="11450008" y="-65831"/>
                          <a:pt x="11742844" y="204978"/>
                          <a:pt x="11748052" y="607893"/>
                        </a:cubicBezTo>
                        <a:cubicBezTo>
                          <a:pt x="11897930" y="1765063"/>
                          <a:pt x="11752781" y="4236065"/>
                          <a:pt x="11748052" y="5488107"/>
                        </a:cubicBezTo>
                        <a:cubicBezTo>
                          <a:pt x="11702183" y="5824768"/>
                          <a:pt x="11384065" y="6055753"/>
                          <a:pt x="11116497" y="6096000"/>
                        </a:cubicBezTo>
                        <a:cubicBezTo>
                          <a:pt x="9294065" y="5958768"/>
                          <a:pt x="1705737" y="6081984"/>
                          <a:pt x="631554" y="6096000"/>
                        </a:cubicBezTo>
                        <a:cubicBezTo>
                          <a:pt x="280759" y="6089538"/>
                          <a:pt x="-65730" y="5827402"/>
                          <a:pt x="0" y="5488107"/>
                        </a:cubicBezTo>
                        <a:cubicBezTo>
                          <a:pt x="16981" y="4146130"/>
                          <a:pt x="-79799" y="1450150"/>
                          <a:pt x="0" y="607893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489493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E0903CE-7D90-3E95-2219-67C1A358C17A}"/>
              </a:ext>
            </a:extLst>
          </p:cNvPr>
          <p:cNvSpPr txBox="1"/>
          <p:nvPr/>
        </p:nvSpPr>
        <p:spPr>
          <a:xfrm>
            <a:off x="308114" y="1429578"/>
            <a:ext cx="60330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Cách 1: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có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tất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9 = 324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đã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bán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:</a:t>
            </a:r>
            <a:endParaRPr lang="vi-VN" sz="3000" dirty="0">
              <a:solidFill>
                <a:srgbClr val="FF0000"/>
              </a:solidFill>
              <a:latin typeface="Calibri" panose="020F0502020204030204" pitchFamily="34" charset="0"/>
              <a:ea typeface="Cambria" panose="02040503050406030204" pitchFamily="18" charset="0"/>
              <a:cs typeface="Calibri" panose="020F0502020204030204" pitchFamily="34" charset="0"/>
            </a:endParaRP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36 x 5 = 180 (m)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324 – 180 = 144 (m)</a:t>
            </a:r>
          </a:p>
          <a:p>
            <a:pPr lvl="0" algn="r"/>
            <a:r>
              <a:rPr lang="vi-VN" sz="3000" dirty="0">
                <a:solidFill>
                  <a:srgbClr val="FF0000"/>
                </a:solidFill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Đáp số: 144 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B734FA-0DA0-08C9-C2A6-5AC26B5E44B9}"/>
              </a:ext>
            </a:extLst>
          </p:cNvPr>
          <p:cNvSpPr txBox="1"/>
          <p:nvPr/>
        </p:nvSpPr>
        <p:spPr>
          <a:xfrm>
            <a:off x="6368499" y="1558786"/>
            <a:ext cx="549882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000" b="1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Cách</a:t>
            </a:r>
            <a:r>
              <a:rPr lang="en-US" sz="3000" b="1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2</a:t>
            </a: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Lập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thành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biểu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thức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nhân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một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hiệu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rồi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tính</a:t>
            </a:r>
            <a:endParaRPr lang="en-US" sz="3000" dirty="0">
              <a:solidFill>
                <a:srgbClr val="FF0000"/>
              </a:solidFill>
              <a:ea typeface="Cambria" panose="02040503050406030204" pitchFamily="18" charset="0"/>
              <a:cs typeface="Arial" panose="020B0604020202020204" pitchFamily="34" charset="0"/>
            </a:endParaRPr>
          </a:p>
          <a:p>
            <a:pPr lvl="0" algn="ct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Cửa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hàng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còn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lại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m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vải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là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</a:t>
            </a:r>
          </a:p>
          <a:p>
            <a:pPr lvl="0" algn="ctr"/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36 x (9 - 5) = 144 (m)</a:t>
            </a:r>
          </a:p>
          <a:p>
            <a:pPr lvl="0" algn="r"/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Đáp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000" dirty="0" err="1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số</a:t>
            </a:r>
            <a:r>
              <a:rPr lang="en-US" sz="3000" dirty="0">
                <a:solidFill>
                  <a:srgbClr val="FF0000"/>
                </a:solidFill>
                <a:ea typeface="Cambria" panose="02040503050406030204" pitchFamily="18" charset="0"/>
                <a:cs typeface="Arial" panose="020B0604020202020204" pitchFamily="34" charset="0"/>
              </a:rPr>
              <a:t>: 144 m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35216C8-D42C-ED65-789F-187F7A0BDE95}"/>
              </a:ext>
            </a:extLst>
          </p:cNvPr>
          <p:cNvCxnSpPr>
            <a:cxnSpLocks/>
          </p:cNvCxnSpPr>
          <p:nvPr/>
        </p:nvCxnSpPr>
        <p:spPr>
          <a:xfrm>
            <a:off x="6344478" y="1461466"/>
            <a:ext cx="0" cy="3865908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0406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518F3DD-801B-9626-0618-5B9CBA50EB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B13C194E-28C9-F36D-09D1-CD6E8A63FD1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green and red text on a black background&#10;&#10;AI-generated content may be incorrect.">
            <a:extLst>
              <a:ext uri="{FF2B5EF4-FFF2-40B4-BE49-F238E27FC236}">
                <a16:creationId xmlns:a16="http://schemas.microsoft.com/office/drawing/2014/main" id="{C4E599CF-3F09-3F1E-2576-FE7B52BDBD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597" y="947819"/>
            <a:ext cx="7193903" cy="57917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6162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49360A5-77DC-43A9-D82D-5A6DBEEB05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14" name="Graphic 413">
            <a:extLst>
              <a:ext uri="{FF2B5EF4-FFF2-40B4-BE49-F238E27FC236}">
                <a16:creationId xmlns:a16="http://schemas.microsoft.com/office/drawing/2014/main" id="{9EB605F1-DDE8-FB2E-E676-A7DF89B1F0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949894">
            <a:off x="294240" y="-81995"/>
            <a:ext cx="3553902" cy="270140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3FE7BB86-66E1-9DE7-5ABD-FA1DD15B1E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0" y="2481072"/>
            <a:ext cx="12192000" cy="4376928"/>
          </a:xfrm>
          <a:prstGeom prst="rect">
            <a:avLst/>
          </a:prstGeom>
        </p:spPr>
      </p:pic>
      <p:pic>
        <p:nvPicPr>
          <p:cNvPr id="410" name="Graphic 409">
            <a:extLst>
              <a:ext uri="{FF2B5EF4-FFF2-40B4-BE49-F238E27FC236}">
                <a16:creationId xmlns:a16="http://schemas.microsoft.com/office/drawing/2014/main" id="{C4264ED8-6618-6CE9-1518-08F412F2BE9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924510" y="1754015"/>
            <a:ext cx="4983733" cy="3941343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AD4E1F05-B240-DD57-EE3C-BCE65231B52A}"/>
              </a:ext>
            </a:extLst>
          </p:cNvPr>
          <p:cNvGrpSpPr/>
          <p:nvPr/>
        </p:nvGrpSpPr>
        <p:grpSpPr>
          <a:xfrm>
            <a:off x="-46352" y="3774908"/>
            <a:ext cx="3276477" cy="3038388"/>
            <a:chOff x="-46352" y="3774908"/>
            <a:chExt cx="3276477" cy="3038388"/>
          </a:xfrm>
        </p:grpSpPr>
        <p:grpSp>
          <p:nvGrpSpPr>
            <p:cNvPr id="165" name="Graphic 143">
              <a:extLst>
                <a:ext uri="{FF2B5EF4-FFF2-40B4-BE49-F238E27FC236}">
                  <a16:creationId xmlns:a16="http://schemas.microsoft.com/office/drawing/2014/main" id="{E231E584-4A18-97EC-A995-35008CA5896C}"/>
                </a:ext>
              </a:extLst>
            </p:cNvPr>
            <p:cNvGrpSpPr/>
            <p:nvPr/>
          </p:nvGrpSpPr>
          <p:grpSpPr>
            <a:xfrm flipH="1">
              <a:off x="-46352" y="4597628"/>
              <a:ext cx="674549" cy="570182"/>
              <a:chOff x="7496095" y="3355435"/>
              <a:chExt cx="972869" cy="822346"/>
            </a:xfrm>
          </p:grpSpPr>
          <p:sp>
            <p:nvSpPr>
              <p:cNvPr id="166" name="Freeform: Shape 165">
                <a:extLst>
                  <a:ext uri="{FF2B5EF4-FFF2-40B4-BE49-F238E27FC236}">
                    <a16:creationId xmlns:a16="http://schemas.microsoft.com/office/drawing/2014/main" id="{0E979DA0-16C4-6479-B631-77991E3C5BD6}"/>
                  </a:ext>
                </a:extLst>
              </p:cNvPr>
              <p:cNvSpPr/>
              <p:nvPr/>
            </p:nvSpPr>
            <p:spPr>
              <a:xfrm>
                <a:off x="7519329" y="3487473"/>
                <a:ext cx="780629" cy="684890"/>
              </a:xfrm>
              <a:custGeom>
                <a:avLst/>
                <a:gdLst>
                  <a:gd name="connsiteX0" fmla="*/ 81636 w 780629"/>
                  <a:gd name="connsiteY0" fmla="*/ 145306 h 684890"/>
                  <a:gd name="connsiteX1" fmla="*/ 219352 w 780629"/>
                  <a:gd name="connsiteY1" fmla="*/ 171982 h 684890"/>
                  <a:gd name="connsiteX2" fmla="*/ 54310 w 780629"/>
                  <a:gd name="connsiteY2" fmla="*/ 214923 h 684890"/>
                  <a:gd name="connsiteX3" fmla="*/ 133469 w 780629"/>
                  <a:gd name="connsiteY3" fmla="*/ 243984 h 684890"/>
                  <a:gd name="connsiteX4" fmla="*/ 96167 w 780629"/>
                  <a:gd name="connsiteY4" fmla="*/ 306444 h 684890"/>
                  <a:gd name="connsiteX5" fmla="*/ 369212 w 780629"/>
                  <a:gd name="connsiteY5" fmla="*/ 232707 h 684890"/>
                  <a:gd name="connsiteX6" fmla="*/ 481553 w 780629"/>
                  <a:gd name="connsiteY6" fmla="*/ 363265 h 684890"/>
                  <a:gd name="connsiteX7" fmla="*/ 631414 w 780629"/>
                  <a:gd name="connsiteY7" fmla="*/ 340927 h 684890"/>
                  <a:gd name="connsiteX8" fmla="*/ 662644 w 780629"/>
                  <a:gd name="connsiteY8" fmla="*/ 281503 h 684890"/>
                  <a:gd name="connsiteX9" fmla="*/ 616016 w 780629"/>
                  <a:gd name="connsiteY9" fmla="*/ 144655 h 684890"/>
                  <a:gd name="connsiteX10" fmla="*/ 424949 w 780629"/>
                  <a:gd name="connsiteY10" fmla="*/ 175018 h 684890"/>
                  <a:gd name="connsiteX11" fmla="*/ 482204 w 780629"/>
                  <a:gd name="connsiteY11" fmla="*/ 0 h 684890"/>
                  <a:gd name="connsiteX12" fmla="*/ 674572 w 780629"/>
                  <a:gd name="connsiteY12" fmla="*/ 91521 h 684890"/>
                  <a:gd name="connsiteX13" fmla="*/ 714477 w 780629"/>
                  <a:gd name="connsiteY13" fmla="*/ 122317 h 684890"/>
                  <a:gd name="connsiteX14" fmla="*/ 736598 w 780629"/>
                  <a:gd name="connsiteY14" fmla="*/ 179138 h 684890"/>
                  <a:gd name="connsiteX15" fmla="*/ 776286 w 780629"/>
                  <a:gd name="connsiteY15" fmla="*/ 352205 h 684890"/>
                  <a:gd name="connsiteX16" fmla="*/ 776720 w 780629"/>
                  <a:gd name="connsiteY16" fmla="*/ 401869 h 684890"/>
                  <a:gd name="connsiteX17" fmla="*/ 749177 w 780629"/>
                  <a:gd name="connsiteY17" fmla="*/ 430280 h 684890"/>
                  <a:gd name="connsiteX18" fmla="*/ 424298 w 780629"/>
                  <a:gd name="connsiteY18" fmla="*/ 668408 h 684890"/>
                  <a:gd name="connsiteX19" fmla="*/ 387430 w 780629"/>
                  <a:gd name="connsiteY19" fmla="*/ 684890 h 684890"/>
                  <a:gd name="connsiteX20" fmla="*/ 355115 w 780629"/>
                  <a:gd name="connsiteY20" fmla="*/ 672312 h 684890"/>
                  <a:gd name="connsiteX21" fmla="*/ 196146 w 780629"/>
                  <a:gd name="connsiteY21" fmla="*/ 573851 h 684890"/>
                  <a:gd name="connsiteX22" fmla="*/ 85540 w 780629"/>
                  <a:gd name="connsiteY22" fmla="*/ 488185 h 684890"/>
                  <a:gd name="connsiteX23" fmla="*/ 13538 w 780629"/>
                  <a:gd name="connsiteY23" fmla="*/ 330300 h 684890"/>
                  <a:gd name="connsiteX24" fmla="*/ 3561 w 780629"/>
                  <a:gd name="connsiteY24" fmla="*/ 217525 h 684890"/>
                  <a:gd name="connsiteX25" fmla="*/ 81636 w 780629"/>
                  <a:gd name="connsiteY25" fmla="*/ 145306 h 6848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780629" h="684890">
                    <a:moveTo>
                      <a:pt x="81636" y="145306"/>
                    </a:moveTo>
                    <a:cubicBezTo>
                      <a:pt x="127614" y="154198"/>
                      <a:pt x="173374" y="163090"/>
                      <a:pt x="219352" y="171982"/>
                    </a:cubicBezTo>
                    <a:cubicBezTo>
                      <a:pt x="165784" y="191067"/>
                      <a:pt x="110481" y="205380"/>
                      <a:pt x="54310" y="214923"/>
                    </a:cubicBezTo>
                    <a:cubicBezTo>
                      <a:pt x="80769" y="224682"/>
                      <a:pt x="107228" y="234225"/>
                      <a:pt x="133469" y="243984"/>
                    </a:cubicBezTo>
                    <a:cubicBezTo>
                      <a:pt x="115903" y="261117"/>
                      <a:pt x="103107" y="282805"/>
                      <a:pt x="96167" y="306444"/>
                    </a:cubicBezTo>
                    <a:cubicBezTo>
                      <a:pt x="190074" y="295817"/>
                      <a:pt x="282462" y="270877"/>
                      <a:pt x="369212" y="232707"/>
                    </a:cubicBezTo>
                    <a:cubicBezTo>
                      <a:pt x="404996" y="277817"/>
                      <a:pt x="434492" y="329866"/>
                      <a:pt x="481553" y="363265"/>
                    </a:cubicBezTo>
                    <a:cubicBezTo>
                      <a:pt x="528615" y="396447"/>
                      <a:pt x="595629" y="386254"/>
                      <a:pt x="631414" y="340927"/>
                    </a:cubicBezTo>
                    <a:cubicBezTo>
                      <a:pt x="648113" y="319673"/>
                      <a:pt x="659824" y="308396"/>
                      <a:pt x="662644" y="281503"/>
                    </a:cubicBezTo>
                    <a:cubicBezTo>
                      <a:pt x="668066" y="230321"/>
                      <a:pt x="661776" y="168078"/>
                      <a:pt x="616016" y="144655"/>
                    </a:cubicBezTo>
                    <a:cubicBezTo>
                      <a:pt x="557243" y="114510"/>
                      <a:pt x="491096" y="174584"/>
                      <a:pt x="424949" y="175018"/>
                    </a:cubicBezTo>
                    <a:cubicBezTo>
                      <a:pt x="444034" y="116679"/>
                      <a:pt x="463119" y="58339"/>
                      <a:pt x="482204" y="0"/>
                    </a:cubicBezTo>
                    <a:cubicBezTo>
                      <a:pt x="548568" y="25374"/>
                      <a:pt x="612979" y="55954"/>
                      <a:pt x="674572" y="91521"/>
                    </a:cubicBezTo>
                    <a:cubicBezTo>
                      <a:pt x="689319" y="99979"/>
                      <a:pt x="704067" y="109088"/>
                      <a:pt x="714477" y="122317"/>
                    </a:cubicBezTo>
                    <a:cubicBezTo>
                      <a:pt x="727055" y="138366"/>
                      <a:pt x="732044" y="159186"/>
                      <a:pt x="736598" y="179138"/>
                    </a:cubicBezTo>
                    <a:cubicBezTo>
                      <a:pt x="749827" y="236827"/>
                      <a:pt x="763057" y="294516"/>
                      <a:pt x="776286" y="352205"/>
                    </a:cubicBezTo>
                    <a:cubicBezTo>
                      <a:pt x="779973" y="368687"/>
                      <a:pt x="783660" y="386471"/>
                      <a:pt x="776720" y="401869"/>
                    </a:cubicBezTo>
                    <a:cubicBezTo>
                      <a:pt x="771298" y="414014"/>
                      <a:pt x="760021" y="422472"/>
                      <a:pt x="749177" y="430280"/>
                    </a:cubicBezTo>
                    <a:cubicBezTo>
                      <a:pt x="640956" y="509656"/>
                      <a:pt x="532519" y="589032"/>
                      <a:pt x="424298" y="668408"/>
                    </a:cubicBezTo>
                    <a:cubicBezTo>
                      <a:pt x="413238" y="676432"/>
                      <a:pt x="401093" y="684890"/>
                      <a:pt x="387430" y="684890"/>
                    </a:cubicBezTo>
                    <a:cubicBezTo>
                      <a:pt x="375718" y="684890"/>
                      <a:pt x="365092" y="678384"/>
                      <a:pt x="355115" y="672312"/>
                    </a:cubicBezTo>
                    <a:cubicBezTo>
                      <a:pt x="302198" y="639564"/>
                      <a:pt x="249064" y="606599"/>
                      <a:pt x="196146" y="573851"/>
                    </a:cubicBezTo>
                    <a:cubicBezTo>
                      <a:pt x="156241" y="549127"/>
                      <a:pt x="115903" y="523969"/>
                      <a:pt x="85540" y="488185"/>
                    </a:cubicBezTo>
                    <a:cubicBezTo>
                      <a:pt x="47804" y="443726"/>
                      <a:pt x="28719" y="386688"/>
                      <a:pt x="13538" y="330300"/>
                    </a:cubicBezTo>
                    <a:cubicBezTo>
                      <a:pt x="3561" y="293432"/>
                      <a:pt x="-5114" y="254611"/>
                      <a:pt x="3561" y="217525"/>
                    </a:cubicBezTo>
                    <a:cubicBezTo>
                      <a:pt x="13104" y="180006"/>
                      <a:pt x="45635" y="138149"/>
                      <a:pt x="81636" y="145306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7" name="Freeform: Shape 166">
                <a:extLst>
                  <a:ext uri="{FF2B5EF4-FFF2-40B4-BE49-F238E27FC236}">
                    <a16:creationId xmlns:a16="http://schemas.microsoft.com/office/drawing/2014/main" id="{69DE3A7A-8611-82E5-9A8F-13D43BA2140B}"/>
                  </a:ext>
                </a:extLst>
              </p:cNvPr>
              <p:cNvSpPr/>
              <p:nvPr/>
            </p:nvSpPr>
            <p:spPr>
              <a:xfrm>
                <a:off x="7550216" y="3631769"/>
                <a:ext cx="188247" cy="64336"/>
              </a:xfrm>
              <a:custGeom>
                <a:avLst/>
                <a:gdLst>
                  <a:gd name="connsiteX0" fmla="*/ 44893 w 188247"/>
                  <a:gd name="connsiteY0" fmla="*/ 58047 h 64336"/>
                  <a:gd name="connsiteX1" fmla="*/ 55303 w 188247"/>
                  <a:gd name="connsiteY1" fmla="*/ 64337 h 64336"/>
                  <a:gd name="connsiteX2" fmla="*/ 188247 w 188247"/>
                  <a:gd name="connsiteY2" fmla="*/ 27468 h 64336"/>
                  <a:gd name="connsiteX3" fmla="*/ 50532 w 188247"/>
                  <a:gd name="connsiteY3" fmla="*/ 793 h 64336"/>
                  <a:gd name="connsiteX4" fmla="*/ 0 w 188247"/>
                  <a:gd name="connsiteY4" fmla="*/ 21829 h 64336"/>
                  <a:gd name="connsiteX5" fmla="*/ 44893 w 188247"/>
                  <a:gd name="connsiteY5" fmla="*/ 58047 h 643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88247" h="64336">
                    <a:moveTo>
                      <a:pt x="44893" y="58047"/>
                    </a:moveTo>
                    <a:cubicBezTo>
                      <a:pt x="48363" y="60216"/>
                      <a:pt x="51833" y="62385"/>
                      <a:pt x="55303" y="64337"/>
                    </a:cubicBezTo>
                    <a:cubicBezTo>
                      <a:pt x="100413" y="55228"/>
                      <a:pt x="144872" y="42866"/>
                      <a:pt x="188247" y="27468"/>
                    </a:cubicBezTo>
                    <a:cubicBezTo>
                      <a:pt x="142270" y="18576"/>
                      <a:pt x="96509" y="9684"/>
                      <a:pt x="50532" y="793"/>
                    </a:cubicBezTo>
                    <a:cubicBezTo>
                      <a:pt x="31664" y="-2894"/>
                      <a:pt x="14097" y="6648"/>
                      <a:pt x="0" y="21829"/>
                    </a:cubicBezTo>
                    <a:cubicBezTo>
                      <a:pt x="13012" y="36360"/>
                      <a:pt x="28844" y="47854"/>
                      <a:pt x="44893" y="58047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8" name="Freeform: Shape 167">
                <a:extLst>
                  <a:ext uri="{FF2B5EF4-FFF2-40B4-BE49-F238E27FC236}">
                    <a16:creationId xmlns:a16="http://schemas.microsoft.com/office/drawing/2014/main" id="{0D199C3D-5291-70C9-BF31-AEEFD7EC8710}"/>
                  </a:ext>
                </a:extLst>
              </p:cNvPr>
              <p:cNvSpPr/>
              <p:nvPr/>
            </p:nvSpPr>
            <p:spPr>
              <a:xfrm>
                <a:off x="7519884" y="3675286"/>
                <a:ext cx="396199" cy="496426"/>
              </a:xfrm>
              <a:custGeom>
                <a:avLst/>
                <a:gdLst>
                  <a:gd name="connsiteX0" fmla="*/ 375380 w 396199"/>
                  <a:gd name="connsiteY0" fmla="*/ 400351 h 496426"/>
                  <a:gd name="connsiteX1" fmla="*/ 358247 w 396199"/>
                  <a:gd name="connsiteY1" fmla="*/ 319457 h 496426"/>
                  <a:gd name="connsiteX2" fmla="*/ 335258 w 396199"/>
                  <a:gd name="connsiteY2" fmla="*/ 234008 h 496426"/>
                  <a:gd name="connsiteX3" fmla="*/ 327884 w 396199"/>
                  <a:gd name="connsiteY3" fmla="*/ 194754 h 496426"/>
                  <a:gd name="connsiteX4" fmla="*/ 315739 w 396199"/>
                  <a:gd name="connsiteY4" fmla="*/ 171114 h 496426"/>
                  <a:gd name="connsiteX5" fmla="*/ 281690 w 396199"/>
                  <a:gd name="connsiteY5" fmla="*/ 157451 h 496426"/>
                  <a:gd name="connsiteX6" fmla="*/ 241134 w 396199"/>
                  <a:gd name="connsiteY6" fmla="*/ 142270 h 496426"/>
                  <a:gd name="connsiteX7" fmla="*/ 179759 w 396199"/>
                  <a:gd name="connsiteY7" fmla="*/ 104751 h 496426"/>
                  <a:gd name="connsiteX8" fmla="*/ 95828 w 396199"/>
                  <a:gd name="connsiteY8" fmla="*/ 118197 h 496426"/>
                  <a:gd name="connsiteX9" fmla="*/ 120552 w 396199"/>
                  <a:gd name="connsiteY9" fmla="*/ 69617 h 496426"/>
                  <a:gd name="connsiteX10" fmla="*/ 108190 w 396199"/>
                  <a:gd name="connsiteY10" fmla="*/ 63111 h 496426"/>
                  <a:gd name="connsiteX11" fmla="*/ 15151 w 396199"/>
                  <a:gd name="connsiteY11" fmla="*/ 0 h 496426"/>
                  <a:gd name="connsiteX12" fmla="*/ 3656 w 396199"/>
                  <a:gd name="connsiteY12" fmla="*/ 29061 h 496426"/>
                  <a:gd name="connsiteX13" fmla="*/ 13633 w 396199"/>
                  <a:gd name="connsiteY13" fmla="*/ 141836 h 496426"/>
                  <a:gd name="connsiteX14" fmla="*/ 85635 w 396199"/>
                  <a:gd name="connsiteY14" fmla="*/ 299721 h 496426"/>
                  <a:gd name="connsiteX15" fmla="*/ 196241 w 396199"/>
                  <a:gd name="connsiteY15" fmla="*/ 385386 h 496426"/>
                  <a:gd name="connsiteX16" fmla="*/ 355210 w 396199"/>
                  <a:gd name="connsiteY16" fmla="*/ 483848 h 496426"/>
                  <a:gd name="connsiteX17" fmla="*/ 387525 w 396199"/>
                  <a:gd name="connsiteY17" fmla="*/ 496426 h 496426"/>
                  <a:gd name="connsiteX18" fmla="*/ 396200 w 396199"/>
                  <a:gd name="connsiteY18" fmla="*/ 495342 h 496426"/>
                  <a:gd name="connsiteX19" fmla="*/ 375380 w 396199"/>
                  <a:gd name="connsiteY19" fmla="*/ 400351 h 4964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396199" h="496426">
                    <a:moveTo>
                      <a:pt x="375380" y="400351"/>
                    </a:moveTo>
                    <a:cubicBezTo>
                      <a:pt x="370175" y="373242"/>
                      <a:pt x="364970" y="346132"/>
                      <a:pt x="358247" y="319457"/>
                    </a:cubicBezTo>
                    <a:cubicBezTo>
                      <a:pt x="351090" y="290829"/>
                      <a:pt x="342415" y="262635"/>
                      <a:pt x="335258" y="234008"/>
                    </a:cubicBezTo>
                    <a:cubicBezTo>
                      <a:pt x="332005" y="220995"/>
                      <a:pt x="330053" y="207983"/>
                      <a:pt x="327884" y="194754"/>
                    </a:cubicBezTo>
                    <a:cubicBezTo>
                      <a:pt x="326366" y="185645"/>
                      <a:pt x="322896" y="175886"/>
                      <a:pt x="315739" y="171114"/>
                    </a:cubicBezTo>
                    <a:cubicBezTo>
                      <a:pt x="305546" y="164391"/>
                      <a:pt x="293184" y="161355"/>
                      <a:pt x="281690" y="157451"/>
                    </a:cubicBezTo>
                    <a:cubicBezTo>
                      <a:pt x="268027" y="152897"/>
                      <a:pt x="254364" y="148126"/>
                      <a:pt x="241134" y="142270"/>
                    </a:cubicBezTo>
                    <a:cubicBezTo>
                      <a:pt x="218796" y="132511"/>
                      <a:pt x="199494" y="118414"/>
                      <a:pt x="179759" y="104751"/>
                    </a:cubicBezTo>
                    <a:cubicBezTo>
                      <a:pt x="151999" y="110389"/>
                      <a:pt x="124022" y="114944"/>
                      <a:pt x="95828" y="118197"/>
                    </a:cubicBezTo>
                    <a:cubicBezTo>
                      <a:pt x="100816" y="100630"/>
                      <a:pt x="109491" y="84148"/>
                      <a:pt x="120552" y="69617"/>
                    </a:cubicBezTo>
                    <a:cubicBezTo>
                      <a:pt x="116431" y="67448"/>
                      <a:pt x="112311" y="65279"/>
                      <a:pt x="108190" y="63111"/>
                    </a:cubicBezTo>
                    <a:cubicBezTo>
                      <a:pt x="75442" y="45761"/>
                      <a:pt x="41176" y="27109"/>
                      <a:pt x="15151" y="0"/>
                    </a:cubicBezTo>
                    <a:cubicBezTo>
                      <a:pt x="9946" y="9326"/>
                      <a:pt x="6042" y="19519"/>
                      <a:pt x="3656" y="29061"/>
                    </a:cubicBezTo>
                    <a:cubicBezTo>
                      <a:pt x="-5235" y="66147"/>
                      <a:pt x="3656" y="104967"/>
                      <a:pt x="13633" y="141836"/>
                    </a:cubicBezTo>
                    <a:cubicBezTo>
                      <a:pt x="28814" y="198007"/>
                      <a:pt x="47899" y="255262"/>
                      <a:pt x="85635" y="299721"/>
                    </a:cubicBezTo>
                    <a:cubicBezTo>
                      <a:pt x="115997" y="335505"/>
                      <a:pt x="156336" y="360663"/>
                      <a:pt x="196241" y="385386"/>
                    </a:cubicBezTo>
                    <a:cubicBezTo>
                      <a:pt x="249158" y="418135"/>
                      <a:pt x="302293" y="451099"/>
                      <a:pt x="355210" y="483848"/>
                    </a:cubicBezTo>
                    <a:cubicBezTo>
                      <a:pt x="365186" y="489920"/>
                      <a:pt x="375813" y="496426"/>
                      <a:pt x="387525" y="496426"/>
                    </a:cubicBezTo>
                    <a:cubicBezTo>
                      <a:pt x="390561" y="496426"/>
                      <a:pt x="393380" y="495993"/>
                      <a:pt x="396200" y="495342"/>
                    </a:cubicBezTo>
                    <a:cubicBezTo>
                      <a:pt x="387741" y="464112"/>
                      <a:pt x="381452" y="432231"/>
                      <a:pt x="375380" y="400351"/>
                    </a:cubicBezTo>
                    <a:close/>
                  </a:path>
                </a:pathLst>
              </a:custGeom>
              <a:solidFill>
                <a:srgbClr val="49C00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69" name="Freeform: Shape 168">
                <a:extLst>
                  <a:ext uri="{FF2B5EF4-FFF2-40B4-BE49-F238E27FC236}">
                    <a16:creationId xmlns:a16="http://schemas.microsoft.com/office/drawing/2014/main" id="{4AE1A35F-D63E-A96C-12C1-44CB88DA92B5}"/>
                  </a:ext>
                </a:extLst>
              </p:cNvPr>
              <p:cNvSpPr/>
              <p:nvPr/>
            </p:nvSpPr>
            <p:spPr>
              <a:xfrm>
                <a:off x="7829349" y="3471858"/>
                <a:ext cx="47498" cy="135112"/>
              </a:xfrm>
              <a:custGeom>
                <a:avLst/>
                <a:gdLst>
                  <a:gd name="connsiteX0" fmla="*/ 3238 w 47498"/>
                  <a:gd name="connsiteY0" fmla="*/ 27543 h 135112"/>
                  <a:gd name="connsiteX1" fmla="*/ 45529 w 47498"/>
                  <a:gd name="connsiteY1" fmla="*/ 0 h 135112"/>
                  <a:gd name="connsiteX2" fmla="*/ 20588 w 47498"/>
                  <a:gd name="connsiteY2" fmla="*/ 135113 h 135112"/>
                  <a:gd name="connsiteX3" fmla="*/ 3238 w 47498"/>
                  <a:gd name="connsiteY3" fmla="*/ 27543 h 135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7498" h="135112">
                    <a:moveTo>
                      <a:pt x="3238" y="27543"/>
                    </a:moveTo>
                    <a:cubicBezTo>
                      <a:pt x="15383" y="15615"/>
                      <a:pt x="29697" y="6072"/>
                      <a:pt x="45529" y="0"/>
                    </a:cubicBezTo>
                    <a:cubicBezTo>
                      <a:pt x="51818" y="46194"/>
                      <a:pt x="42926" y="94341"/>
                      <a:pt x="20588" y="135113"/>
                    </a:cubicBezTo>
                    <a:cubicBezTo>
                      <a:pt x="4323" y="105184"/>
                      <a:pt x="-5437" y="72002"/>
                      <a:pt x="3238" y="27543"/>
                    </a:cubicBezTo>
                    <a:close/>
                  </a:path>
                </a:pathLst>
              </a:custGeom>
              <a:solidFill>
                <a:srgbClr val="89D81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0" name="Freeform: Shape 169">
                <a:extLst>
                  <a:ext uri="{FF2B5EF4-FFF2-40B4-BE49-F238E27FC236}">
                    <a16:creationId xmlns:a16="http://schemas.microsoft.com/office/drawing/2014/main" id="{A4C7F822-168C-1BE9-22C3-09DFC478EB95}"/>
                  </a:ext>
                </a:extLst>
              </p:cNvPr>
              <p:cNvSpPr/>
              <p:nvPr/>
            </p:nvSpPr>
            <p:spPr>
              <a:xfrm>
                <a:off x="7568024" y="3368674"/>
                <a:ext cx="619084" cy="726567"/>
              </a:xfrm>
              <a:custGeom>
                <a:avLst/>
                <a:gdLst>
                  <a:gd name="connsiteX0" fmla="*/ 618069 w 619084"/>
                  <a:gd name="connsiteY0" fmla="*/ 375144 h 726567"/>
                  <a:gd name="connsiteX1" fmla="*/ 591393 w 619084"/>
                  <a:gd name="connsiteY1" fmla="*/ 275165 h 726567"/>
                  <a:gd name="connsiteX2" fmla="*/ 515487 w 619084"/>
                  <a:gd name="connsiteY2" fmla="*/ 252393 h 726567"/>
                  <a:gd name="connsiteX3" fmla="*/ 376470 w 619084"/>
                  <a:gd name="connsiteY3" fmla="*/ 288394 h 726567"/>
                  <a:gd name="connsiteX4" fmla="*/ 397074 w 619084"/>
                  <a:gd name="connsiteY4" fmla="*/ 246971 h 726567"/>
                  <a:gd name="connsiteX5" fmla="*/ 397507 w 619084"/>
                  <a:gd name="connsiteY5" fmla="*/ 246754 h 726567"/>
                  <a:gd name="connsiteX6" fmla="*/ 410303 w 619084"/>
                  <a:gd name="connsiteY6" fmla="*/ 241983 h 726567"/>
                  <a:gd name="connsiteX7" fmla="*/ 432858 w 619084"/>
                  <a:gd name="connsiteY7" fmla="*/ 219645 h 726567"/>
                  <a:gd name="connsiteX8" fmla="*/ 440015 w 619084"/>
                  <a:gd name="connsiteY8" fmla="*/ 214657 h 726567"/>
                  <a:gd name="connsiteX9" fmla="*/ 492715 w 619084"/>
                  <a:gd name="connsiteY9" fmla="*/ 179957 h 726567"/>
                  <a:gd name="connsiteX10" fmla="*/ 485341 w 619084"/>
                  <a:gd name="connsiteY10" fmla="*/ 151763 h 726567"/>
                  <a:gd name="connsiteX11" fmla="*/ 484257 w 619084"/>
                  <a:gd name="connsiteY11" fmla="*/ 151546 h 726567"/>
                  <a:gd name="connsiteX12" fmla="*/ 461052 w 619084"/>
                  <a:gd name="connsiteY12" fmla="*/ 144389 h 726567"/>
                  <a:gd name="connsiteX13" fmla="*/ 455847 w 619084"/>
                  <a:gd name="connsiteY13" fmla="*/ 147642 h 726567"/>
                  <a:gd name="connsiteX14" fmla="*/ 451075 w 619084"/>
                  <a:gd name="connsiteY14" fmla="*/ 144389 h 726567"/>
                  <a:gd name="connsiteX15" fmla="*/ 427002 w 619084"/>
                  <a:gd name="connsiteY15" fmla="*/ 137449 h 726567"/>
                  <a:gd name="connsiteX16" fmla="*/ 426785 w 619084"/>
                  <a:gd name="connsiteY16" fmla="*/ 35518 h 726567"/>
                  <a:gd name="connsiteX17" fmla="*/ 374085 w 619084"/>
                  <a:gd name="connsiteY17" fmla="*/ 68700 h 726567"/>
                  <a:gd name="connsiteX18" fmla="*/ 345240 w 619084"/>
                  <a:gd name="connsiteY18" fmla="*/ 40073 h 726567"/>
                  <a:gd name="connsiteX19" fmla="*/ 311191 w 619084"/>
                  <a:gd name="connsiteY19" fmla="*/ 27928 h 726567"/>
                  <a:gd name="connsiteX20" fmla="*/ 296660 w 619084"/>
                  <a:gd name="connsiteY20" fmla="*/ 222681 h 726567"/>
                  <a:gd name="connsiteX21" fmla="*/ 263262 w 619084"/>
                  <a:gd name="connsiteY21" fmla="*/ 172800 h 726567"/>
                  <a:gd name="connsiteX22" fmla="*/ 237887 w 619084"/>
                  <a:gd name="connsiteY22" fmla="*/ 61326 h 726567"/>
                  <a:gd name="connsiteX23" fmla="*/ 187139 w 619084"/>
                  <a:gd name="connsiteY23" fmla="*/ 385 h 726567"/>
                  <a:gd name="connsiteX24" fmla="*/ 135739 w 619084"/>
                  <a:gd name="connsiteY24" fmla="*/ 19903 h 726567"/>
                  <a:gd name="connsiteX25" fmla="*/ 36628 w 619084"/>
                  <a:gd name="connsiteY25" fmla="*/ 114461 h 726567"/>
                  <a:gd name="connsiteX26" fmla="*/ 843 w 619084"/>
                  <a:gd name="connsiteY26" fmla="*/ 205765 h 726567"/>
                  <a:gd name="connsiteX27" fmla="*/ 108630 w 619084"/>
                  <a:gd name="connsiteY27" fmla="*/ 283189 h 726567"/>
                  <a:gd name="connsiteX28" fmla="*/ 214031 w 619084"/>
                  <a:gd name="connsiteY28" fmla="*/ 273647 h 726567"/>
                  <a:gd name="connsiteX29" fmla="*/ 9735 w 619084"/>
                  <a:gd name="connsiteY29" fmla="*/ 327865 h 726567"/>
                  <a:gd name="connsiteX30" fmla="*/ 80003 w 619084"/>
                  <a:gd name="connsiteY30" fmla="*/ 372542 h 726567"/>
                  <a:gd name="connsiteX31" fmla="*/ 54845 w 619084"/>
                  <a:gd name="connsiteY31" fmla="*/ 418519 h 726567"/>
                  <a:gd name="connsiteX32" fmla="*/ 76316 w 619084"/>
                  <a:gd name="connsiteY32" fmla="*/ 420037 h 726567"/>
                  <a:gd name="connsiteX33" fmla="*/ 76099 w 619084"/>
                  <a:gd name="connsiteY33" fmla="*/ 431098 h 726567"/>
                  <a:gd name="connsiteX34" fmla="*/ 81738 w 619084"/>
                  <a:gd name="connsiteY34" fmla="*/ 447797 h 726567"/>
                  <a:gd name="connsiteX35" fmla="*/ 84123 w 619084"/>
                  <a:gd name="connsiteY35" fmla="*/ 465581 h 726567"/>
                  <a:gd name="connsiteX36" fmla="*/ 102558 w 619084"/>
                  <a:gd name="connsiteY36" fmla="*/ 528475 h 726567"/>
                  <a:gd name="connsiteX37" fmla="*/ 119257 w 619084"/>
                  <a:gd name="connsiteY37" fmla="*/ 591802 h 726567"/>
                  <a:gd name="connsiteX38" fmla="*/ 133354 w 619084"/>
                  <a:gd name="connsiteY38" fmla="*/ 655780 h 726567"/>
                  <a:gd name="connsiteX39" fmla="*/ 210128 w 619084"/>
                  <a:gd name="connsiteY39" fmla="*/ 724312 h 726567"/>
                  <a:gd name="connsiteX40" fmla="*/ 227694 w 619084"/>
                  <a:gd name="connsiteY40" fmla="*/ 706746 h 726567"/>
                  <a:gd name="connsiteX41" fmla="*/ 174994 w 619084"/>
                  <a:gd name="connsiteY41" fmla="*/ 518715 h 726567"/>
                  <a:gd name="connsiteX42" fmla="*/ 175211 w 619084"/>
                  <a:gd name="connsiteY42" fmla="*/ 471003 h 726567"/>
                  <a:gd name="connsiteX43" fmla="*/ 203621 w 619084"/>
                  <a:gd name="connsiteY43" fmla="*/ 431315 h 726567"/>
                  <a:gd name="connsiteX44" fmla="*/ 271937 w 619084"/>
                  <a:gd name="connsiteY44" fmla="*/ 371240 h 726567"/>
                  <a:gd name="connsiteX45" fmla="*/ 274756 w 619084"/>
                  <a:gd name="connsiteY45" fmla="*/ 364517 h 726567"/>
                  <a:gd name="connsiteX46" fmla="*/ 282781 w 619084"/>
                  <a:gd name="connsiteY46" fmla="*/ 361698 h 726567"/>
                  <a:gd name="connsiteX47" fmla="*/ 305119 w 619084"/>
                  <a:gd name="connsiteY47" fmla="*/ 358662 h 726567"/>
                  <a:gd name="connsiteX48" fmla="*/ 326589 w 619084"/>
                  <a:gd name="connsiteY48" fmla="*/ 375144 h 726567"/>
                  <a:gd name="connsiteX49" fmla="*/ 425050 w 619084"/>
                  <a:gd name="connsiteY49" fmla="*/ 479027 h 726567"/>
                  <a:gd name="connsiteX50" fmla="*/ 469076 w 619084"/>
                  <a:gd name="connsiteY50" fmla="*/ 500281 h 726567"/>
                  <a:gd name="connsiteX51" fmla="*/ 522210 w 619084"/>
                  <a:gd name="connsiteY51" fmla="*/ 659684 h 726567"/>
                  <a:gd name="connsiteX52" fmla="*/ 554741 w 619084"/>
                  <a:gd name="connsiteY52" fmla="*/ 659684 h 726567"/>
                  <a:gd name="connsiteX53" fmla="*/ 594646 w 619084"/>
                  <a:gd name="connsiteY53" fmla="*/ 621948 h 726567"/>
                  <a:gd name="connsiteX54" fmla="*/ 585755 w 619084"/>
                  <a:gd name="connsiteY54" fmla="*/ 587681 h 726567"/>
                  <a:gd name="connsiteX55" fmla="*/ 567320 w 619084"/>
                  <a:gd name="connsiteY55" fmla="*/ 527390 h 726567"/>
                  <a:gd name="connsiteX56" fmla="*/ 556476 w 619084"/>
                  <a:gd name="connsiteY56" fmla="*/ 494642 h 726567"/>
                  <a:gd name="connsiteX57" fmla="*/ 560380 w 619084"/>
                  <a:gd name="connsiteY57" fmla="*/ 492473 h 726567"/>
                  <a:gd name="connsiteX58" fmla="*/ 618069 w 619084"/>
                  <a:gd name="connsiteY58" fmla="*/ 375144 h 726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</a:cxnLst>
                <a:rect l="l" t="t" r="r" b="b"/>
                <a:pathLst>
                  <a:path w="619084" h="726567">
                    <a:moveTo>
                      <a:pt x="618069" y="375144"/>
                    </a:moveTo>
                    <a:cubicBezTo>
                      <a:pt x="621322" y="339577"/>
                      <a:pt x="617852" y="299238"/>
                      <a:pt x="591393" y="275165"/>
                    </a:cubicBezTo>
                    <a:cubicBezTo>
                      <a:pt x="571441" y="256947"/>
                      <a:pt x="542596" y="252393"/>
                      <a:pt x="515487" y="252393"/>
                    </a:cubicBezTo>
                    <a:cubicBezTo>
                      <a:pt x="467124" y="252393"/>
                      <a:pt x="418761" y="264972"/>
                      <a:pt x="376470" y="288394"/>
                    </a:cubicBezTo>
                    <a:cubicBezTo>
                      <a:pt x="384278" y="274948"/>
                      <a:pt x="391001" y="261285"/>
                      <a:pt x="397074" y="246971"/>
                    </a:cubicBezTo>
                    <a:cubicBezTo>
                      <a:pt x="397290" y="246971"/>
                      <a:pt x="397290" y="246754"/>
                      <a:pt x="397507" y="246754"/>
                    </a:cubicBezTo>
                    <a:cubicBezTo>
                      <a:pt x="401845" y="246754"/>
                      <a:pt x="406182" y="245453"/>
                      <a:pt x="410303" y="241983"/>
                    </a:cubicBezTo>
                    <a:cubicBezTo>
                      <a:pt x="418544" y="235260"/>
                      <a:pt x="425701" y="227452"/>
                      <a:pt x="432858" y="219645"/>
                    </a:cubicBezTo>
                    <a:cubicBezTo>
                      <a:pt x="435243" y="217910"/>
                      <a:pt x="437412" y="216392"/>
                      <a:pt x="440015" y="214657"/>
                    </a:cubicBezTo>
                    <a:cubicBezTo>
                      <a:pt x="457365" y="203596"/>
                      <a:pt x="479486" y="196005"/>
                      <a:pt x="492715" y="179957"/>
                    </a:cubicBezTo>
                    <a:cubicBezTo>
                      <a:pt x="500089" y="171065"/>
                      <a:pt x="498788" y="154582"/>
                      <a:pt x="485341" y="151763"/>
                    </a:cubicBezTo>
                    <a:cubicBezTo>
                      <a:pt x="484908" y="151763"/>
                      <a:pt x="484474" y="151546"/>
                      <a:pt x="484257" y="151546"/>
                    </a:cubicBezTo>
                    <a:cubicBezTo>
                      <a:pt x="480353" y="143522"/>
                      <a:pt x="471245" y="138317"/>
                      <a:pt x="461052" y="144389"/>
                    </a:cubicBezTo>
                    <a:cubicBezTo>
                      <a:pt x="459316" y="145474"/>
                      <a:pt x="457582" y="146558"/>
                      <a:pt x="455847" y="147642"/>
                    </a:cubicBezTo>
                    <a:cubicBezTo>
                      <a:pt x="453678" y="146775"/>
                      <a:pt x="452160" y="145691"/>
                      <a:pt x="451075" y="144389"/>
                    </a:cubicBezTo>
                    <a:cubicBezTo>
                      <a:pt x="445654" y="137232"/>
                      <a:pt x="434810" y="133329"/>
                      <a:pt x="427002" y="137449"/>
                    </a:cubicBezTo>
                    <a:cubicBezTo>
                      <a:pt x="431123" y="103617"/>
                      <a:pt x="431340" y="69351"/>
                      <a:pt x="426785" y="35518"/>
                    </a:cubicBezTo>
                    <a:cubicBezTo>
                      <a:pt x="405749" y="29446"/>
                      <a:pt x="395989" y="68700"/>
                      <a:pt x="374085" y="68700"/>
                    </a:cubicBezTo>
                    <a:cubicBezTo>
                      <a:pt x="359771" y="68700"/>
                      <a:pt x="352181" y="52435"/>
                      <a:pt x="345240" y="40073"/>
                    </a:cubicBezTo>
                    <a:cubicBezTo>
                      <a:pt x="338084" y="27711"/>
                      <a:pt x="320083" y="16650"/>
                      <a:pt x="311191" y="27928"/>
                    </a:cubicBezTo>
                    <a:cubicBezTo>
                      <a:pt x="318782" y="92990"/>
                      <a:pt x="313794" y="159354"/>
                      <a:pt x="296660" y="222681"/>
                    </a:cubicBezTo>
                    <a:cubicBezTo>
                      <a:pt x="274756" y="222247"/>
                      <a:pt x="266515" y="194487"/>
                      <a:pt x="263262" y="172800"/>
                    </a:cubicBezTo>
                    <a:cubicBezTo>
                      <a:pt x="257840" y="135064"/>
                      <a:pt x="249165" y="97761"/>
                      <a:pt x="237887" y="61326"/>
                    </a:cubicBezTo>
                    <a:cubicBezTo>
                      <a:pt x="229646" y="34651"/>
                      <a:pt x="214899" y="4288"/>
                      <a:pt x="187139" y="385"/>
                    </a:cubicBezTo>
                    <a:cubicBezTo>
                      <a:pt x="168488" y="-2218"/>
                      <a:pt x="150921" y="8843"/>
                      <a:pt x="135739" y="19903"/>
                    </a:cubicBezTo>
                    <a:cubicBezTo>
                      <a:pt x="98871" y="47229"/>
                      <a:pt x="65689" y="79110"/>
                      <a:pt x="36628" y="114461"/>
                    </a:cubicBezTo>
                    <a:cubicBezTo>
                      <a:pt x="15374" y="140702"/>
                      <a:pt x="-4362" y="172366"/>
                      <a:pt x="843" y="205765"/>
                    </a:cubicBezTo>
                    <a:cubicBezTo>
                      <a:pt x="8217" y="252827"/>
                      <a:pt x="61135" y="278201"/>
                      <a:pt x="108630" y="283189"/>
                    </a:cubicBezTo>
                    <a:cubicBezTo>
                      <a:pt x="143981" y="286876"/>
                      <a:pt x="179982" y="283623"/>
                      <a:pt x="214031" y="273647"/>
                    </a:cubicBezTo>
                    <a:cubicBezTo>
                      <a:pt x="149836" y="293382"/>
                      <a:pt x="80436" y="313769"/>
                      <a:pt x="9735" y="327865"/>
                    </a:cubicBezTo>
                    <a:cubicBezTo>
                      <a:pt x="25567" y="351722"/>
                      <a:pt x="51809" y="368421"/>
                      <a:pt x="80003" y="372542"/>
                    </a:cubicBezTo>
                    <a:cubicBezTo>
                      <a:pt x="71545" y="387940"/>
                      <a:pt x="63303" y="403338"/>
                      <a:pt x="54845" y="418519"/>
                    </a:cubicBezTo>
                    <a:cubicBezTo>
                      <a:pt x="62002" y="419386"/>
                      <a:pt x="69159" y="419820"/>
                      <a:pt x="76316" y="420037"/>
                    </a:cubicBezTo>
                    <a:cubicBezTo>
                      <a:pt x="75231" y="423290"/>
                      <a:pt x="75015" y="427194"/>
                      <a:pt x="76099" y="431098"/>
                    </a:cubicBezTo>
                    <a:cubicBezTo>
                      <a:pt x="77617" y="436953"/>
                      <a:pt x="79569" y="442375"/>
                      <a:pt x="81738" y="447797"/>
                    </a:cubicBezTo>
                    <a:cubicBezTo>
                      <a:pt x="81738" y="453436"/>
                      <a:pt x="82605" y="459508"/>
                      <a:pt x="84123" y="465581"/>
                    </a:cubicBezTo>
                    <a:cubicBezTo>
                      <a:pt x="89328" y="486618"/>
                      <a:pt x="96919" y="507438"/>
                      <a:pt x="102558" y="528475"/>
                    </a:cubicBezTo>
                    <a:cubicBezTo>
                      <a:pt x="108196" y="549511"/>
                      <a:pt x="114052" y="570548"/>
                      <a:pt x="119257" y="591802"/>
                    </a:cubicBezTo>
                    <a:cubicBezTo>
                      <a:pt x="124245" y="612405"/>
                      <a:pt x="126414" y="635828"/>
                      <a:pt x="133354" y="655780"/>
                    </a:cubicBezTo>
                    <a:cubicBezTo>
                      <a:pt x="143547" y="685275"/>
                      <a:pt x="185621" y="707613"/>
                      <a:pt x="210128" y="724312"/>
                    </a:cubicBezTo>
                    <a:cubicBezTo>
                      <a:pt x="221839" y="732337"/>
                      <a:pt x="232249" y="717156"/>
                      <a:pt x="227694" y="706746"/>
                    </a:cubicBezTo>
                    <a:cubicBezTo>
                      <a:pt x="201453" y="647539"/>
                      <a:pt x="181500" y="583127"/>
                      <a:pt x="174994" y="518715"/>
                    </a:cubicBezTo>
                    <a:cubicBezTo>
                      <a:pt x="173476" y="502883"/>
                      <a:pt x="171090" y="486401"/>
                      <a:pt x="175211" y="471003"/>
                    </a:cubicBezTo>
                    <a:cubicBezTo>
                      <a:pt x="179765" y="454737"/>
                      <a:pt x="191910" y="443243"/>
                      <a:pt x="203621" y="431315"/>
                    </a:cubicBezTo>
                    <a:cubicBezTo>
                      <a:pt x="225092" y="409627"/>
                      <a:pt x="248731" y="390976"/>
                      <a:pt x="271937" y="371240"/>
                    </a:cubicBezTo>
                    <a:cubicBezTo>
                      <a:pt x="274322" y="369072"/>
                      <a:pt x="275190" y="366686"/>
                      <a:pt x="274756" y="364517"/>
                    </a:cubicBezTo>
                    <a:cubicBezTo>
                      <a:pt x="277359" y="363650"/>
                      <a:pt x="280178" y="362565"/>
                      <a:pt x="282781" y="361698"/>
                    </a:cubicBezTo>
                    <a:cubicBezTo>
                      <a:pt x="289937" y="359312"/>
                      <a:pt x="297745" y="356927"/>
                      <a:pt x="305119" y="358662"/>
                    </a:cubicBezTo>
                    <a:cubicBezTo>
                      <a:pt x="314010" y="360613"/>
                      <a:pt x="320734" y="367987"/>
                      <a:pt x="326589" y="375144"/>
                    </a:cubicBezTo>
                    <a:cubicBezTo>
                      <a:pt x="357169" y="412013"/>
                      <a:pt x="385579" y="451918"/>
                      <a:pt x="425050" y="479027"/>
                    </a:cubicBezTo>
                    <a:cubicBezTo>
                      <a:pt x="438280" y="488136"/>
                      <a:pt x="453461" y="495510"/>
                      <a:pt x="469076" y="500281"/>
                    </a:cubicBezTo>
                    <a:cubicBezTo>
                      <a:pt x="489462" y="552114"/>
                      <a:pt x="499005" y="609152"/>
                      <a:pt x="522210" y="659684"/>
                    </a:cubicBezTo>
                    <a:cubicBezTo>
                      <a:pt x="528500" y="673564"/>
                      <a:pt x="547585" y="670311"/>
                      <a:pt x="554741" y="659684"/>
                    </a:cubicBezTo>
                    <a:cubicBezTo>
                      <a:pt x="564718" y="644719"/>
                      <a:pt x="589008" y="639298"/>
                      <a:pt x="594646" y="621948"/>
                    </a:cubicBezTo>
                    <a:cubicBezTo>
                      <a:pt x="598116" y="610670"/>
                      <a:pt x="592044" y="598525"/>
                      <a:pt x="585755" y="587681"/>
                    </a:cubicBezTo>
                    <a:cubicBezTo>
                      <a:pt x="580550" y="567295"/>
                      <a:pt x="574043" y="547343"/>
                      <a:pt x="567320" y="527390"/>
                    </a:cubicBezTo>
                    <a:cubicBezTo>
                      <a:pt x="563850" y="516980"/>
                      <a:pt x="560597" y="505486"/>
                      <a:pt x="556476" y="494642"/>
                    </a:cubicBezTo>
                    <a:cubicBezTo>
                      <a:pt x="557778" y="493991"/>
                      <a:pt x="559079" y="493341"/>
                      <a:pt x="560380" y="492473"/>
                    </a:cubicBezTo>
                    <a:cubicBezTo>
                      <a:pt x="598550" y="469051"/>
                      <a:pt x="613731" y="420471"/>
                      <a:pt x="618069" y="37514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1" name="Freeform: Shape 170">
                <a:extLst>
                  <a:ext uri="{FF2B5EF4-FFF2-40B4-BE49-F238E27FC236}">
                    <a16:creationId xmlns:a16="http://schemas.microsoft.com/office/drawing/2014/main" id="{18175E27-1AC6-E627-9745-186D8A148E0D}"/>
                  </a:ext>
                </a:extLst>
              </p:cNvPr>
              <p:cNvSpPr/>
              <p:nvPr/>
            </p:nvSpPr>
            <p:spPr>
              <a:xfrm>
                <a:off x="7721563" y="3630885"/>
                <a:ext cx="160061" cy="70445"/>
              </a:xfrm>
              <a:custGeom>
                <a:avLst/>
                <a:gdLst>
                  <a:gd name="connsiteX0" fmla="*/ 142905 w 160061"/>
                  <a:gd name="connsiteY0" fmla="*/ 28569 h 70445"/>
                  <a:gd name="connsiteX1" fmla="*/ 107771 w 160061"/>
                  <a:gd name="connsiteY1" fmla="*/ 21413 h 70445"/>
                  <a:gd name="connsiteX2" fmla="*/ 92807 w 160061"/>
                  <a:gd name="connsiteY2" fmla="*/ 12954 h 70445"/>
                  <a:gd name="connsiteX3" fmla="*/ 81313 w 160061"/>
                  <a:gd name="connsiteY3" fmla="*/ 1460 h 70445"/>
                  <a:gd name="connsiteX4" fmla="*/ 67433 w 160061"/>
                  <a:gd name="connsiteY4" fmla="*/ 5147 h 70445"/>
                  <a:gd name="connsiteX5" fmla="*/ 65698 w 160061"/>
                  <a:gd name="connsiteY5" fmla="*/ 27051 h 70445"/>
                  <a:gd name="connsiteX6" fmla="*/ 40974 w 160061"/>
                  <a:gd name="connsiteY6" fmla="*/ 32473 h 70445"/>
                  <a:gd name="connsiteX7" fmla="*/ 5840 w 160061"/>
                  <a:gd name="connsiteY7" fmla="*/ 45703 h 70445"/>
                  <a:gd name="connsiteX8" fmla="*/ 8877 w 160061"/>
                  <a:gd name="connsiteY8" fmla="*/ 68257 h 70445"/>
                  <a:gd name="connsiteX9" fmla="*/ 48348 w 160061"/>
                  <a:gd name="connsiteY9" fmla="*/ 68257 h 70445"/>
                  <a:gd name="connsiteX10" fmla="*/ 83048 w 160061"/>
                  <a:gd name="connsiteY10" fmla="*/ 50040 h 70445"/>
                  <a:gd name="connsiteX11" fmla="*/ 83698 w 160061"/>
                  <a:gd name="connsiteY11" fmla="*/ 48522 h 70445"/>
                  <a:gd name="connsiteX12" fmla="*/ 91289 w 160061"/>
                  <a:gd name="connsiteY12" fmla="*/ 54161 h 70445"/>
                  <a:gd name="connsiteX13" fmla="*/ 155050 w 160061"/>
                  <a:gd name="connsiteY13" fmla="*/ 57847 h 70445"/>
                  <a:gd name="connsiteX14" fmla="*/ 142905 w 160061"/>
                  <a:gd name="connsiteY14" fmla="*/ 28569 h 70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60061" h="70445">
                    <a:moveTo>
                      <a:pt x="142905" y="28569"/>
                    </a:moveTo>
                    <a:cubicBezTo>
                      <a:pt x="129676" y="28353"/>
                      <a:pt x="120133" y="26618"/>
                      <a:pt x="107771" y="21413"/>
                    </a:cubicBezTo>
                    <a:cubicBezTo>
                      <a:pt x="102566" y="19244"/>
                      <a:pt x="96928" y="16858"/>
                      <a:pt x="92807" y="12954"/>
                    </a:cubicBezTo>
                    <a:cubicBezTo>
                      <a:pt x="88469" y="9268"/>
                      <a:pt x="86084" y="4713"/>
                      <a:pt x="81313" y="1460"/>
                    </a:cubicBezTo>
                    <a:cubicBezTo>
                      <a:pt x="76758" y="-1793"/>
                      <a:pt x="70252" y="809"/>
                      <a:pt x="67433" y="5147"/>
                    </a:cubicBezTo>
                    <a:cubicBezTo>
                      <a:pt x="62661" y="12738"/>
                      <a:pt x="62878" y="20111"/>
                      <a:pt x="65698" y="27051"/>
                    </a:cubicBezTo>
                    <a:cubicBezTo>
                      <a:pt x="57456" y="26618"/>
                      <a:pt x="49649" y="29220"/>
                      <a:pt x="40974" y="32473"/>
                    </a:cubicBezTo>
                    <a:cubicBezTo>
                      <a:pt x="29263" y="36811"/>
                      <a:pt x="16684" y="39196"/>
                      <a:pt x="5840" y="45703"/>
                    </a:cubicBezTo>
                    <a:cubicBezTo>
                      <a:pt x="-3269" y="51341"/>
                      <a:pt x="-1317" y="65004"/>
                      <a:pt x="8877" y="68257"/>
                    </a:cubicBezTo>
                    <a:cubicBezTo>
                      <a:pt x="21672" y="72161"/>
                      <a:pt x="35335" y="69993"/>
                      <a:pt x="48348" y="68257"/>
                    </a:cubicBezTo>
                    <a:cubicBezTo>
                      <a:pt x="61794" y="66522"/>
                      <a:pt x="76541" y="63703"/>
                      <a:pt x="83048" y="50040"/>
                    </a:cubicBezTo>
                    <a:cubicBezTo>
                      <a:pt x="83264" y="49606"/>
                      <a:pt x="83481" y="48956"/>
                      <a:pt x="83698" y="48522"/>
                    </a:cubicBezTo>
                    <a:cubicBezTo>
                      <a:pt x="86301" y="50691"/>
                      <a:pt x="88903" y="52643"/>
                      <a:pt x="91289" y="54161"/>
                    </a:cubicBezTo>
                    <a:cubicBezTo>
                      <a:pt x="110374" y="67173"/>
                      <a:pt x="136182" y="75848"/>
                      <a:pt x="155050" y="57847"/>
                    </a:cubicBezTo>
                    <a:cubicBezTo>
                      <a:pt x="166111" y="47654"/>
                      <a:pt x="157436" y="28786"/>
                      <a:pt x="142905" y="285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2" name="Freeform: Shape 171">
                <a:extLst>
                  <a:ext uri="{FF2B5EF4-FFF2-40B4-BE49-F238E27FC236}">
                    <a16:creationId xmlns:a16="http://schemas.microsoft.com/office/drawing/2014/main" id="{AA43987B-61E7-DBB5-8EB6-49DF14EEA421}"/>
                  </a:ext>
                </a:extLst>
              </p:cNvPr>
              <p:cNvSpPr/>
              <p:nvPr/>
            </p:nvSpPr>
            <p:spPr>
              <a:xfrm>
                <a:off x="7734712" y="3432830"/>
                <a:ext cx="85296" cy="142772"/>
              </a:xfrm>
              <a:custGeom>
                <a:avLst/>
                <a:gdLst>
                  <a:gd name="connsiteX0" fmla="*/ 84645 w 85296"/>
                  <a:gd name="connsiteY0" fmla="*/ 119922 h 142772"/>
                  <a:gd name="connsiteX1" fmla="*/ 52114 w 85296"/>
                  <a:gd name="connsiteY1" fmla="*/ 63318 h 142772"/>
                  <a:gd name="connsiteX2" fmla="*/ 15246 w 85296"/>
                  <a:gd name="connsiteY2" fmla="*/ 3460 h 142772"/>
                  <a:gd name="connsiteX3" fmla="*/ 2233 w 85296"/>
                  <a:gd name="connsiteY3" fmla="*/ 5195 h 142772"/>
                  <a:gd name="connsiteX4" fmla="*/ 15462 w 85296"/>
                  <a:gd name="connsiteY4" fmla="*/ 83053 h 142772"/>
                  <a:gd name="connsiteX5" fmla="*/ 62307 w 85296"/>
                  <a:gd name="connsiteY5" fmla="*/ 142477 h 142772"/>
                  <a:gd name="connsiteX6" fmla="*/ 84645 w 85296"/>
                  <a:gd name="connsiteY6" fmla="*/ 119922 h 1427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5296" h="142772">
                    <a:moveTo>
                      <a:pt x="84645" y="119922"/>
                    </a:moveTo>
                    <a:cubicBezTo>
                      <a:pt x="79657" y="99969"/>
                      <a:pt x="62741" y="80884"/>
                      <a:pt x="52114" y="63318"/>
                    </a:cubicBezTo>
                    <a:cubicBezTo>
                      <a:pt x="39969" y="43365"/>
                      <a:pt x="26306" y="24280"/>
                      <a:pt x="15246" y="3460"/>
                    </a:cubicBezTo>
                    <a:cubicBezTo>
                      <a:pt x="12209" y="-2179"/>
                      <a:pt x="3751" y="-444"/>
                      <a:pt x="2233" y="5195"/>
                    </a:cubicBezTo>
                    <a:cubicBezTo>
                      <a:pt x="-5141" y="30136"/>
                      <a:pt x="7438" y="59414"/>
                      <a:pt x="15462" y="83053"/>
                    </a:cubicBezTo>
                    <a:cubicBezTo>
                      <a:pt x="23270" y="106259"/>
                      <a:pt x="34981" y="138139"/>
                      <a:pt x="62307" y="142477"/>
                    </a:cubicBezTo>
                    <a:cubicBezTo>
                      <a:pt x="75753" y="144646"/>
                      <a:pt x="88332" y="134669"/>
                      <a:pt x="84645" y="11992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3" name="Freeform: Shape 172">
                <a:extLst>
                  <a:ext uri="{FF2B5EF4-FFF2-40B4-BE49-F238E27FC236}">
                    <a16:creationId xmlns:a16="http://schemas.microsoft.com/office/drawing/2014/main" id="{5F3F8DC4-1E53-5CFB-F48D-D1D6371C0BA7}"/>
                  </a:ext>
                </a:extLst>
              </p:cNvPr>
              <p:cNvSpPr/>
              <p:nvPr/>
            </p:nvSpPr>
            <p:spPr>
              <a:xfrm>
                <a:off x="7875381" y="3517013"/>
                <a:ext cx="57000" cy="91048"/>
              </a:xfrm>
              <a:custGeom>
                <a:avLst/>
                <a:gdLst>
                  <a:gd name="connsiteX0" fmla="*/ 47643 w 57000"/>
                  <a:gd name="connsiteY0" fmla="*/ 3641 h 91048"/>
                  <a:gd name="connsiteX1" fmla="*/ 32028 w 57000"/>
                  <a:gd name="connsiteY1" fmla="*/ 1690 h 91048"/>
                  <a:gd name="connsiteX2" fmla="*/ 8605 w 57000"/>
                  <a:gd name="connsiteY2" fmla="*/ 46149 h 91048"/>
                  <a:gd name="connsiteX3" fmla="*/ 798 w 57000"/>
                  <a:gd name="connsiteY3" fmla="*/ 74559 h 91048"/>
                  <a:gd name="connsiteX4" fmla="*/ 22485 w 57000"/>
                  <a:gd name="connsiteY4" fmla="*/ 91042 h 91048"/>
                  <a:gd name="connsiteX5" fmla="*/ 41787 w 57000"/>
                  <a:gd name="connsiteY5" fmla="*/ 79981 h 91048"/>
                  <a:gd name="connsiteX6" fmla="*/ 47643 w 57000"/>
                  <a:gd name="connsiteY6" fmla="*/ 3641 h 91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7000" h="91048">
                    <a:moveTo>
                      <a:pt x="47643" y="3641"/>
                    </a:moveTo>
                    <a:cubicBezTo>
                      <a:pt x="43088" y="-46"/>
                      <a:pt x="37450" y="-1347"/>
                      <a:pt x="32028" y="1690"/>
                    </a:cubicBezTo>
                    <a:cubicBezTo>
                      <a:pt x="17497" y="9714"/>
                      <a:pt x="15545" y="32486"/>
                      <a:pt x="8605" y="46149"/>
                    </a:cubicBezTo>
                    <a:cubicBezTo>
                      <a:pt x="4051" y="55041"/>
                      <a:pt x="-2239" y="64149"/>
                      <a:pt x="798" y="74559"/>
                    </a:cubicBezTo>
                    <a:cubicBezTo>
                      <a:pt x="3617" y="84969"/>
                      <a:pt x="12075" y="90608"/>
                      <a:pt x="22485" y="91042"/>
                    </a:cubicBezTo>
                    <a:cubicBezTo>
                      <a:pt x="30510" y="91259"/>
                      <a:pt x="37883" y="86488"/>
                      <a:pt x="41787" y="79981"/>
                    </a:cubicBezTo>
                    <a:cubicBezTo>
                      <a:pt x="52414" y="63065"/>
                      <a:pt x="66728" y="19040"/>
                      <a:pt x="47643" y="364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4" name="Freeform: Shape 173">
                <a:extLst>
                  <a:ext uri="{FF2B5EF4-FFF2-40B4-BE49-F238E27FC236}">
                    <a16:creationId xmlns:a16="http://schemas.microsoft.com/office/drawing/2014/main" id="{B693F23F-EABC-D312-5C0D-863FAD91BC5E}"/>
                  </a:ext>
                </a:extLst>
              </p:cNvPr>
              <p:cNvSpPr/>
              <p:nvPr/>
            </p:nvSpPr>
            <p:spPr>
              <a:xfrm>
                <a:off x="7915163" y="3654122"/>
                <a:ext cx="154417" cy="103223"/>
              </a:xfrm>
              <a:custGeom>
                <a:avLst/>
                <a:gdLst>
                  <a:gd name="connsiteX0" fmla="*/ 123021 w 154417"/>
                  <a:gd name="connsiteY0" fmla="*/ 22249 h 103223"/>
                  <a:gd name="connsiteX1" fmla="*/ 73357 w 154417"/>
                  <a:gd name="connsiteY1" fmla="*/ 6200 h 103223"/>
                  <a:gd name="connsiteX2" fmla="*/ 24994 w 154417"/>
                  <a:gd name="connsiteY2" fmla="*/ 2513 h 103223"/>
                  <a:gd name="connsiteX3" fmla="*/ 13717 w 154417"/>
                  <a:gd name="connsiteY3" fmla="*/ 22466 h 103223"/>
                  <a:gd name="connsiteX4" fmla="*/ 16970 w 154417"/>
                  <a:gd name="connsiteY4" fmla="*/ 30056 h 103223"/>
                  <a:gd name="connsiteX5" fmla="*/ 16970 w 154417"/>
                  <a:gd name="connsiteY5" fmla="*/ 30056 h 103223"/>
                  <a:gd name="connsiteX6" fmla="*/ 15668 w 154417"/>
                  <a:gd name="connsiteY6" fmla="*/ 30273 h 103223"/>
                  <a:gd name="connsiteX7" fmla="*/ 1138 w 154417"/>
                  <a:gd name="connsiteY7" fmla="*/ 41334 h 103223"/>
                  <a:gd name="connsiteX8" fmla="*/ 60128 w 154417"/>
                  <a:gd name="connsiteY8" fmla="*/ 88395 h 103223"/>
                  <a:gd name="connsiteX9" fmla="*/ 146661 w 154417"/>
                  <a:gd name="connsiteY9" fmla="*/ 91865 h 103223"/>
                  <a:gd name="connsiteX10" fmla="*/ 123021 w 154417"/>
                  <a:gd name="connsiteY10" fmla="*/ 22249 h 103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54417" h="103223">
                    <a:moveTo>
                      <a:pt x="123021" y="22249"/>
                    </a:moveTo>
                    <a:cubicBezTo>
                      <a:pt x="108057" y="12489"/>
                      <a:pt x="90707" y="9236"/>
                      <a:pt x="73357" y="6200"/>
                    </a:cubicBezTo>
                    <a:cubicBezTo>
                      <a:pt x="57742" y="3381"/>
                      <a:pt x="40175" y="-3776"/>
                      <a:pt x="24994" y="2513"/>
                    </a:cubicBezTo>
                    <a:cubicBezTo>
                      <a:pt x="17187" y="5766"/>
                      <a:pt x="10897" y="13140"/>
                      <a:pt x="13717" y="22466"/>
                    </a:cubicBezTo>
                    <a:cubicBezTo>
                      <a:pt x="14584" y="25285"/>
                      <a:pt x="15668" y="27887"/>
                      <a:pt x="16970" y="30056"/>
                    </a:cubicBezTo>
                    <a:cubicBezTo>
                      <a:pt x="16970" y="30056"/>
                      <a:pt x="16970" y="30056"/>
                      <a:pt x="16970" y="30056"/>
                    </a:cubicBezTo>
                    <a:cubicBezTo>
                      <a:pt x="16536" y="30056"/>
                      <a:pt x="16102" y="30056"/>
                      <a:pt x="15668" y="30273"/>
                    </a:cubicBezTo>
                    <a:cubicBezTo>
                      <a:pt x="8512" y="30924"/>
                      <a:pt x="3307" y="34610"/>
                      <a:pt x="1138" y="41334"/>
                    </a:cubicBezTo>
                    <a:cubicBezTo>
                      <a:pt x="-8188" y="69094"/>
                      <a:pt x="42344" y="81455"/>
                      <a:pt x="60128" y="88395"/>
                    </a:cubicBezTo>
                    <a:cubicBezTo>
                      <a:pt x="82900" y="97287"/>
                      <a:pt x="126709" y="114854"/>
                      <a:pt x="146661" y="91865"/>
                    </a:cubicBezTo>
                    <a:cubicBezTo>
                      <a:pt x="166830" y="68660"/>
                      <a:pt x="143625" y="35478"/>
                      <a:pt x="123021" y="2224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5" name="Freeform: Shape 174">
                <a:extLst>
                  <a:ext uri="{FF2B5EF4-FFF2-40B4-BE49-F238E27FC236}">
                    <a16:creationId xmlns:a16="http://schemas.microsoft.com/office/drawing/2014/main" id="{0CC15055-6B33-DD83-84C6-980534787715}"/>
                  </a:ext>
                </a:extLst>
              </p:cNvPr>
              <p:cNvSpPr/>
              <p:nvPr/>
            </p:nvSpPr>
            <p:spPr>
              <a:xfrm>
                <a:off x="7649332" y="3740756"/>
                <a:ext cx="148451" cy="351135"/>
              </a:xfrm>
              <a:custGeom>
                <a:avLst/>
                <a:gdLst>
                  <a:gd name="connsiteX0" fmla="*/ 98457 w 148451"/>
                  <a:gd name="connsiteY0" fmla="*/ 148369 h 351135"/>
                  <a:gd name="connsiteX1" fmla="*/ 90650 w 148451"/>
                  <a:gd name="connsiteY1" fmla="*/ 100657 h 351135"/>
                  <a:gd name="connsiteX2" fmla="*/ 90650 w 148451"/>
                  <a:gd name="connsiteY2" fmla="*/ 88512 h 351135"/>
                  <a:gd name="connsiteX3" fmla="*/ 102795 w 148451"/>
                  <a:gd name="connsiteY3" fmla="*/ 71162 h 351135"/>
                  <a:gd name="connsiteX4" fmla="*/ 105397 w 148451"/>
                  <a:gd name="connsiteY4" fmla="*/ 68125 h 351135"/>
                  <a:gd name="connsiteX5" fmla="*/ 113422 w 148451"/>
                  <a:gd name="connsiteY5" fmla="*/ 60969 h 351135"/>
                  <a:gd name="connsiteX6" fmla="*/ 129470 w 148451"/>
                  <a:gd name="connsiteY6" fmla="*/ 46655 h 351135"/>
                  <a:gd name="connsiteX7" fmla="*/ 148339 w 148451"/>
                  <a:gd name="connsiteY7" fmla="*/ 10437 h 351135"/>
                  <a:gd name="connsiteX8" fmla="*/ 135326 w 148451"/>
                  <a:gd name="connsiteY8" fmla="*/ 460 h 351135"/>
                  <a:gd name="connsiteX9" fmla="*/ 111036 w 148451"/>
                  <a:gd name="connsiteY9" fmla="*/ 14123 h 351135"/>
                  <a:gd name="connsiteX10" fmla="*/ 85011 w 148451"/>
                  <a:gd name="connsiteY10" fmla="*/ 29955 h 351135"/>
                  <a:gd name="connsiteX11" fmla="*/ 68745 w 148451"/>
                  <a:gd name="connsiteY11" fmla="*/ 41233 h 351135"/>
                  <a:gd name="connsiteX12" fmla="*/ 14961 w 148451"/>
                  <a:gd name="connsiteY12" fmla="*/ 35594 h 351135"/>
                  <a:gd name="connsiteX13" fmla="*/ 7153 w 148451"/>
                  <a:gd name="connsiteY13" fmla="*/ 64438 h 351135"/>
                  <a:gd name="connsiteX14" fmla="*/ 9105 w 148451"/>
                  <a:gd name="connsiteY14" fmla="*/ 65740 h 351135"/>
                  <a:gd name="connsiteX15" fmla="*/ 9105 w 148451"/>
                  <a:gd name="connsiteY15" fmla="*/ 68342 h 351135"/>
                  <a:gd name="connsiteX16" fmla="*/ 30359 w 148451"/>
                  <a:gd name="connsiteY16" fmla="*/ 161598 h 351135"/>
                  <a:gd name="connsiteX17" fmla="*/ 55516 w 148451"/>
                  <a:gd name="connsiteY17" fmla="*/ 257457 h 351135"/>
                  <a:gd name="connsiteX18" fmla="*/ 91300 w 148451"/>
                  <a:gd name="connsiteY18" fmla="*/ 339869 h 351135"/>
                  <a:gd name="connsiteX19" fmla="*/ 134459 w 148451"/>
                  <a:gd name="connsiteY19" fmla="*/ 336182 h 351135"/>
                  <a:gd name="connsiteX20" fmla="*/ 122314 w 148451"/>
                  <a:gd name="connsiteY20" fmla="*/ 252035 h 351135"/>
                  <a:gd name="connsiteX21" fmla="*/ 98457 w 148451"/>
                  <a:gd name="connsiteY21" fmla="*/ 148369 h 3511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8451" h="351135">
                    <a:moveTo>
                      <a:pt x="98457" y="148369"/>
                    </a:moveTo>
                    <a:cubicBezTo>
                      <a:pt x="95204" y="132537"/>
                      <a:pt x="91734" y="116705"/>
                      <a:pt x="90650" y="100657"/>
                    </a:cubicBezTo>
                    <a:cubicBezTo>
                      <a:pt x="90433" y="96753"/>
                      <a:pt x="90433" y="92632"/>
                      <a:pt x="90650" y="88512"/>
                    </a:cubicBezTo>
                    <a:cubicBezTo>
                      <a:pt x="97373" y="85475"/>
                      <a:pt x="102144" y="78752"/>
                      <a:pt x="102795" y="71162"/>
                    </a:cubicBezTo>
                    <a:cubicBezTo>
                      <a:pt x="103879" y="70077"/>
                      <a:pt x="104964" y="68776"/>
                      <a:pt x="105397" y="68125"/>
                    </a:cubicBezTo>
                    <a:cubicBezTo>
                      <a:pt x="108000" y="65740"/>
                      <a:pt x="110602" y="63354"/>
                      <a:pt x="113422" y="60969"/>
                    </a:cubicBezTo>
                    <a:cubicBezTo>
                      <a:pt x="118843" y="56197"/>
                      <a:pt x="124265" y="51643"/>
                      <a:pt x="129470" y="46655"/>
                    </a:cubicBezTo>
                    <a:cubicBezTo>
                      <a:pt x="139447" y="37112"/>
                      <a:pt x="149640" y="24967"/>
                      <a:pt x="148339" y="10437"/>
                    </a:cubicBezTo>
                    <a:cubicBezTo>
                      <a:pt x="147905" y="4147"/>
                      <a:pt x="142049" y="-1708"/>
                      <a:pt x="135326" y="460"/>
                    </a:cubicBezTo>
                    <a:cubicBezTo>
                      <a:pt x="126217" y="3497"/>
                      <a:pt x="118843" y="8919"/>
                      <a:pt x="111036" y="14123"/>
                    </a:cubicBezTo>
                    <a:cubicBezTo>
                      <a:pt x="102578" y="19979"/>
                      <a:pt x="93686" y="24750"/>
                      <a:pt x="85011" y="29955"/>
                    </a:cubicBezTo>
                    <a:cubicBezTo>
                      <a:pt x="79589" y="33208"/>
                      <a:pt x="73734" y="36895"/>
                      <a:pt x="68745" y="41233"/>
                    </a:cubicBezTo>
                    <a:cubicBezTo>
                      <a:pt x="52046" y="34076"/>
                      <a:pt x="29708" y="34076"/>
                      <a:pt x="14961" y="35594"/>
                    </a:cubicBezTo>
                    <a:cubicBezTo>
                      <a:pt x="-871" y="37329"/>
                      <a:pt x="-5209" y="54896"/>
                      <a:pt x="7153" y="64438"/>
                    </a:cubicBezTo>
                    <a:cubicBezTo>
                      <a:pt x="7804" y="64872"/>
                      <a:pt x="8454" y="65306"/>
                      <a:pt x="9105" y="65740"/>
                    </a:cubicBezTo>
                    <a:cubicBezTo>
                      <a:pt x="9105" y="66607"/>
                      <a:pt x="9105" y="67475"/>
                      <a:pt x="9105" y="68342"/>
                    </a:cubicBezTo>
                    <a:cubicBezTo>
                      <a:pt x="13226" y="99789"/>
                      <a:pt x="22985" y="130585"/>
                      <a:pt x="30359" y="161598"/>
                    </a:cubicBezTo>
                    <a:cubicBezTo>
                      <a:pt x="37949" y="193696"/>
                      <a:pt x="45323" y="226010"/>
                      <a:pt x="55516" y="257457"/>
                    </a:cubicBezTo>
                    <a:cubicBezTo>
                      <a:pt x="63974" y="283699"/>
                      <a:pt x="73950" y="317965"/>
                      <a:pt x="91300" y="339869"/>
                    </a:cubicBezTo>
                    <a:cubicBezTo>
                      <a:pt x="103445" y="354834"/>
                      <a:pt x="126434" y="356135"/>
                      <a:pt x="134459" y="336182"/>
                    </a:cubicBezTo>
                    <a:cubicBezTo>
                      <a:pt x="143567" y="312760"/>
                      <a:pt x="128169" y="274807"/>
                      <a:pt x="122314" y="252035"/>
                    </a:cubicBezTo>
                    <a:cubicBezTo>
                      <a:pt x="113639" y="217552"/>
                      <a:pt x="105397" y="183069"/>
                      <a:pt x="98457" y="14836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6" name="Freeform: Shape 175">
                <a:extLst>
                  <a:ext uri="{FF2B5EF4-FFF2-40B4-BE49-F238E27FC236}">
                    <a16:creationId xmlns:a16="http://schemas.microsoft.com/office/drawing/2014/main" id="{7E769AC2-9C60-9CC5-145B-6DA4298E71C9}"/>
                  </a:ext>
                </a:extLst>
              </p:cNvPr>
              <p:cNvSpPr/>
              <p:nvPr/>
            </p:nvSpPr>
            <p:spPr>
              <a:xfrm>
                <a:off x="8045730" y="3871260"/>
                <a:ext cx="83723" cy="151907"/>
              </a:xfrm>
              <a:custGeom>
                <a:avLst/>
                <a:gdLst>
                  <a:gd name="connsiteX0" fmla="*/ 81590 w 83723"/>
                  <a:gd name="connsiteY0" fmla="*/ 122832 h 151907"/>
                  <a:gd name="connsiteX1" fmla="*/ 48625 w 83723"/>
                  <a:gd name="connsiteY1" fmla="*/ 53866 h 151907"/>
                  <a:gd name="connsiteX2" fmla="*/ 13057 w 83723"/>
                  <a:gd name="connsiteY2" fmla="*/ 948 h 151907"/>
                  <a:gd name="connsiteX3" fmla="*/ 45 w 83723"/>
                  <a:gd name="connsiteY3" fmla="*/ 10274 h 151907"/>
                  <a:gd name="connsiteX4" fmla="*/ 20214 w 83723"/>
                  <a:gd name="connsiteY4" fmla="*/ 75119 h 151907"/>
                  <a:gd name="connsiteX5" fmla="*/ 48191 w 83723"/>
                  <a:gd name="connsiteY5" fmla="*/ 142568 h 151907"/>
                  <a:gd name="connsiteX6" fmla="*/ 81590 w 83723"/>
                  <a:gd name="connsiteY6" fmla="*/ 122832 h 1519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83723" h="151907">
                    <a:moveTo>
                      <a:pt x="81590" y="122832"/>
                    </a:moveTo>
                    <a:cubicBezTo>
                      <a:pt x="70746" y="99843"/>
                      <a:pt x="59469" y="76855"/>
                      <a:pt x="48625" y="53866"/>
                    </a:cubicBezTo>
                    <a:cubicBezTo>
                      <a:pt x="39950" y="35648"/>
                      <a:pt x="31926" y="10491"/>
                      <a:pt x="13057" y="948"/>
                    </a:cubicBezTo>
                    <a:cubicBezTo>
                      <a:pt x="5901" y="-2522"/>
                      <a:pt x="-605" y="4202"/>
                      <a:pt x="45" y="10274"/>
                    </a:cubicBezTo>
                    <a:cubicBezTo>
                      <a:pt x="-389" y="30877"/>
                      <a:pt x="13925" y="55601"/>
                      <a:pt x="20214" y="75119"/>
                    </a:cubicBezTo>
                    <a:cubicBezTo>
                      <a:pt x="27805" y="98325"/>
                      <a:pt x="35179" y="121748"/>
                      <a:pt x="48191" y="142568"/>
                    </a:cubicBezTo>
                    <a:cubicBezTo>
                      <a:pt x="61637" y="163821"/>
                      <a:pt x="92000" y="145170"/>
                      <a:pt x="81590" y="122832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7" name="Freeform: Shape 176">
                <a:extLst>
                  <a:ext uri="{FF2B5EF4-FFF2-40B4-BE49-F238E27FC236}">
                    <a16:creationId xmlns:a16="http://schemas.microsoft.com/office/drawing/2014/main" id="{3ACB26EE-469C-102B-3EE6-08601DF1DDB5}"/>
                  </a:ext>
                </a:extLst>
              </p:cNvPr>
              <p:cNvSpPr/>
              <p:nvPr/>
            </p:nvSpPr>
            <p:spPr>
              <a:xfrm>
                <a:off x="8097650" y="3889353"/>
                <a:ext cx="46753" cy="92955"/>
              </a:xfrm>
              <a:custGeom>
                <a:avLst/>
                <a:gdLst>
                  <a:gd name="connsiteX0" fmla="*/ 46586 w 46753"/>
                  <a:gd name="connsiteY0" fmla="*/ 75461 h 92955"/>
                  <a:gd name="connsiteX1" fmla="*/ 34441 w 46753"/>
                  <a:gd name="connsiteY1" fmla="*/ 41845 h 92955"/>
                  <a:gd name="connsiteX2" fmla="*/ 22947 w 46753"/>
                  <a:gd name="connsiteY2" fmla="*/ 8013 h 92955"/>
                  <a:gd name="connsiteX3" fmla="*/ 609 w 46753"/>
                  <a:gd name="connsiteY3" fmla="*/ 14085 h 92955"/>
                  <a:gd name="connsiteX4" fmla="*/ 11453 w 46753"/>
                  <a:gd name="connsiteY4" fmla="*/ 50737 h 92955"/>
                  <a:gd name="connsiteX5" fmla="*/ 21863 w 46753"/>
                  <a:gd name="connsiteY5" fmla="*/ 85871 h 92955"/>
                  <a:gd name="connsiteX6" fmla="*/ 46586 w 46753"/>
                  <a:gd name="connsiteY6" fmla="*/ 75461 h 92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6753" h="92955">
                    <a:moveTo>
                      <a:pt x="46586" y="75461"/>
                    </a:moveTo>
                    <a:cubicBezTo>
                      <a:pt x="44851" y="63966"/>
                      <a:pt x="38779" y="52689"/>
                      <a:pt x="34441" y="41845"/>
                    </a:cubicBezTo>
                    <a:cubicBezTo>
                      <a:pt x="30104" y="30785"/>
                      <a:pt x="26634" y="19290"/>
                      <a:pt x="22947" y="8013"/>
                    </a:cubicBezTo>
                    <a:cubicBezTo>
                      <a:pt x="18393" y="-6084"/>
                      <a:pt x="-3945" y="-12"/>
                      <a:pt x="609" y="14085"/>
                    </a:cubicBezTo>
                    <a:cubicBezTo>
                      <a:pt x="4513" y="26230"/>
                      <a:pt x="8416" y="38375"/>
                      <a:pt x="11453" y="50737"/>
                    </a:cubicBezTo>
                    <a:cubicBezTo>
                      <a:pt x="14272" y="62665"/>
                      <a:pt x="16224" y="75027"/>
                      <a:pt x="21863" y="85871"/>
                    </a:cubicBezTo>
                    <a:cubicBezTo>
                      <a:pt x="29236" y="100835"/>
                      <a:pt x="48755" y="89558"/>
                      <a:pt x="46586" y="75461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78" name="Graphic 143">
                <a:extLst>
                  <a:ext uri="{FF2B5EF4-FFF2-40B4-BE49-F238E27FC236}">
                    <a16:creationId xmlns:a16="http://schemas.microsoft.com/office/drawing/2014/main" id="{262E6211-6FF6-40A1-8C88-9D4586386A35}"/>
                  </a:ext>
                </a:extLst>
              </p:cNvPr>
              <p:cNvGrpSpPr/>
              <p:nvPr/>
            </p:nvGrpSpPr>
            <p:grpSpPr>
              <a:xfrm>
                <a:off x="7496095" y="3355435"/>
                <a:ext cx="972869" cy="822346"/>
                <a:chOff x="7496095" y="3355435"/>
                <a:chExt cx="972869" cy="822346"/>
              </a:xfrm>
            </p:grpSpPr>
            <p:grpSp>
              <p:nvGrpSpPr>
                <p:cNvPr id="179" name="Graphic 143">
                  <a:extLst>
                    <a:ext uri="{FF2B5EF4-FFF2-40B4-BE49-F238E27FC236}">
                      <a16:creationId xmlns:a16="http://schemas.microsoft.com/office/drawing/2014/main" id="{CEDBF5E5-07F7-1764-791A-CAF6D475BF61}"/>
                    </a:ext>
                  </a:extLst>
                </p:cNvPr>
                <p:cNvGrpSpPr/>
                <p:nvPr/>
              </p:nvGrpSpPr>
              <p:grpSpPr>
                <a:xfrm>
                  <a:off x="7496095" y="3355435"/>
                  <a:ext cx="817324" cy="822346"/>
                  <a:chOff x="7496095" y="3355435"/>
                  <a:chExt cx="817324" cy="822346"/>
                </a:xfrm>
                <a:solidFill>
                  <a:srgbClr val="841918"/>
                </a:solidFill>
              </p:grpSpPr>
              <p:sp>
                <p:nvSpPr>
                  <p:cNvPr id="180" name="Freeform: Shape 179">
                    <a:extLst>
                      <a:ext uri="{FF2B5EF4-FFF2-40B4-BE49-F238E27FC236}">
                        <a16:creationId xmlns:a16="http://schemas.microsoft.com/office/drawing/2014/main" id="{CF3BD65E-DF36-1AAC-FF39-432472930C75}"/>
                      </a:ext>
                    </a:extLst>
                  </p:cNvPr>
                  <p:cNvSpPr/>
                  <p:nvPr/>
                </p:nvSpPr>
                <p:spPr>
                  <a:xfrm>
                    <a:off x="7496095" y="3685859"/>
                    <a:ext cx="815930" cy="491922"/>
                  </a:xfrm>
                  <a:custGeom>
                    <a:avLst/>
                    <a:gdLst>
                      <a:gd name="connsiteX0" fmla="*/ 795833 w 815930"/>
                      <a:gd name="connsiteY0" fmla="*/ 198061 h 491922"/>
                      <a:gd name="connsiteX1" fmla="*/ 544041 w 815930"/>
                      <a:gd name="connsiteY1" fmla="*/ 383055 h 491922"/>
                      <a:gd name="connsiteX2" fmla="*/ 442544 w 815930"/>
                      <a:gd name="connsiteY2" fmla="*/ 451804 h 491922"/>
                      <a:gd name="connsiteX3" fmla="*/ 426279 w 815930"/>
                      <a:gd name="connsiteY3" fmla="*/ 461347 h 491922"/>
                      <a:gd name="connsiteX4" fmla="*/ 420206 w 815930"/>
                      <a:gd name="connsiteY4" fmla="*/ 464600 h 491922"/>
                      <a:gd name="connsiteX5" fmla="*/ 417387 w 815930"/>
                      <a:gd name="connsiteY5" fmla="*/ 465901 h 491922"/>
                      <a:gd name="connsiteX6" fmla="*/ 417604 w 815930"/>
                      <a:gd name="connsiteY6" fmla="*/ 465684 h 491922"/>
                      <a:gd name="connsiteX7" fmla="*/ 414133 w 815930"/>
                      <a:gd name="connsiteY7" fmla="*/ 466769 h 491922"/>
                      <a:gd name="connsiteX8" fmla="*/ 415652 w 815930"/>
                      <a:gd name="connsiteY8" fmla="*/ 466335 h 491922"/>
                      <a:gd name="connsiteX9" fmla="*/ 416085 w 815930"/>
                      <a:gd name="connsiteY9" fmla="*/ 466335 h 491922"/>
                      <a:gd name="connsiteX10" fmla="*/ 402639 w 815930"/>
                      <a:gd name="connsiteY10" fmla="*/ 461997 h 491922"/>
                      <a:gd name="connsiteX11" fmla="*/ 400470 w 815930"/>
                      <a:gd name="connsiteY11" fmla="*/ 461130 h 491922"/>
                      <a:gd name="connsiteX12" fmla="*/ 400687 w 815930"/>
                      <a:gd name="connsiteY12" fmla="*/ 461130 h 491922"/>
                      <a:gd name="connsiteX13" fmla="*/ 396783 w 815930"/>
                      <a:gd name="connsiteY13" fmla="*/ 459395 h 491922"/>
                      <a:gd name="connsiteX14" fmla="*/ 386374 w 815930"/>
                      <a:gd name="connsiteY14" fmla="*/ 454407 h 491922"/>
                      <a:gd name="connsiteX15" fmla="*/ 363602 w 815930"/>
                      <a:gd name="connsiteY15" fmla="*/ 442696 h 491922"/>
                      <a:gd name="connsiteX16" fmla="*/ 310251 w 815930"/>
                      <a:gd name="connsiteY16" fmla="*/ 412116 h 491922"/>
                      <a:gd name="connsiteX17" fmla="*/ 199211 w 815930"/>
                      <a:gd name="connsiteY17" fmla="*/ 342283 h 491922"/>
                      <a:gd name="connsiteX18" fmla="*/ 159306 w 815930"/>
                      <a:gd name="connsiteY18" fmla="*/ 315173 h 491922"/>
                      <a:gd name="connsiteX19" fmla="*/ 146727 w 815930"/>
                      <a:gd name="connsiteY19" fmla="*/ 306064 h 491922"/>
                      <a:gd name="connsiteX20" fmla="*/ 146944 w 815930"/>
                      <a:gd name="connsiteY20" fmla="*/ 306281 h 491922"/>
                      <a:gd name="connsiteX21" fmla="*/ 144992 w 815930"/>
                      <a:gd name="connsiteY21" fmla="*/ 304763 h 491922"/>
                      <a:gd name="connsiteX22" fmla="*/ 140004 w 815930"/>
                      <a:gd name="connsiteY22" fmla="*/ 299992 h 491922"/>
                      <a:gd name="connsiteX23" fmla="*/ 135016 w 815930"/>
                      <a:gd name="connsiteY23" fmla="*/ 294136 h 491922"/>
                      <a:gd name="connsiteX24" fmla="*/ 135233 w 815930"/>
                      <a:gd name="connsiteY24" fmla="*/ 294353 h 491922"/>
                      <a:gd name="connsiteX25" fmla="*/ 134148 w 815930"/>
                      <a:gd name="connsiteY25" fmla="*/ 293052 h 491922"/>
                      <a:gd name="connsiteX26" fmla="*/ 130678 w 815930"/>
                      <a:gd name="connsiteY26" fmla="*/ 288064 h 491922"/>
                      <a:gd name="connsiteX27" fmla="*/ 118317 w 815930"/>
                      <a:gd name="connsiteY27" fmla="*/ 268545 h 491922"/>
                      <a:gd name="connsiteX28" fmla="*/ 91641 w 815930"/>
                      <a:gd name="connsiteY28" fmla="*/ 218013 h 491922"/>
                      <a:gd name="connsiteX29" fmla="*/ 43928 w 815930"/>
                      <a:gd name="connsiteY29" fmla="*/ 102202 h 491922"/>
                      <a:gd name="connsiteX30" fmla="*/ 29615 w 815930"/>
                      <a:gd name="connsiteY30" fmla="*/ 51887 h 491922"/>
                      <a:gd name="connsiteX31" fmla="*/ 27880 w 815930"/>
                      <a:gd name="connsiteY31" fmla="*/ 42128 h 491922"/>
                      <a:gd name="connsiteX32" fmla="*/ 27446 w 815930"/>
                      <a:gd name="connsiteY32" fmla="*/ 39525 h 491922"/>
                      <a:gd name="connsiteX33" fmla="*/ 27446 w 815930"/>
                      <a:gd name="connsiteY33" fmla="*/ 39742 h 491922"/>
                      <a:gd name="connsiteX34" fmla="*/ 27012 w 815930"/>
                      <a:gd name="connsiteY34" fmla="*/ 35188 h 491922"/>
                      <a:gd name="connsiteX35" fmla="*/ 26795 w 815930"/>
                      <a:gd name="connsiteY35" fmla="*/ 27814 h 491922"/>
                      <a:gd name="connsiteX36" fmla="*/ 27012 w 815930"/>
                      <a:gd name="connsiteY36" fmla="*/ 24344 h 491922"/>
                      <a:gd name="connsiteX37" fmla="*/ 27229 w 815930"/>
                      <a:gd name="connsiteY37" fmla="*/ 24344 h 491922"/>
                      <a:gd name="connsiteX38" fmla="*/ 26795 w 815930"/>
                      <a:gd name="connsiteY38" fmla="*/ 24561 h 491922"/>
                      <a:gd name="connsiteX39" fmla="*/ 27663 w 815930"/>
                      <a:gd name="connsiteY39" fmla="*/ 22826 h 491922"/>
                      <a:gd name="connsiteX40" fmla="*/ 27229 w 815930"/>
                      <a:gd name="connsiteY40" fmla="*/ 23694 h 491922"/>
                      <a:gd name="connsiteX41" fmla="*/ 25711 w 815930"/>
                      <a:gd name="connsiteY41" fmla="*/ 24995 h 491922"/>
                      <a:gd name="connsiteX42" fmla="*/ 23759 w 815930"/>
                      <a:gd name="connsiteY42" fmla="*/ 25862 h 491922"/>
                      <a:gd name="connsiteX43" fmla="*/ 16819 w 815930"/>
                      <a:gd name="connsiteY43" fmla="*/ 705 h 491922"/>
                      <a:gd name="connsiteX44" fmla="*/ 7493 w 815930"/>
                      <a:gd name="connsiteY44" fmla="*/ 72490 h 491922"/>
                      <a:gd name="connsiteX45" fmla="*/ 50868 w 815930"/>
                      <a:gd name="connsiteY45" fmla="*/ 191772 h 491922"/>
                      <a:gd name="connsiteX46" fmla="*/ 105521 w 815930"/>
                      <a:gd name="connsiteY46" fmla="*/ 297173 h 491922"/>
                      <a:gd name="connsiteX47" fmla="*/ 128293 w 815930"/>
                      <a:gd name="connsiteY47" fmla="*/ 324499 h 491922"/>
                      <a:gd name="connsiteX48" fmla="*/ 158221 w 815930"/>
                      <a:gd name="connsiteY48" fmla="*/ 345969 h 491922"/>
                      <a:gd name="connsiteX49" fmla="*/ 262321 w 815930"/>
                      <a:gd name="connsiteY49" fmla="*/ 413417 h 491922"/>
                      <a:gd name="connsiteX50" fmla="*/ 371626 w 815930"/>
                      <a:gd name="connsiteY50" fmla="*/ 476094 h 491922"/>
                      <a:gd name="connsiteX51" fmla="*/ 408278 w 815930"/>
                      <a:gd name="connsiteY51" fmla="*/ 491059 h 491922"/>
                      <a:gd name="connsiteX52" fmla="*/ 435821 w 815930"/>
                      <a:gd name="connsiteY52" fmla="*/ 485854 h 491922"/>
                      <a:gd name="connsiteX53" fmla="*/ 521920 w 815930"/>
                      <a:gd name="connsiteY53" fmla="*/ 430551 h 491922"/>
                      <a:gd name="connsiteX54" fmla="*/ 782604 w 815930"/>
                      <a:gd name="connsiteY54" fmla="*/ 240785 h 491922"/>
                      <a:gd name="connsiteX55" fmla="*/ 809496 w 815930"/>
                      <a:gd name="connsiteY55" fmla="*/ 220616 h 491922"/>
                      <a:gd name="connsiteX56" fmla="*/ 814267 w 815930"/>
                      <a:gd name="connsiteY56" fmla="*/ 202832 h 491922"/>
                      <a:gd name="connsiteX57" fmla="*/ 795833 w 815930"/>
                      <a:gd name="connsiteY57" fmla="*/ 198061 h 491922"/>
                      <a:gd name="connsiteX58" fmla="*/ 795833 w 815930"/>
                      <a:gd name="connsiteY58" fmla="*/ 198061 h 4919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</a:cxnLst>
                    <a:rect l="l" t="t" r="r" b="b"/>
                    <a:pathLst>
                      <a:path w="815930" h="491922">
                        <a:moveTo>
                          <a:pt x="795833" y="198061"/>
                        </a:moveTo>
                        <a:cubicBezTo>
                          <a:pt x="712553" y="260521"/>
                          <a:pt x="629057" y="322764"/>
                          <a:pt x="544041" y="383055"/>
                        </a:cubicBezTo>
                        <a:cubicBezTo>
                          <a:pt x="510643" y="406694"/>
                          <a:pt x="477461" y="430334"/>
                          <a:pt x="442544" y="451804"/>
                        </a:cubicBezTo>
                        <a:cubicBezTo>
                          <a:pt x="437122" y="455057"/>
                          <a:pt x="431701" y="458311"/>
                          <a:pt x="426279" y="461347"/>
                        </a:cubicBezTo>
                        <a:cubicBezTo>
                          <a:pt x="424327" y="462431"/>
                          <a:pt x="422158" y="463516"/>
                          <a:pt x="420206" y="464600"/>
                        </a:cubicBezTo>
                        <a:cubicBezTo>
                          <a:pt x="419338" y="465034"/>
                          <a:pt x="418254" y="465467"/>
                          <a:pt x="417387" y="465901"/>
                        </a:cubicBezTo>
                        <a:cubicBezTo>
                          <a:pt x="416953" y="466118"/>
                          <a:pt x="420857" y="464817"/>
                          <a:pt x="417604" y="465684"/>
                        </a:cubicBezTo>
                        <a:cubicBezTo>
                          <a:pt x="417387" y="465684"/>
                          <a:pt x="414133" y="466552"/>
                          <a:pt x="414133" y="466769"/>
                        </a:cubicBezTo>
                        <a:cubicBezTo>
                          <a:pt x="414133" y="466335"/>
                          <a:pt x="418905" y="466335"/>
                          <a:pt x="415652" y="466335"/>
                        </a:cubicBezTo>
                        <a:cubicBezTo>
                          <a:pt x="413483" y="466335"/>
                          <a:pt x="419555" y="467202"/>
                          <a:pt x="416085" y="466335"/>
                        </a:cubicBezTo>
                        <a:cubicBezTo>
                          <a:pt x="411531" y="465034"/>
                          <a:pt x="406977" y="463732"/>
                          <a:pt x="402639" y="461997"/>
                        </a:cubicBezTo>
                        <a:cubicBezTo>
                          <a:pt x="401989" y="461781"/>
                          <a:pt x="401121" y="461347"/>
                          <a:pt x="400470" y="461130"/>
                        </a:cubicBezTo>
                        <a:cubicBezTo>
                          <a:pt x="397868" y="460046"/>
                          <a:pt x="403290" y="462431"/>
                          <a:pt x="400687" y="461130"/>
                        </a:cubicBezTo>
                        <a:cubicBezTo>
                          <a:pt x="399386" y="460479"/>
                          <a:pt x="398085" y="460046"/>
                          <a:pt x="396783" y="459395"/>
                        </a:cubicBezTo>
                        <a:cubicBezTo>
                          <a:pt x="393314" y="457877"/>
                          <a:pt x="389844" y="456142"/>
                          <a:pt x="386374" y="454407"/>
                        </a:cubicBezTo>
                        <a:cubicBezTo>
                          <a:pt x="378783" y="450720"/>
                          <a:pt x="371192" y="446599"/>
                          <a:pt x="363602" y="442696"/>
                        </a:cubicBezTo>
                        <a:cubicBezTo>
                          <a:pt x="345601" y="432936"/>
                          <a:pt x="327817" y="422743"/>
                          <a:pt x="310251" y="412116"/>
                        </a:cubicBezTo>
                        <a:cubicBezTo>
                          <a:pt x="272731" y="389778"/>
                          <a:pt x="235646" y="366356"/>
                          <a:pt x="199211" y="342283"/>
                        </a:cubicBezTo>
                        <a:cubicBezTo>
                          <a:pt x="185765" y="333391"/>
                          <a:pt x="172318" y="324499"/>
                          <a:pt x="159306" y="315173"/>
                        </a:cubicBezTo>
                        <a:cubicBezTo>
                          <a:pt x="154968" y="312137"/>
                          <a:pt x="150848" y="309101"/>
                          <a:pt x="146727" y="306064"/>
                        </a:cubicBezTo>
                        <a:cubicBezTo>
                          <a:pt x="143908" y="303896"/>
                          <a:pt x="148028" y="307149"/>
                          <a:pt x="146944" y="306281"/>
                        </a:cubicBezTo>
                        <a:cubicBezTo>
                          <a:pt x="146293" y="305848"/>
                          <a:pt x="145643" y="305197"/>
                          <a:pt x="144992" y="304763"/>
                        </a:cubicBezTo>
                        <a:cubicBezTo>
                          <a:pt x="143257" y="303245"/>
                          <a:pt x="141522" y="301727"/>
                          <a:pt x="140004" y="299992"/>
                        </a:cubicBezTo>
                        <a:cubicBezTo>
                          <a:pt x="138269" y="298040"/>
                          <a:pt x="136534" y="296088"/>
                          <a:pt x="135016" y="294136"/>
                        </a:cubicBezTo>
                        <a:cubicBezTo>
                          <a:pt x="133281" y="291968"/>
                          <a:pt x="136751" y="296522"/>
                          <a:pt x="135233" y="294353"/>
                        </a:cubicBezTo>
                        <a:cubicBezTo>
                          <a:pt x="135016" y="293920"/>
                          <a:pt x="134582" y="293486"/>
                          <a:pt x="134148" y="293052"/>
                        </a:cubicBezTo>
                        <a:cubicBezTo>
                          <a:pt x="133064" y="291317"/>
                          <a:pt x="131763" y="289799"/>
                          <a:pt x="130678" y="288064"/>
                        </a:cubicBezTo>
                        <a:cubicBezTo>
                          <a:pt x="126341" y="281775"/>
                          <a:pt x="122220" y="275268"/>
                          <a:pt x="118317" y="268545"/>
                        </a:cubicBezTo>
                        <a:cubicBezTo>
                          <a:pt x="108557" y="252063"/>
                          <a:pt x="99882" y="235147"/>
                          <a:pt x="91641" y="218013"/>
                        </a:cubicBezTo>
                        <a:cubicBezTo>
                          <a:pt x="72990" y="179627"/>
                          <a:pt x="57592" y="142758"/>
                          <a:pt x="43928" y="102202"/>
                        </a:cubicBezTo>
                        <a:cubicBezTo>
                          <a:pt x="38290" y="85720"/>
                          <a:pt x="33301" y="69020"/>
                          <a:pt x="29615" y="51887"/>
                        </a:cubicBezTo>
                        <a:cubicBezTo>
                          <a:pt x="28964" y="48634"/>
                          <a:pt x="28314" y="45381"/>
                          <a:pt x="27880" y="42128"/>
                        </a:cubicBezTo>
                        <a:cubicBezTo>
                          <a:pt x="27663" y="41260"/>
                          <a:pt x="27663" y="40393"/>
                          <a:pt x="27446" y="39525"/>
                        </a:cubicBezTo>
                        <a:cubicBezTo>
                          <a:pt x="28096" y="43429"/>
                          <a:pt x="27663" y="40610"/>
                          <a:pt x="27446" y="39742"/>
                        </a:cubicBezTo>
                        <a:cubicBezTo>
                          <a:pt x="27229" y="38224"/>
                          <a:pt x="27229" y="36706"/>
                          <a:pt x="27012" y="35188"/>
                        </a:cubicBezTo>
                        <a:cubicBezTo>
                          <a:pt x="26795" y="32802"/>
                          <a:pt x="26795" y="30417"/>
                          <a:pt x="26795" y="27814"/>
                        </a:cubicBezTo>
                        <a:cubicBezTo>
                          <a:pt x="26795" y="26730"/>
                          <a:pt x="27012" y="25429"/>
                          <a:pt x="27012" y="24344"/>
                        </a:cubicBezTo>
                        <a:cubicBezTo>
                          <a:pt x="27012" y="29983"/>
                          <a:pt x="26362" y="25212"/>
                          <a:pt x="27229" y="24344"/>
                        </a:cubicBezTo>
                        <a:cubicBezTo>
                          <a:pt x="27229" y="24344"/>
                          <a:pt x="30048" y="18272"/>
                          <a:pt x="26795" y="24561"/>
                        </a:cubicBezTo>
                        <a:cubicBezTo>
                          <a:pt x="27012" y="23910"/>
                          <a:pt x="27446" y="23477"/>
                          <a:pt x="27663" y="22826"/>
                        </a:cubicBezTo>
                        <a:cubicBezTo>
                          <a:pt x="28096" y="22175"/>
                          <a:pt x="24843" y="25645"/>
                          <a:pt x="27229" y="23694"/>
                        </a:cubicBezTo>
                        <a:cubicBezTo>
                          <a:pt x="24193" y="26296"/>
                          <a:pt x="24626" y="25645"/>
                          <a:pt x="25711" y="24995"/>
                        </a:cubicBezTo>
                        <a:cubicBezTo>
                          <a:pt x="27229" y="24127"/>
                          <a:pt x="22024" y="26296"/>
                          <a:pt x="23759" y="25862"/>
                        </a:cubicBezTo>
                        <a:cubicBezTo>
                          <a:pt x="39591" y="20657"/>
                          <a:pt x="32868" y="-4500"/>
                          <a:pt x="16819" y="705"/>
                        </a:cubicBezTo>
                        <a:cubicBezTo>
                          <a:pt x="-10507" y="9597"/>
                          <a:pt x="2505" y="53405"/>
                          <a:pt x="7493" y="72490"/>
                        </a:cubicBezTo>
                        <a:cubicBezTo>
                          <a:pt x="18120" y="113480"/>
                          <a:pt x="33952" y="152951"/>
                          <a:pt x="50868" y="191772"/>
                        </a:cubicBezTo>
                        <a:cubicBezTo>
                          <a:pt x="66700" y="227773"/>
                          <a:pt x="83617" y="264208"/>
                          <a:pt x="105521" y="297173"/>
                        </a:cubicBezTo>
                        <a:cubicBezTo>
                          <a:pt x="112027" y="306932"/>
                          <a:pt x="118967" y="317125"/>
                          <a:pt x="128293" y="324499"/>
                        </a:cubicBezTo>
                        <a:cubicBezTo>
                          <a:pt x="137835" y="332089"/>
                          <a:pt x="148028" y="339029"/>
                          <a:pt x="158221" y="345969"/>
                        </a:cubicBezTo>
                        <a:cubicBezTo>
                          <a:pt x="192271" y="369175"/>
                          <a:pt x="227188" y="391513"/>
                          <a:pt x="262321" y="413417"/>
                        </a:cubicBezTo>
                        <a:cubicBezTo>
                          <a:pt x="297889" y="435539"/>
                          <a:pt x="334107" y="457443"/>
                          <a:pt x="371626" y="476094"/>
                        </a:cubicBezTo>
                        <a:cubicBezTo>
                          <a:pt x="383337" y="481950"/>
                          <a:pt x="395482" y="488239"/>
                          <a:pt x="408278" y="491059"/>
                        </a:cubicBezTo>
                        <a:cubicBezTo>
                          <a:pt x="418905" y="493444"/>
                          <a:pt x="426495" y="490625"/>
                          <a:pt x="435821" y="485854"/>
                        </a:cubicBezTo>
                        <a:cubicBezTo>
                          <a:pt x="465967" y="470456"/>
                          <a:pt x="494160" y="449853"/>
                          <a:pt x="521920" y="430551"/>
                        </a:cubicBezTo>
                        <a:cubicBezTo>
                          <a:pt x="610188" y="369392"/>
                          <a:pt x="696505" y="304980"/>
                          <a:pt x="782604" y="240785"/>
                        </a:cubicBezTo>
                        <a:cubicBezTo>
                          <a:pt x="791495" y="234062"/>
                          <a:pt x="800604" y="227339"/>
                          <a:pt x="809496" y="220616"/>
                        </a:cubicBezTo>
                        <a:cubicBezTo>
                          <a:pt x="815135" y="216495"/>
                          <a:pt x="817954" y="209338"/>
                          <a:pt x="814267" y="202832"/>
                        </a:cubicBezTo>
                        <a:cubicBezTo>
                          <a:pt x="810364" y="197193"/>
                          <a:pt x="801472" y="193723"/>
                          <a:pt x="795833" y="198061"/>
                        </a:cubicBezTo>
                        <a:lnTo>
                          <a:pt x="795833" y="19806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1" name="Freeform: Shape 180">
                    <a:extLst>
                      <a:ext uri="{FF2B5EF4-FFF2-40B4-BE49-F238E27FC236}">
                        <a16:creationId xmlns:a16="http://schemas.microsoft.com/office/drawing/2014/main" id="{47678F6E-58EE-753C-B046-3BA61648E81E}"/>
                      </a:ext>
                    </a:extLst>
                  </p:cNvPr>
                  <p:cNvSpPr/>
                  <p:nvPr/>
                </p:nvSpPr>
                <p:spPr>
                  <a:xfrm>
                    <a:off x="7802470" y="3459358"/>
                    <a:ext cx="86693" cy="61051"/>
                  </a:xfrm>
                  <a:custGeom>
                    <a:avLst/>
                    <a:gdLst>
                      <a:gd name="connsiteX0" fmla="*/ 19491 w 86693"/>
                      <a:gd name="connsiteY0" fmla="*/ 59345 h 61051"/>
                      <a:gd name="connsiteX1" fmla="*/ 80216 w 86693"/>
                      <a:gd name="connsiteY1" fmla="*/ 24211 h 61051"/>
                      <a:gd name="connsiteX2" fmla="*/ 84987 w 86693"/>
                      <a:gd name="connsiteY2" fmla="*/ 6427 h 61051"/>
                      <a:gd name="connsiteX3" fmla="*/ 67203 w 86693"/>
                      <a:gd name="connsiteY3" fmla="*/ 1656 h 61051"/>
                      <a:gd name="connsiteX4" fmla="*/ 6478 w 86693"/>
                      <a:gd name="connsiteY4" fmla="*/ 36790 h 61051"/>
                      <a:gd name="connsiteX5" fmla="*/ 1707 w 86693"/>
                      <a:gd name="connsiteY5" fmla="*/ 54574 h 61051"/>
                      <a:gd name="connsiteX6" fmla="*/ 19491 w 86693"/>
                      <a:gd name="connsiteY6" fmla="*/ 59345 h 61051"/>
                      <a:gd name="connsiteX7" fmla="*/ 19491 w 86693"/>
                      <a:gd name="connsiteY7" fmla="*/ 59345 h 6105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86693" h="61051">
                        <a:moveTo>
                          <a:pt x="19491" y="59345"/>
                        </a:moveTo>
                        <a:cubicBezTo>
                          <a:pt x="39660" y="47633"/>
                          <a:pt x="60046" y="35922"/>
                          <a:pt x="80216" y="24211"/>
                        </a:cubicBezTo>
                        <a:cubicBezTo>
                          <a:pt x="86071" y="20741"/>
                          <a:pt x="88674" y="12283"/>
                          <a:pt x="84987" y="6427"/>
                        </a:cubicBezTo>
                        <a:cubicBezTo>
                          <a:pt x="81083" y="355"/>
                          <a:pt x="73492" y="-1814"/>
                          <a:pt x="67203" y="1656"/>
                        </a:cubicBezTo>
                        <a:cubicBezTo>
                          <a:pt x="46817" y="13367"/>
                          <a:pt x="26648" y="25078"/>
                          <a:pt x="6478" y="36790"/>
                        </a:cubicBezTo>
                        <a:cubicBezTo>
                          <a:pt x="623" y="40260"/>
                          <a:pt x="-1980" y="48718"/>
                          <a:pt x="1707" y="54574"/>
                        </a:cubicBezTo>
                        <a:cubicBezTo>
                          <a:pt x="5611" y="60429"/>
                          <a:pt x="13201" y="63032"/>
                          <a:pt x="19491" y="59345"/>
                        </a:cubicBezTo>
                        <a:lnTo>
                          <a:pt x="19491" y="5934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2" name="Freeform: Shape 181">
                    <a:extLst>
                      <a:ext uri="{FF2B5EF4-FFF2-40B4-BE49-F238E27FC236}">
                        <a16:creationId xmlns:a16="http://schemas.microsoft.com/office/drawing/2014/main" id="{8C654DAB-2E37-EA4E-483D-7C7BCC9A3CA6}"/>
                      </a:ext>
                    </a:extLst>
                  </p:cNvPr>
                  <p:cNvSpPr/>
                  <p:nvPr/>
                </p:nvSpPr>
                <p:spPr>
                  <a:xfrm>
                    <a:off x="7504094" y="3617192"/>
                    <a:ext cx="120168" cy="89540"/>
                  </a:xfrm>
                  <a:custGeom>
                    <a:avLst/>
                    <a:gdLst>
                      <a:gd name="connsiteX0" fmla="*/ 19447 w 120168"/>
                      <a:gd name="connsiteY0" fmla="*/ 87589 h 89540"/>
                      <a:gd name="connsiteX1" fmla="*/ 113787 w 120168"/>
                      <a:gd name="connsiteY1" fmla="*/ 24262 h 89540"/>
                      <a:gd name="connsiteX2" fmla="*/ 118558 w 120168"/>
                      <a:gd name="connsiteY2" fmla="*/ 6478 h 89540"/>
                      <a:gd name="connsiteX3" fmla="*/ 100775 w 120168"/>
                      <a:gd name="connsiteY3" fmla="*/ 1707 h 89540"/>
                      <a:gd name="connsiteX4" fmla="*/ 6434 w 120168"/>
                      <a:gd name="connsiteY4" fmla="*/ 65034 h 89540"/>
                      <a:gd name="connsiteX5" fmla="*/ 1663 w 120168"/>
                      <a:gd name="connsiteY5" fmla="*/ 82818 h 89540"/>
                      <a:gd name="connsiteX6" fmla="*/ 19447 w 120168"/>
                      <a:gd name="connsiteY6" fmla="*/ 87589 h 89540"/>
                      <a:gd name="connsiteX7" fmla="*/ 19447 w 120168"/>
                      <a:gd name="connsiteY7" fmla="*/ 87589 h 895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0168" h="89540">
                        <a:moveTo>
                          <a:pt x="19447" y="87589"/>
                        </a:moveTo>
                        <a:cubicBezTo>
                          <a:pt x="49592" y="64817"/>
                          <a:pt x="81690" y="44431"/>
                          <a:pt x="113787" y="24262"/>
                        </a:cubicBezTo>
                        <a:cubicBezTo>
                          <a:pt x="119643" y="20575"/>
                          <a:pt x="122028" y="12551"/>
                          <a:pt x="118558" y="6478"/>
                        </a:cubicBezTo>
                        <a:cubicBezTo>
                          <a:pt x="115088" y="622"/>
                          <a:pt x="106630" y="-1980"/>
                          <a:pt x="100775" y="1707"/>
                        </a:cubicBezTo>
                        <a:cubicBezTo>
                          <a:pt x="68677" y="21876"/>
                          <a:pt x="36580" y="42262"/>
                          <a:pt x="6434" y="65034"/>
                        </a:cubicBezTo>
                        <a:cubicBezTo>
                          <a:pt x="796" y="69372"/>
                          <a:pt x="-2024" y="76312"/>
                          <a:pt x="1663" y="82818"/>
                        </a:cubicBezTo>
                        <a:cubicBezTo>
                          <a:pt x="4916" y="88457"/>
                          <a:pt x="13808" y="91927"/>
                          <a:pt x="19447" y="87589"/>
                        </a:cubicBezTo>
                        <a:lnTo>
                          <a:pt x="19447" y="8758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3" name="Freeform: Shape 182">
                    <a:extLst>
                      <a:ext uri="{FF2B5EF4-FFF2-40B4-BE49-F238E27FC236}">
                        <a16:creationId xmlns:a16="http://schemas.microsoft.com/office/drawing/2014/main" id="{556A0206-0132-F4C1-7F68-3AAFE29D0723}"/>
                      </a:ext>
                    </a:extLst>
                  </p:cNvPr>
                  <p:cNvSpPr/>
                  <p:nvPr/>
                </p:nvSpPr>
                <p:spPr>
                  <a:xfrm>
                    <a:off x="7744235" y="3802824"/>
                    <a:ext cx="239791" cy="98816"/>
                  </a:xfrm>
                  <a:custGeom>
                    <a:avLst/>
                    <a:gdLst>
                      <a:gd name="connsiteX0" fmla="*/ 6590 w 239791"/>
                      <a:gd name="connsiteY0" fmla="*/ 49215 h 98816"/>
                      <a:gd name="connsiteX1" fmla="*/ 105919 w 239791"/>
                      <a:gd name="connsiteY1" fmla="*/ 96710 h 98816"/>
                      <a:gd name="connsiteX2" fmla="*/ 133462 w 239791"/>
                      <a:gd name="connsiteY2" fmla="*/ 94975 h 98816"/>
                      <a:gd name="connsiteX3" fmla="*/ 172065 w 239791"/>
                      <a:gd name="connsiteY3" fmla="*/ 71336 h 98816"/>
                      <a:gd name="connsiteX4" fmla="*/ 236043 w 239791"/>
                      <a:gd name="connsiteY4" fmla="*/ 22105 h 98816"/>
                      <a:gd name="connsiteX5" fmla="*/ 236043 w 239791"/>
                      <a:gd name="connsiteY5" fmla="*/ 3671 h 98816"/>
                      <a:gd name="connsiteX6" fmla="*/ 217609 w 239791"/>
                      <a:gd name="connsiteY6" fmla="*/ 3671 h 98816"/>
                      <a:gd name="connsiteX7" fmla="*/ 165125 w 239791"/>
                      <a:gd name="connsiteY7" fmla="*/ 44227 h 98816"/>
                      <a:gd name="connsiteX8" fmla="*/ 125871 w 239791"/>
                      <a:gd name="connsiteY8" fmla="*/ 69818 h 98816"/>
                      <a:gd name="connsiteX9" fmla="*/ 122401 w 239791"/>
                      <a:gd name="connsiteY9" fmla="*/ 71553 h 98816"/>
                      <a:gd name="connsiteX10" fmla="*/ 121317 w 239791"/>
                      <a:gd name="connsiteY10" fmla="*/ 71987 h 98816"/>
                      <a:gd name="connsiteX11" fmla="*/ 118497 w 239791"/>
                      <a:gd name="connsiteY11" fmla="*/ 72854 h 98816"/>
                      <a:gd name="connsiteX12" fmla="*/ 116979 w 239791"/>
                      <a:gd name="connsiteY12" fmla="*/ 73288 h 98816"/>
                      <a:gd name="connsiteX13" fmla="*/ 116329 w 239791"/>
                      <a:gd name="connsiteY13" fmla="*/ 73288 h 98816"/>
                      <a:gd name="connsiteX14" fmla="*/ 117847 w 239791"/>
                      <a:gd name="connsiteY14" fmla="*/ 73505 h 98816"/>
                      <a:gd name="connsiteX15" fmla="*/ 113943 w 239791"/>
                      <a:gd name="connsiteY15" fmla="*/ 72203 h 98816"/>
                      <a:gd name="connsiteX16" fmla="*/ 108521 w 239791"/>
                      <a:gd name="connsiteY16" fmla="*/ 70035 h 98816"/>
                      <a:gd name="connsiteX17" fmla="*/ 106786 w 239791"/>
                      <a:gd name="connsiteY17" fmla="*/ 69384 h 98816"/>
                      <a:gd name="connsiteX18" fmla="*/ 107437 w 239791"/>
                      <a:gd name="connsiteY18" fmla="*/ 69601 h 98816"/>
                      <a:gd name="connsiteX19" fmla="*/ 103099 w 239791"/>
                      <a:gd name="connsiteY19" fmla="*/ 67649 h 98816"/>
                      <a:gd name="connsiteX20" fmla="*/ 83580 w 239791"/>
                      <a:gd name="connsiteY20" fmla="*/ 58757 h 98816"/>
                      <a:gd name="connsiteX21" fmla="*/ 19385 w 239791"/>
                      <a:gd name="connsiteY21" fmla="*/ 26660 h 98816"/>
                      <a:gd name="connsiteX22" fmla="*/ 6590 w 239791"/>
                      <a:gd name="connsiteY22" fmla="*/ 49215 h 98816"/>
                      <a:gd name="connsiteX23" fmla="*/ 6590 w 239791"/>
                      <a:gd name="connsiteY23" fmla="*/ 49215 h 988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39791" h="98816">
                        <a:moveTo>
                          <a:pt x="6590" y="49215"/>
                        </a:moveTo>
                        <a:cubicBezTo>
                          <a:pt x="38904" y="65914"/>
                          <a:pt x="71652" y="83915"/>
                          <a:pt x="105919" y="96710"/>
                        </a:cubicBezTo>
                        <a:cubicBezTo>
                          <a:pt x="115678" y="100397"/>
                          <a:pt x="124136" y="98879"/>
                          <a:pt x="133462" y="94975"/>
                        </a:cubicBezTo>
                        <a:cubicBezTo>
                          <a:pt x="147342" y="88903"/>
                          <a:pt x="159920" y="80011"/>
                          <a:pt x="172065" y="71336"/>
                        </a:cubicBezTo>
                        <a:cubicBezTo>
                          <a:pt x="193970" y="55721"/>
                          <a:pt x="215007" y="39022"/>
                          <a:pt x="236043" y="22105"/>
                        </a:cubicBezTo>
                        <a:cubicBezTo>
                          <a:pt x="241465" y="17768"/>
                          <a:pt x="240598" y="8225"/>
                          <a:pt x="236043" y="3671"/>
                        </a:cubicBezTo>
                        <a:cubicBezTo>
                          <a:pt x="230622" y="-1751"/>
                          <a:pt x="223031" y="-667"/>
                          <a:pt x="217609" y="3671"/>
                        </a:cubicBezTo>
                        <a:cubicBezTo>
                          <a:pt x="200476" y="17551"/>
                          <a:pt x="183126" y="31214"/>
                          <a:pt x="165125" y="44227"/>
                        </a:cubicBezTo>
                        <a:cubicBezTo>
                          <a:pt x="152547" y="53335"/>
                          <a:pt x="139751" y="62661"/>
                          <a:pt x="125871" y="69818"/>
                        </a:cubicBezTo>
                        <a:cubicBezTo>
                          <a:pt x="124787" y="70469"/>
                          <a:pt x="123485" y="70902"/>
                          <a:pt x="122401" y="71553"/>
                        </a:cubicBezTo>
                        <a:cubicBezTo>
                          <a:pt x="119582" y="72854"/>
                          <a:pt x="123485" y="71336"/>
                          <a:pt x="121317" y="71987"/>
                        </a:cubicBezTo>
                        <a:cubicBezTo>
                          <a:pt x="120449" y="72203"/>
                          <a:pt x="119365" y="72637"/>
                          <a:pt x="118497" y="72854"/>
                        </a:cubicBezTo>
                        <a:cubicBezTo>
                          <a:pt x="117847" y="73071"/>
                          <a:pt x="114594" y="73722"/>
                          <a:pt x="116979" y="73288"/>
                        </a:cubicBezTo>
                        <a:cubicBezTo>
                          <a:pt x="119365" y="72854"/>
                          <a:pt x="116979" y="73288"/>
                          <a:pt x="116329" y="73288"/>
                        </a:cubicBezTo>
                        <a:cubicBezTo>
                          <a:pt x="117196" y="73505"/>
                          <a:pt x="119582" y="74155"/>
                          <a:pt x="117847" y="73505"/>
                        </a:cubicBezTo>
                        <a:cubicBezTo>
                          <a:pt x="116545" y="73071"/>
                          <a:pt x="115244" y="72637"/>
                          <a:pt x="113943" y="72203"/>
                        </a:cubicBezTo>
                        <a:cubicBezTo>
                          <a:pt x="112208" y="71553"/>
                          <a:pt x="110473" y="70902"/>
                          <a:pt x="108521" y="70035"/>
                        </a:cubicBezTo>
                        <a:cubicBezTo>
                          <a:pt x="107870" y="69818"/>
                          <a:pt x="107220" y="69601"/>
                          <a:pt x="106786" y="69384"/>
                        </a:cubicBezTo>
                        <a:cubicBezTo>
                          <a:pt x="107003" y="69384"/>
                          <a:pt x="108955" y="70252"/>
                          <a:pt x="107437" y="69601"/>
                        </a:cubicBezTo>
                        <a:cubicBezTo>
                          <a:pt x="105919" y="68950"/>
                          <a:pt x="104617" y="68300"/>
                          <a:pt x="103099" y="67649"/>
                        </a:cubicBezTo>
                        <a:cubicBezTo>
                          <a:pt x="96593" y="64830"/>
                          <a:pt x="90087" y="61794"/>
                          <a:pt x="83580" y="58757"/>
                        </a:cubicBezTo>
                        <a:cubicBezTo>
                          <a:pt x="61893" y="48564"/>
                          <a:pt x="40639" y="37720"/>
                          <a:pt x="19385" y="26660"/>
                        </a:cubicBezTo>
                        <a:cubicBezTo>
                          <a:pt x="4855" y="19069"/>
                          <a:pt x="-8374" y="41407"/>
                          <a:pt x="6590" y="49215"/>
                        </a:cubicBezTo>
                        <a:lnTo>
                          <a:pt x="6590" y="4921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4" name="Freeform: Shape 183">
                    <a:extLst>
                      <a:ext uri="{FF2B5EF4-FFF2-40B4-BE49-F238E27FC236}">
                        <a16:creationId xmlns:a16="http://schemas.microsoft.com/office/drawing/2014/main" id="{3B002759-9D62-5B78-F593-AEFFC506C7E2}"/>
                      </a:ext>
                    </a:extLst>
                  </p:cNvPr>
                  <p:cNvSpPr/>
                  <p:nvPr/>
                </p:nvSpPr>
                <p:spPr>
                  <a:xfrm>
                    <a:off x="8156815" y="3621115"/>
                    <a:ext cx="54435" cy="45930"/>
                  </a:xfrm>
                  <a:custGeom>
                    <a:avLst/>
                    <a:gdLst>
                      <a:gd name="connsiteX0" fmla="*/ 34700 w 54435"/>
                      <a:gd name="connsiteY0" fmla="*/ 1688 h 45930"/>
                      <a:gd name="connsiteX1" fmla="*/ 21254 w 54435"/>
                      <a:gd name="connsiteY1" fmla="*/ 10580 h 45930"/>
                      <a:gd name="connsiteX2" fmla="*/ 3904 w 54435"/>
                      <a:gd name="connsiteY2" fmla="*/ 23375 h 45930"/>
                      <a:gd name="connsiteX3" fmla="*/ 0 w 54435"/>
                      <a:gd name="connsiteY3" fmla="*/ 32701 h 45930"/>
                      <a:gd name="connsiteX4" fmla="*/ 3904 w 54435"/>
                      <a:gd name="connsiteY4" fmla="*/ 42026 h 45930"/>
                      <a:gd name="connsiteX5" fmla="*/ 13229 w 54435"/>
                      <a:gd name="connsiteY5" fmla="*/ 45930 h 45930"/>
                      <a:gd name="connsiteX6" fmla="*/ 16699 w 54435"/>
                      <a:gd name="connsiteY6" fmla="*/ 45496 h 45930"/>
                      <a:gd name="connsiteX7" fmla="*/ 22555 w 54435"/>
                      <a:gd name="connsiteY7" fmla="*/ 42243 h 45930"/>
                      <a:gd name="connsiteX8" fmla="*/ 23422 w 54435"/>
                      <a:gd name="connsiteY8" fmla="*/ 41593 h 45930"/>
                      <a:gd name="connsiteX9" fmla="*/ 20820 w 54435"/>
                      <a:gd name="connsiteY9" fmla="*/ 43545 h 45930"/>
                      <a:gd name="connsiteX10" fmla="*/ 34917 w 54435"/>
                      <a:gd name="connsiteY10" fmla="*/ 33351 h 45930"/>
                      <a:gd name="connsiteX11" fmla="*/ 47929 w 54435"/>
                      <a:gd name="connsiteY11" fmla="*/ 24676 h 45930"/>
                      <a:gd name="connsiteX12" fmla="*/ 54002 w 54435"/>
                      <a:gd name="connsiteY12" fmla="*/ 16869 h 45930"/>
                      <a:gd name="connsiteX13" fmla="*/ 52700 w 54435"/>
                      <a:gd name="connsiteY13" fmla="*/ 6893 h 45930"/>
                      <a:gd name="connsiteX14" fmla="*/ 44893 w 54435"/>
                      <a:gd name="connsiteY14" fmla="*/ 820 h 45930"/>
                      <a:gd name="connsiteX15" fmla="*/ 34700 w 54435"/>
                      <a:gd name="connsiteY15" fmla="*/ 1688 h 45930"/>
                      <a:gd name="connsiteX16" fmla="*/ 34700 w 54435"/>
                      <a:gd name="connsiteY16" fmla="*/ 1688 h 459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54435" h="45930">
                        <a:moveTo>
                          <a:pt x="34700" y="1688"/>
                        </a:moveTo>
                        <a:cubicBezTo>
                          <a:pt x="30362" y="4724"/>
                          <a:pt x="25808" y="7760"/>
                          <a:pt x="21254" y="10580"/>
                        </a:cubicBezTo>
                        <a:cubicBezTo>
                          <a:pt x="15181" y="14483"/>
                          <a:pt x="9543" y="18821"/>
                          <a:pt x="3904" y="23375"/>
                        </a:cubicBezTo>
                        <a:cubicBezTo>
                          <a:pt x="1518" y="25327"/>
                          <a:pt x="0" y="29664"/>
                          <a:pt x="0" y="32701"/>
                        </a:cubicBezTo>
                        <a:cubicBezTo>
                          <a:pt x="0" y="35954"/>
                          <a:pt x="1518" y="39641"/>
                          <a:pt x="3904" y="42026"/>
                        </a:cubicBezTo>
                        <a:cubicBezTo>
                          <a:pt x="6289" y="44412"/>
                          <a:pt x="9759" y="45930"/>
                          <a:pt x="13229" y="45930"/>
                        </a:cubicBezTo>
                        <a:cubicBezTo>
                          <a:pt x="14314" y="45713"/>
                          <a:pt x="15615" y="45713"/>
                          <a:pt x="16699" y="45496"/>
                        </a:cubicBezTo>
                        <a:cubicBezTo>
                          <a:pt x="18868" y="44846"/>
                          <a:pt x="20820" y="43761"/>
                          <a:pt x="22555" y="42243"/>
                        </a:cubicBezTo>
                        <a:cubicBezTo>
                          <a:pt x="22772" y="42026"/>
                          <a:pt x="23205" y="41810"/>
                          <a:pt x="23422" y="41593"/>
                        </a:cubicBezTo>
                        <a:cubicBezTo>
                          <a:pt x="22555" y="42243"/>
                          <a:pt x="21687" y="42894"/>
                          <a:pt x="20820" y="43545"/>
                        </a:cubicBezTo>
                        <a:cubicBezTo>
                          <a:pt x="25374" y="40074"/>
                          <a:pt x="30146" y="36604"/>
                          <a:pt x="34917" y="33351"/>
                        </a:cubicBezTo>
                        <a:cubicBezTo>
                          <a:pt x="39254" y="30532"/>
                          <a:pt x="43592" y="27713"/>
                          <a:pt x="47929" y="24676"/>
                        </a:cubicBezTo>
                        <a:cubicBezTo>
                          <a:pt x="50749" y="22724"/>
                          <a:pt x="52917" y="20339"/>
                          <a:pt x="54002" y="16869"/>
                        </a:cubicBezTo>
                        <a:cubicBezTo>
                          <a:pt x="54869" y="13833"/>
                          <a:pt x="54436" y="9495"/>
                          <a:pt x="52700" y="6893"/>
                        </a:cubicBezTo>
                        <a:cubicBezTo>
                          <a:pt x="50966" y="4073"/>
                          <a:pt x="48146" y="1688"/>
                          <a:pt x="44893" y="820"/>
                        </a:cubicBezTo>
                        <a:cubicBezTo>
                          <a:pt x="41423" y="-481"/>
                          <a:pt x="37519" y="-264"/>
                          <a:pt x="34700" y="1688"/>
                        </a:cubicBezTo>
                        <a:lnTo>
                          <a:pt x="34700" y="16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5" name="Freeform: Shape 184">
                    <a:extLst>
                      <a:ext uri="{FF2B5EF4-FFF2-40B4-BE49-F238E27FC236}">
                        <a16:creationId xmlns:a16="http://schemas.microsoft.com/office/drawing/2014/main" id="{4522EB72-FEE9-E18F-4209-629E77BE8243}"/>
                      </a:ext>
                    </a:extLst>
                  </p:cNvPr>
                  <p:cNvSpPr/>
                  <p:nvPr/>
                </p:nvSpPr>
                <p:spPr>
                  <a:xfrm>
                    <a:off x="7507419" y="3694414"/>
                    <a:ext cx="143574" cy="94912"/>
                  </a:xfrm>
                  <a:custGeom>
                    <a:avLst/>
                    <a:gdLst>
                      <a:gd name="connsiteX0" fmla="*/ 5928 w 143574"/>
                      <a:gd name="connsiteY0" fmla="*/ 24681 h 94912"/>
                      <a:gd name="connsiteX1" fmla="*/ 123908 w 143574"/>
                      <a:gd name="connsiteY1" fmla="*/ 93213 h 94912"/>
                      <a:gd name="connsiteX2" fmla="*/ 137137 w 143574"/>
                      <a:gd name="connsiteY2" fmla="*/ 70658 h 94912"/>
                      <a:gd name="connsiteX3" fmla="*/ 19157 w 143574"/>
                      <a:gd name="connsiteY3" fmla="*/ 2126 h 94912"/>
                      <a:gd name="connsiteX4" fmla="*/ 5928 w 143574"/>
                      <a:gd name="connsiteY4" fmla="*/ 24681 h 94912"/>
                      <a:gd name="connsiteX5" fmla="*/ 5928 w 143574"/>
                      <a:gd name="connsiteY5" fmla="*/ 24681 h 9491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43574" h="94912">
                        <a:moveTo>
                          <a:pt x="5928" y="24681"/>
                        </a:moveTo>
                        <a:cubicBezTo>
                          <a:pt x="43881" y="49621"/>
                          <a:pt x="84003" y="71309"/>
                          <a:pt x="123908" y="93213"/>
                        </a:cubicBezTo>
                        <a:cubicBezTo>
                          <a:pt x="138655" y="101237"/>
                          <a:pt x="151885" y="78682"/>
                          <a:pt x="137137" y="70658"/>
                        </a:cubicBezTo>
                        <a:cubicBezTo>
                          <a:pt x="97449" y="48971"/>
                          <a:pt x="57111" y="27283"/>
                          <a:pt x="19157" y="2126"/>
                        </a:cubicBezTo>
                        <a:cubicBezTo>
                          <a:pt x="5061" y="-6983"/>
                          <a:pt x="-7952" y="15572"/>
                          <a:pt x="5928" y="24681"/>
                        </a:cubicBezTo>
                        <a:lnTo>
                          <a:pt x="5928" y="2468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6" name="Freeform: Shape 185">
                    <a:extLst>
                      <a:ext uri="{FF2B5EF4-FFF2-40B4-BE49-F238E27FC236}">
                        <a16:creationId xmlns:a16="http://schemas.microsoft.com/office/drawing/2014/main" id="{58BEDE93-011C-4A13-F29E-DF5B7C31A239}"/>
                      </a:ext>
                    </a:extLst>
                  </p:cNvPr>
                  <p:cNvSpPr/>
                  <p:nvPr/>
                </p:nvSpPr>
                <p:spPr>
                  <a:xfrm>
                    <a:off x="7974528" y="3478998"/>
                    <a:ext cx="338891" cy="416226"/>
                  </a:xfrm>
                  <a:custGeom>
                    <a:avLst/>
                    <a:gdLst>
                      <a:gd name="connsiteX0" fmla="*/ 9654 w 338891"/>
                      <a:gd name="connsiteY0" fmla="*/ 25608 h 416226"/>
                      <a:gd name="connsiteX1" fmla="*/ 142382 w 338891"/>
                      <a:gd name="connsiteY1" fmla="*/ 85465 h 416226"/>
                      <a:gd name="connsiteX2" fmla="*/ 244313 w 338891"/>
                      <a:gd name="connsiteY2" fmla="*/ 137732 h 416226"/>
                      <a:gd name="connsiteX3" fmla="*/ 256241 w 338891"/>
                      <a:gd name="connsiteY3" fmla="*/ 145323 h 416226"/>
                      <a:gd name="connsiteX4" fmla="*/ 256892 w 338891"/>
                      <a:gd name="connsiteY4" fmla="*/ 145974 h 416226"/>
                      <a:gd name="connsiteX5" fmla="*/ 256024 w 338891"/>
                      <a:gd name="connsiteY5" fmla="*/ 144672 h 416226"/>
                      <a:gd name="connsiteX6" fmla="*/ 257108 w 338891"/>
                      <a:gd name="connsiteY6" fmla="*/ 146407 h 416226"/>
                      <a:gd name="connsiteX7" fmla="*/ 258193 w 338891"/>
                      <a:gd name="connsiteY7" fmla="*/ 148793 h 416226"/>
                      <a:gd name="connsiteX8" fmla="*/ 258843 w 338891"/>
                      <a:gd name="connsiteY8" fmla="*/ 150094 h 416226"/>
                      <a:gd name="connsiteX9" fmla="*/ 259494 w 338891"/>
                      <a:gd name="connsiteY9" fmla="*/ 151829 h 416226"/>
                      <a:gd name="connsiteX10" fmla="*/ 261012 w 338891"/>
                      <a:gd name="connsiteY10" fmla="*/ 155950 h 416226"/>
                      <a:gd name="connsiteX11" fmla="*/ 266868 w 338891"/>
                      <a:gd name="connsiteY11" fmla="*/ 173950 h 416226"/>
                      <a:gd name="connsiteX12" fmla="*/ 294194 w 338891"/>
                      <a:gd name="connsiteY12" fmla="*/ 283689 h 416226"/>
                      <a:gd name="connsiteX13" fmla="*/ 312845 w 338891"/>
                      <a:gd name="connsiteY13" fmla="*/ 403621 h 416226"/>
                      <a:gd name="connsiteX14" fmla="*/ 338870 w 338891"/>
                      <a:gd name="connsiteY14" fmla="*/ 403621 h 416226"/>
                      <a:gd name="connsiteX15" fmla="*/ 322388 w 338891"/>
                      <a:gd name="connsiteY15" fmla="*/ 291280 h 416226"/>
                      <a:gd name="connsiteX16" fmla="*/ 294628 w 338891"/>
                      <a:gd name="connsiteY16" fmla="*/ 175468 h 416226"/>
                      <a:gd name="connsiteX17" fmla="*/ 281832 w 338891"/>
                      <a:gd name="connsiteY17" fmla="*/ 137949 h 416226"/>
                      <a:gd name="connsiteX18" fmla="*/ 265783 w 338891"/>
                      <a:gd name="connsiteY18" fmla="*/ 120599 h 416226"/>
                      <a:gd name="connsiteX19" fmla="*/ 170575 w 338891"/>
                      <a:gd name="connsiteY19" fmla="*/ 70501 h 416226"/>
                      <a:gd name="connsiteX20" fmla="*/ 16594 w 338891"/>
                      <a:gd name="connsiteY20" fmla="*/ 667 h 416226"/>
                      <a:gd name="connsiteX21" fmla="*/ 546 w 338891"/>
                      <a:gd name="connsiteY21" fmla="*/ 9776 h 416226"/>
                      <a:gd name="connsiteX22" fmla="*/ 9654 w 338891"/>
                      <a:gd name="connsiteY22" fmla="*/ 25608 h 416226"/>
                      <a:gd name="connsiteX23" fmla="*/ 9654 w 338891"/>
                      <a:gd name="connsiteY23" fmla="*/ 25608 h 416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38891" h="416226">
                        <a:moveTo>
                          <a:pt x="9654" y="25608"/>
                        </a:moveTo>
                        <a:cubicBezTo>
                          <a:pt x="54547" y="44259"/>
                          <a:pt x="98573" y="64429"/>
                          <a:pt x="142382" y="85465"/>
                        </a:cubicBezTo>
                        <a:cubicBezTo>
                          <a:pt x="176648" y="101948"/>
                          <a:pt x="211348" y="118430"/>
                          <a:pt x="244313" y="137732"/>
                        </a:cubicBezTo>
                        <a:cubicBezTo>
                          <a:pt x="248434" y="140118"/>
                          <a:pt x="252337" y="142720"/>
                          <a:pt x="256241" y="145323"/>
                        </a:cubicBezTo>
                        <a:cubicBezTo>
                          <a:pt x="259277" y="147275"/>
                          <a:pt x="254289" y="142937"/>
                          <a:pt x="256892" y="145974"/>
                        </a:cubicBezTo>
                        <a:cubicBezTo>
                          <a:pt x="258410" y="147709"/>
                          <a:pt x="256024" y="143805"/>
                          <a:pt x="256024" y="144672"/>
                        </a:cubicBezTo>
                        <a:cubicBezTo>
                          <a:pt x="256024" y="145106"/>
                          <a:pt x="256892" y="145974"/>
                          <a:pt x="257108" y="146407"/>
                        </a:cubicBezTo>
                        <a:cubicBezTo>
                          <a:pt x="257542" y="147275"/>
                          <a:pt x="257976" y="147925"/>
                          <a:pt x="258193" y="148793"/>
                        </a:cubicBezTo>
                        <a:cubicBezTo>
                          <a:pt x="258410" y="149443"/>
                          <a:pt x="259711" y="152263"/>
                          <a:pt x="258843" y="150094"/>
                        </a:cubicBezTo>
                        <a:cubicBezTo>
                          <a:pt x="257759" y="147709"/>
                          <a:pt x="259277" y="151178"/>
                          <a:pt x="259494" y="151829"/>
                        </a:cubicBezTo>
                        <a:cubicBezTo>
                          <a:pt x="259928" y="153130"/>
                          <a:pt x="260578" y="154649"/>
                          <a:pt x="261012" y="155950"/>
                        </a:cubicBezTo>
                        <a:cubicBezTo>
                          <a:pt x="263181" y="161805"/>
                          <a:pt x="265133" y="167878"/>
                          <a:pt x="266868" y="173950"/>
                        </a:cubicBezTo>
                        <a:cubicBezTo>
                          <a:pt x="277928" y="209952"/>
                          <a:pt x="286387" y="246820"/>
                          <a:pt x="294194" y="283689"/>
                        </a:cubicBezTo>
                        <a:cubicBezTo>
                          <a:pt x="302652" y="324244"/>
                          <a:pt x="310893" y="363499"/>
                          <a:pt x="312845" y="403621"/>
                        </a:cubicBezTo>
                        <a:cubicBezTo>
                          <a:pt x="313496" y="420320"/>
                          <a:pt x="339738" y="420537"/>
                          <a:pt x="338870" y="403621"/>
                        </a:cubicBezTo>
                        <a:cubicBezTo>
                          <a:pt x="337135" y="365884"/>
                          <a:pt x="329762" y="328148"/>
                          <a:pt x="322388" y="291280"/>
                        </a:cubicBezTo>
                        <a:cubicBezTo>
                          <a:pt x="314580" y="252459"/>
                          <a:pt x="305688" y="213638"/>
                          <a:pt x="294628" y="175468"/>
                        </a:cubicBezTo>
                        <a:cubicBezTo>
                          <a:pt x="290941" y="162890"/>
                          <a:pt x="287037" y="150094"/>
                          <a:pt x="281832" y="137949"/>
                        </a:cubicBezTo>
                        <a:cubicBezTo>
                          <a:pt x="278362" y="129925"/>
                          <a:pt x="273157" y="125153"/>
                          <a:pt x="265783" y="120599"/>
                        </a:cubicBezTo>
                        <a:cubicBezTo>
                          <a:pt x="235855" y="101297"/>
                          <a:pt x="202456" y="86116"/>
                          <a:pt x="170575" y="70501"/>
                        </a:cubicBezTo>
                        <a:cubicBezTo>
                          <a:pt x="119827" y="45777"/>
                          <a:pt x="68644" y="22355"/>
                          <a:pt x="16594" y="667"/>
                        </a:cubicBezTo>
                        <a:cubicBezTo>
                          <a:pt x="10088" y="-1935"/>
                          <a:pt x="2281" y="3487"/>
                          <a:pt x="546" y="9776"/>
                        </a:cubicBezTo>
                        <a:cubicBezTo>
                          <a:pt x="-1623" y="16933"/>
                          <a:pt x="2931" y="22789"/>
                          <a:pt x="9654" y="25608"/>
                        </a:cubicBezTo>
                        <a:lnTo>
                          <a:pt x="9654" y="2560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7" name="Freeform: Shape 186">
                    <a:extLst>
                      <a:ext uri="{FF2B5EF4-FFF2-40B4-BE49-F238E27FC236}">
                        <a16:creationId xmlns:a16="http://schemas.microsoft.com/office/drawing/2014/main" id="{9A05F8AC-1D2A-BD7B-E8C8-777EC90985AD}"/>
                      </a:ext>
                    </a:extLst>
                  </p:cNvPr>
                  <p:cNvSpPr/>
                  <p:nvPr/>
                </p:nvSpPr>
                <p:spPr>
                  <a:xfrm>
                    <a:off x="7764225" y="3588752"/>
                    <a:ext cx="164883" cy="135857"/>
                  </a:xfrm>
                  <a:custGeom>
                    <a:avLst/>
                    <a:gdLst>
                      <a:gd name="connsiteX0" fmla="*/ 24553 w 164883"/>
                      <a:gd name="connsiteY0" fmla="*/ 67666 h 135857"/>
                      <a:gd name="connsiteX1" fmla="*/ 44939 w 164883"/>
                      <a:gd name="connsiteY1" fmla="*/ 36870 h 135857"/>
                      <a:gd name="connsiteX2" fmla="*/ 65109 w 164883"/>
                      <a:gd name="connsiteY2" fmla="*/ 26243 h 135857"/>
                      <a:gd name="connsiteX3" fmla="*/ 65976 w 164883"/>
                      <a:gd name="connsiteY3" fmla="*/ 26243 h 135857"/>
                      <a:gd name="connsiteX4" fmla="*/ 69012 w 164883"/>
                      <a:gd name="connsiteY4" fmla="*/ 26026 h 135857"/>
                      <a:gd name="connsiteX5" fmla="*/ 75085 w 164883"/>
                      <a:gd name="connsiteY5" fmla="*/ 26243 h 135857"/>
                      <a:gd name="connsiteX6" fmla="*/ 78338 w 164883"/>
                      <a:gd name="connsiteY6" fmla="*/ 26894 h 135857"/>
                      <a:gd name="connsiteX7" fmla="*/ 85061 w 164883"/>
                      <a:gd name="connsiteY7" fmla="*/ 28846 h 135857"/>
                      <a:gd name="connsiteX8" fmla="*/ 95037 w 164883"/>
                      <a:gd name="connsiteY8" fmla="*/ 33400 h 135857"/>
                      <a:gd name="connsiteX9" fmla="*/ 106532 w 164883"/>
                      <a:gd name="connsiteY9" fmla="*/ 40774 h 135857"/>
                      <a:gd name="connsiteX10" fmla="*/ 115857 w 164883"/>
                      <a:gd name="connsiteY10" fmla="*/ 48364 h 135857"/>
                      <a:gd name="connsiteX11" fmla="*/ 125834 w 164883"/>
                      <a:gd name="connsiteY11" fmla="*/ 58124 h 135857"/>
                      <a:gd name="connsiteX12" fmla="*/ 138846 w 164883"/>
                      <a:gd name="connsiteY12" fmla="*/ 88052 h 135857"/>
                      <a:gd name="connsiteX13" fmla="*/ 84844 w 164883"/>
                      <a:gd name="connsiteY13" fmla="*/ 105836 h 135857"/>
                      <a:gd name="connsiteX14" fmla="*/ 24770 w 164883"/>
                      <a:gd name="connsiteY14" fmla="*/ 52268 h 135857"/>
                      <a:gd name="connsiteX15" fmla="*/ 2215 w 164883"/>
                      <a:gd name="connsiteY15" fmla="*/ 65497 h 135857"/>
                      <a:gd name="connsiteX16" fmla="*/ 72483 w 164883"/>
                      <a:gd name="connsiteY16" fmla="*/ 129259 h 135857"/>
                      <a:gd name="connsiteX17" fmla="*/ 159666 w 164883"/>
                      <a:gd name="connsiteY17" fmla="*/ 107571 h 135857"/>
                      <a:gd name="connsiteX18" fmla="*/ 131906 w 164883"/>
                      <a:gd name="connsiteY18" fmla="*/ 28195 h 135857"/>
                      <a:gd name="connsiteX19" fmla="*/ 70097 w 164883"/>
                      <a:gd name="connsiteY19" fmla="*/ 1 h 135857"/>
                      <a:gd name="connsiteX20" fmla="*/ 1998 w 164883"/>
                      <a:gd name="connsiteY20" fmla="*/ 54654 h 135857"/>
                      <a:gd name="connsiteX21" fmla="*/ 6769 w 164883"/>
                      <a:gd name="connsiteY21" fmla="*/ 72437 h 135857"/>
                      <a:gd name="connsiteX22" fmla="*/ 24553 w 164883"/>
                      <a:gd name="connsiteY22" fmla="*/ 67666 h 135857"/>
                      <a:gd name="connsiteX23" fmla="*/ 24553 w 164883"/>
                      <a:gd name="connsiteY23" fmla="*/ 67666 h 1358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164883" h="135857">
                        <a:moveTo>
                          <a:pt x="24553" y="67666"/>
                        </a:moveTo>
                        <a:cubicBezTo>
                          <a:pt x="29758" y="56389"/>
                          <a:pt x="35831" y="45545"/>
                          <a:pt x="44939" y="36870"/>
                        </a:cubicBezTo>
                        <a:cubicBezTo>
                          <a:pt x="51012" y="31014"/>
                          <a:pt x="56867" y="27978"/>
                          <a:pt x="65109" y="26243"/>
                        </a:cubicBezTo>
                        <a:cubicBezTo>
                          <a:pt x="69012" y="25592"/>
                          <a:pt x="63590" y="26243"/>
                          <a:pt x="65976" y="26243"/>
                        </a:cubicBezTo>
                        <a:cubicBezTo>
                          <a:pt x="67061" y="26243"/>
                          <a:pt x="67928" y="26026"/>
                          <a:pt x="69012" y="26026"/>
                        </a:cubicBezTo>
                        <a:cubicBezTo>
                          <a:pt x="70964" y="26026"/>
                          <a:pt x="73133" y="26026"/>
                          <a:pt x="75085" y="26243"/>
                        </a:cubicBezTo>
                        <a:cubicBezTo>
                          <a:pt x="72483" y="26026"/>
                          <a:pt x="77470" y="26677"/>
                          <a:pt x="78338" y="26894"/>
                        </a:cubicBezTo>
                        <a:cubicBezTo>
                          <a:pt x="80507" y="27327"/>
                          <a:pt x="82892" y="27978"/>
                          <a:pt x="85061" y="28846"/>
                        </a:cubicBezTo>
                        <a:cubicBezTo>
                          <a:pt x="89182" y="30147"/>
                          <a:pt x="90266" y="30798"/>
                          <a:pt x="95037" y="33400"/>
                        </a:cubicBezTo>
                        <a:cubicBezTo>
                          <a:pt x="98941" y="35569"/>
                          <a:pt x="102845" y="38171"/>
                          <a:pt x="106532" y="40774"/>
                        </a:cubicBezTo>
                        <a:cubicBezTo>
                          <a:pt x="109134" y="42726"/>
                          <a:pt x="112387" y="45328"/>
                          <a:pt x="115857" y="48364"/>
                        </a:cubicBezTo>
                        <a:cubicBezTo>
                          <a:pt x="119327" y="51401"/>
                          <a:pt x="122581" y="54654"/>
                          <a:pt x="125834" y="58124"/>
                        </a:cubicBezTo>
                        <a:cubicBezTo>
                          <a:pt x="133424" y="65931"/>
                          <a:pt x="139931" y="76775"/>
                          <a:pt x="138846" y="88052"/>
                        </a:cubicBezTo>
                        <a:cubicBezTo>
                          <a:pt x="136677" y="113210"/>
                          <a:pt x="102194" y="111692"/>
                          <a:pt x="84844" y="105836"/>
                        </a:cubicBezTo>
                        <a:cubicBezTo>
                          <a:pt x="58819" y="97161"/>
                          <a:pt x="39517" y="74389"/>
                          <a:pt x="24770" y="52268"/>
                        </a:cubicBezTo>
                        <a:cubicBezTo>
                          <a:pt x="15444" y="38388"/>
                          <a:pt x="-7111" y="51401"/>
                          <a:pt x="2215" y="65497"/>
                        </a:cubicBezTo>
                        <a:cubicBezTo>
                          <a:pt x="19999" y="92173"/>
                          <a:pt x="42337" y="116897"/>
                          <a:pt x="72483" y="129259"/>
                        </a:cubicBezTo>
                        <a:cubicBezTo>
                          <a:pt x="101327" y="140970"/>
                          <a:pt x="144051" y="139018"/>
                          <a:pt x="159666" y="107571"/>
                        </a:cubicBezTo>
                        <a:cubicBezTo>
                          <a:pt x="174847" y="77426"/>
                          <a:pt x="154244" y="47497"/>
                          <a:pt x="131906" y="28195"/>
                        </a:cubicBezTo>
                        <a:cubicBezTo>
                          <a:pt x="114773" y="13231"/>
                          <a:pt x="93736" y="1"/>
                          <a:pt x="70097" y="1"/>
                        </a:cubicBezTo>
                        <a:cubicBezTo>
                          <a:pt x="37132" y="-216"/>
                          <a:pt x="14794" y="27111"/>
                          <a:pt x="1998" y="54654"/>
                        </a:cubicBezTo>
                        <a:cubicBezTo>
                          <a:pt x="-1038" y="60943"/>
                          <a:pt x="263" y="68751"/>
                          <a:pt x="6769" y="72437"/>
                        </a:cubicBezTo>
                        <a:cubicBezTo>
                          <a:pt x="12191" y="75690"/>
                          <a:pt x="21517" y="73956"/>
                          <a:pt x="24553" y="67666"/>
                        </a:cubicBezTo>
                        <a:lnTo>
                          <a:pt x="24553" y="676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8" name="Freeform: Shape 187">
                    <a:extLst>
                      <a:ext uri="{FF2B5EF4-FFF2-40B4-BE49-F238E27FC236}">
                        <a16:creationId xmlns:a16="http://schemas.microsoft.com/office/drawing/2014/main" id="{902B5F2A-A3C0-3643-A06B-ADDF33943210}"/>
                      </a:ext>
                    </a:extLst>
                  </p:cNvPr>
                  <p:cNvSpPr/>
                  <p:nvPr/>
                </p:nvSpPr>
                <p:spPr>
                  <a:xfrm>
                    <a:off x="7548525" y="3355435"/>
                    <a:ext cx="299608" cy="305754"/>
                  </a:xfrm>
                  <a:custGeom>
                    <a:avLst/>
                    <a:gdLst>
                      <a:gd name="connsiteX0" fmla="*/ 299243 w 299608"/>
                      <a:gd name="connsiteY0" fmla="*/ 240909 h 305754"/>
                      <a:gd name="connsiteX1" fmla="*/ 256302 w 299608"/>
                      <a:gd name="connsiteY1" fmla="*/ 57649 h 305754"/>
                      <a:gd name="connsiteX2" fmla="*/ 212493 w 299608"/>
                      <a:gd name="connsiteY2" fmla="*/ 1696 h 305754"/>
                      <a:gd name="connsiteX3" fmla="*/ 140057 w 299608"/>
                      <a:gd name="connsiteY3" fmla="*/ 30106 h 305754"/>
                      <a:gd name="connsiteX4" fmla="*/ 79115 w 299608"/>
                      <a:gd name="connsiteY4" fmla="*/ 93000 h 305754"/>
                      <a:gd name="connsiteX5" fmla="*/ 22945 w 299608"/>
                      <a:gd name="connsiteY5" fmla="*/ 162400 h 305754"/>
                      <a:gd name="connsiteX6" fmla="*/ 2992 w 299608"/>
                      <a:gd name="connsiteY6" fmla="*/ 240909 h 305754"/>
                      <a:gd name="connsiteX7" fmla="*/ 60898 w 299608"/>
                      <a:gd name="connsiteY7" fmla="*/ 288187 h 305754"/>
                      <a:gd name="connsiteX8" fmla="*/ 143527 w 299608"/>
                      <a:gd name="connsiteY8" fmla="*/ 303152 h 305754"/>
                      <a:gd name="connsiteX9" fmla="*/ 226807 w 299608"/>
                      <a:gd name="connsiteY9" fmla="*/ 305754 h 305754"/>
                      <a:gd name="connsiteX10" fmla="*/ 226807 w 299608"/>
                      <a:gd name="connsiteY10" fmla="*/ 279729 h 305754"/>
                      <a:gd name="connsiteX11" fmla="*/ 92345 w 299608"/>
                      <a:gd name="connsiteY11" fmla="*/ 269970 h 305754"/>
                      <a:gd name="connsiteX12" fmla="*/ 37042 w 299608"/>
                      <a:gd name="connsiteY12" fmla="*/ 246764 h 305754"/>
                      <a:gd name="connsiteX13" fmla="*/ 37692 w 299608"/>
                      <a:gd name="connsiteY13" fmla="*/ 188208 h 305754"/>
                      <a:gd name="connsiteX14" fmla="*/ 84754 w 299608"/>
                      <a:gd name="connsiteY14" fmla="*/ 126182 h 305754"/>
                      <a:gd name="connsiteX15" fmla="*/ 140491 w 299608"/>
                      <a:gd name="connsiteY15" fmla="*/ 66758 h 305754"/>
                      <a:gd name="connsiteX16" fmla="*/ 195577 w 299608"/>
                      <a:gd name="connsiteY16" fmla="*/ 26853 h 305754"/>
                      <a:gd name="connsiteX17" fmla="*/ 230277 w 299608"/>
                      <a:gd name="connsiteY17" fmla="*/ 62638 h 305754"/>
                      <a:gd name="connsiteX18" fmla="*/ 274086 w 299608"/>
                      <a:gd name="connsiteY18" fmla="*/ 248499 h 305754"/>
                      <a:gd name="connsiteX19" fmla="*/ 290134 w 299608"/>
                      <a:gd name="connsiteY19" fmla="*/ 257608 h 305754"/>
                      <a:gd name="connsiteX20" fmla="*/ 299243 w 299608"/>
                      <a:gd name="connsiteY20" fmla="*/ 240909 h 305754"/>
                      <a:gd name="connsiteX21" fmla="*/ 299243 w 299608"/>
                      <a:gd name="connsiteY21" fmla="*/ 240909 h 3057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299608" h="305754">
                        <a:moveTo>
                          <a:pt x="299243" y="240909"/>
                        </a:moveTo>
                        <a:cubicBezTo>
                          <a:pt x="287315" y="179316"/>
                          <a:pt x="273435" y="117941"/>
                          <a:pt x="256302" y="57649"/>
                        </a:cubicBezTo>
                        <a:cubicBezTo>
                          <a:pt x="249579" y="34227"/>
                          <a:pt x="238301" y="8636"/>
                          <a:pt x="212493" y="1696"/>
                        </a:cubicBezTo>
                        <a:cubicBezTo>
                          <a:pt x="185167" y="-5678"/>
                          <a:pt x="159142" y="12323"/>
                          <a:pt x="140057" y="30106"/>
                        </a:cubicBezTo>
                        <a:cubicBezTo>
                          <a:pt x="118803" y="49842"/>
                          <a:pt x="98634" y="71529"/>
                          <a:pt x="79115" y="93000"/>
                        </a:cubicBezTo>
                        <a:cubicBezTo>
                          <a:pt x="59163" y="114904"/>
                          <a:pt x="39861" y="137893"/>
                          <a:pt x="22945" y="162400"/>
                        </a:cubicBezTo>
                        <a:cubicBezTo>
                          <a:pt x="7763" y="184521"/>
                          <a:pt x="-6333" y="213582"/>
                          <a:pt x="2992" y="240909"/>
                        </a:cubicBezTo>
                        <a:cubicBezTo>
                          <a:pt x="11884" y="266717"/>
                          <a:pt x="36608" y="279729"/>
                          <a:pt x="60898" y="288187"/>
                        </a:cubicBezTo>
                        <a:cubicBezTo>
                          <a:pt x="87356" y="297513"/>
                          <a:pt x="115767" y="300766"/>
                          <a:pt x="143527" y="303152"/>
                        </a:cubicBezTo>
                        <a:cubicBezTo>
                          <a:pt x="171287" y="305320"/>
                          <a:pt x="199047" y="305754"/>
                          <a:pt x="226807" y="305754"/>
                        </a:cubicBezTo>
                        <a:cubicBezTo>
                          <a:pt x="243723" y="305754"/>
                          <a:pt x="243723" y="279729"/>
                          <a:pt x="226807" y="279729"/>
                        </a:cubicBezTo>
                        <a:cubicBezTo>
                          <a:pt x="182131" y="279729"/>
                          <a:pt x="136370" y="279512"/>
                          <a:pt x="92345" y="269970"/>
                        </a:cubicBezTo>
                        <a:cubicBezTo>
                          <a:pt x="73693" y="265849"/>
                          <a:pt x="51355" y="260210"/>
                          <a:pt x="37042" y="246764"/>
                        </a:cubicBezTo>
                        <a:cubicBezTo>
                          <a:pt x="19258" y="230065"/>
                          <a:pt x="27065" y="206426"/>
                          <a:pt x="37692" y="188208"/>
                        </a:cubicBezTo>
                        <a:cubicBezTo>
                          <a:pt x="50705" y="165870"/>
                          <a:pt x="67838" y="145701"/>
                          <a:pt x="84754" y="126182"/>
                        </a:cubicBezTo>
                        <a:cubicBezTo>
                          <a:pt x="102538" y="105796"/>
                          <a:pt x="121406" y="86060"/>
                          <a:pt x="140491" y="66758"/>
                        </a:cubicBezTo>
                        <a:cubicBezTo>
                          <a:pt x="155238" y="51794"/>
                          <a:pt x="173239" y="29890"/>
                          <a:pt x="195577" y="26853"/>
                        </a:cubicBezTo>
                        <a:cubicBezTo>
                          <a:pt x="216614" y="23817"/>
                          <a:pt x="225289" y="46155"/>
                          <a:pt x="230277" y="62638"/>
                        </a:cubicBezTo>
                        <a:cubicBezTo>
                          <a:pt x="248278" y="123579"/>
                          <a:pt x="261941" y="186256"/>
                          <a:pt x="274086" y="248499"/>
                        </a:cubicBezTo>
                        <a:cubicBezTo>
                          <a:pt x="275387" y="255439"/>
                          <a:pt x="283628" y="259343"/>
                          <a:pt x="290134" y="257608"/>
                        </a:cubicBezTo>
                        <a:cubicBezTo>
                          <a:pt x="297508" y="255005"/>
                          <a:pt x="300761" y="247849"/>
                          <a:pt x="299243" y="240909"/>
                        </a:cubicBezTo>
                        <a:lnTo>
                          <a:pt x="299243" y="240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89" name="Freeform: Shape 188">
                    <a:extLst>
                      <a:ext uri="{FF2B5EF4-FFF2-40B4-BE49-F238E27FC236}">
                        <a16:creationId xmlns:a16="http://schemas.microsoft.com/office/drawing/2014/main" id="{0F5853A7-95A4-FC39-91C0-B2A660937BD0}"/>
                      </a:ext>
                    </a:extLst>
                  </p:cNvPr>
                  <p:cNvSpPr/>
                  <p:nvPr/>
                </p:nvSpPr>
                <p:spPr>
                  <a:xfrm>
                    <a:off x="7736138" y="3496979"/>
                    <a:ext cx="74847" cy="126346"/>
                  </a:xfrm>
                  <a:custGeom>
                    <a:avLst/>
                    <a:gdLst>
                      <a:gd name="connsiteX0" fmla="*/ 591 w 74847"/>
                      <a:gd name="connsiteY0" fmla="*/ 16519 h 126346"/>
                      <a:gd name="connsiteX1" fmla="*/ 50255 w 74847"/>
                      <a:gd name="connsiteY1" fmla="*/ 120185 h 126346"/>
                      <a:gd name="connsiteX2" fmla="*/ 72810 w 74847"/>
                      <a:gd name="connsiteY2" fmla="*/ 106956 h 126346"/>
                      <a:gd name="connsiteX3" fmla="*/ 25748 w 74847"/>
                      <a:gd name="connsiteY3" fmla="*/ 9579 h 126346"/>
                      <a:gd name="connsiteX4" fmla="*/ 9699 w 74847"/>
                      <a:gd name="connsiteY4" fmla="*/ 470 h 126346"/>
                      <a:gd name="connsiteX5" fmla="*/ 591 w 74847"/>
                      <a:gd name="connsiteY5" fmla="*/ 16519 h 126346"/>
                      <a:gd name="connsiteX6" fmla="*/ 591 w 74847"/>
                      <a:gd name="connsiteY6" fmla="*/ 16519 h 12634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74847" h="126346">
                        <a:moveTo>
                          <a:pt x="591" y="16519"/>
                        </a:moveTo>
                        <a:cubicBezTo>
                          <a:pt x="13386" y="52737"/>
                          <a:pt x="29869" y="87654"/>
                          <a:pt x="50255" y="120185"/>
                        </a:cubicBezTo>
                        <a:cubicBezTo>
                          <a:pt x="59147" y="134499"/>
                          <a:pt x="81702" y="121269"/>
                          <a:pt x="72810" y="106956"/>
                        </a:cubicBezTo>
                        <a:cubicBezTo>
                          <a:pt x="53725" y="76159"/>
                          <a:pt x="37676" y="43628"/>
                          <a:pt x="25748" y="9579"/>
                        </a:cubicBezTo>
                        <a:cubicBezTo>
                          <a:pt x="23362" y="2856"/>
                          <a:pt x="16856" y="-1482"/>
                          <a:pt x="9699" y="470"/>
                        </a:cubicBezTo>
                        <a:cubicBezTo>
                          <a:pt x="3410" y="2205"/>
                          <a:pt x="-1795" y="9796"/>
                          <a:pt x="591" y="16519"/>
                        </a:cubicBezTo>
                        <a:lnTo>
                          <a:pt x="591" y="1651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0" name="Freeform: Shape 189">
                    <a:extLst>
                      <a:ext uri="{FF2B5EF4-FFF2-40B4-BE49-F238E27FC236}">
                        <a16:creationId xmlns:a16="http://schemas.microsoft.com/office/drawing/2014/main" id="{C09F5E5F-94A5-189B-BF9F-1588AD05D800}"/>
                      </a:ext>
                    </a:extLst>
                  </p:cNvPr>
                  <p:cNvSpPr/>
                  <p:nvPr/>
                </p:nvSpPr>
                <p:spPr>
                  <a:xfrm>
                    <a:off x="7870369" y="3611974"/>
                    <a:ext cx="331586" cy="262416"/>
                  </a:xfrm>
                  <a:custGeom>
                    <a:avLst/>
                    <a:gdLst>
                      <a:gd name="connsiteX0" fmla="*/ 1906 w 331586"/>
                      <a:gd name="connsiteY0" fmla="*/ 114929 h 262416"/>
                      <a:gd name="connsiteX1" fmla="*/ 57643 w 331586"/>
                      <a:gd name="connsiteY1" fmla="*/ 176521 h 262416"/>
                      <a:gd name="connsiteX2" fmla="*/ 119019 w 331586"/>
                      <a:gd name="connsiteY2" fmla="*/ 235945 h 262416"/>
                      <a:gd name="connsiteX3" fmla="*/ 196877 w 331586"/>
                      <a:gd name="connsiteY3" fmla="*/ 262404 h 262416"/>
                      <a:gd name="connsiteX4" fmla="*/ 268445 w 331586"/>
                      <a:gd name="connsiteY4" fmla="*/ 237897 h 262416"/>
                      <a:gd name="connsiteX5" fmla="*/ 330905 w 331586"/>
                      <a:gd name="connsiteY5" fmla="*/ 93241 h 262416"/>
                      <a:gd name="connsiteX6" fmla="*/ 300326 w 331586"/>
                      <a:gd name="connsiteY6" fmla="*/ 21889 h 262416"/>
                      <a:gd name="connsiteX7" fmla="*/ 238517 w 331586"/>
                      <a:gd name="connsiteY7" fmla="*/ 202 h 262416"/>
                      <a:gd name="connsiteX8" fmla="*/ 148731 w 331586"/>
                      <a:gd name="connsiteY8" fmla="*/ 9528 h 262416"/>
                      <a:gd name="connsiteX9" fmla="*/ 41595 w 331586"/>
                      <a:gd name="connsiteY9" fmla="*/ 35986 h 262416"/>
                      <a:gd name="connsiteX10" fmla="*/ 48534 w 331586"/>
                      <a:gd name="connsiteY10" fmla="*/ 61144 h 262416"/>
                      <a:gd name="connsiteX11" fmla="*/ 214010 w 331586"/>
                      <a:gd name="connsiteY11" fmla="*/ 26878 h 262416"/>
                      <a:gd name="connsiteX12" fmla="*/ 269096 w 331586"/>
                      <a:gd name="connsiteY12" fmla="*/ 32516 h 262416"/>
                      <a:gd name="connsiteX13" fmla="*/ 301411 w 331586"/>
                      <a:gd name="connsiteY13" fmla="*/ 75674 h 262416"/>
                      <a:gd name="connsiteX14" fmla="*/ 265626 w 331586"/>
                      <a:gd name="connsiteY14" fmla="*/ 206233 h 262416"/>
                      <a:gd name="connsiteX15" fmla="*/ 208154 w 331586"/>
                      <a:gd name="connsiteY15" fmla="*/ 235077 h 262416"/>
                      <a:gd name="connsiteX16" fmla="*/ 143742 w 331586"/>
                      <a:gd name="connsiteY16" fmla="*/ 220764 h 262416"/>
                      <a:gd name="connsiteX17" fmla="*/ 81066 w 331586"/>
                      <a:gd name="connsiteY17" fmla="*/ 163075 h 262416"/>
                      <a:gd name="connsiteX18" fmla="*/ 24245 w 331586"/>
                      <a:gd name="connsiteY18" fmla="*/ 101699 h 262416"/>
                      <a:gd name="connsiteX19" fmla="*/ 6461 w 331586"/>
                      <a:gd name="connsiteY19" fmla="*/ 96928 h 262416"/>
                      <a:gd name="connsiteX20" fmla="*/ 1906 w 331586"/>
                      <a:gd name="connsiteY20" fmla="*/ 114929 h 262416"/>
                      <a:gd name="connsiteX21" fmla="*/ 1906 w 331586"/>
                      <a:gd name="connsiteY21" fmla="*/ 114929 h 2624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31586" h="262416">
                        <a:moveTo>
                          <a:pt x="1906" y="114929"/>
                        </a:moveTo>
                        <a:cubicBezTo>
                          <a:pt x="17955" y="137701"/>
                          <a:pt x="38341" y="156569"/>
                          <a:pt x="57643" y="176521"/>
                        </a:cubicBezTo>
                        <a:cubicBezTo>
                          <a:pt x="77596" y="197124"/>
                          <a:pt x="95380" y="219029"/>
                          <a:pt x="119019" y="235945"/>
                        </a:cubicBezTo>
                        <a:cubicBezTo>
                          <a:pt x="141574" y="251993"/>
                          <a:pt x="168900" y="262837"/>
                          <a:pt x="196877" y="262404"/>
                        </a:cubicBezTo>
                        <a:cubicBezTo>
                          <a:pt x="222468" y="261970"/>
                          <a:pt x="247842" y="252861"/>
                          <a:pt x="268445" y="237897"/>
                        </a:cubicBezTo>
                        <a:cubicBezTo>
                          <a:pt x="313339" y="205365"/>
                          <a:pt x="335893" y="148111"/>
                          <a:pt x="330905" y="93241"/>
                        </a:cubicBezTo>
                        <a:cubicBezTo>
                          <a:pt x="328520" y="67433"/>
                          <a:pt x="320495" y="39673"/>
                          <a:pt x="300326" y="21889"/>
                        </a:cubicBezTo>
                        <a:cubicBezTo>
                          <a:pt x="283193" y="6708"/>
                          <a:pt x="261072" y="1286"/>
                          <a:pt x="238517" y="202"/>
                        </a:cubicBezTo>
                        <a:cubicBezTo>
                          <a:pt x="208588" y="-1099"/>
                          <a:pt x="178009" y="4106"/>
                          <a:pt x="148731" y="9528"/>
                        </a:cubicBezTo>
                        <a:cubicBezTo>
                          <a:pt x="112512" y="16468"/>
                          <a:pt x="77162" y="26227"/>
                          <a:pt x="41595" y="35986"/>
                        </a:cubicBezTo>
                        <a:cubicBezTo>
                          <a:pt x="25329" y="40541"/>
                          <a:pt x="32269" y="65698"/>
                          <a:pt x="48534" y="61144"/>
                        </a:cubicBezTo>
                        <a:cubicBezTo>
                          <a:pt x="102753" y="46179"/>
                          <a:pt x="157623" y="30998"/>
                          <a:pt x="214010" y="26878"/>
                        </a:cubicBezTo>
                        <a:cubicBezTo>
                          <a:pt x="232661" y="25576"/>
                          <a:pt x="251963" y="24926"/>
                          <a:pt x="269096" y="32516"/>
                        </a:cubicBezTo>
                        <a:cubicBezTo>
                          <a:pt x="286012" y="39890"/>
                          <a:pt x="296422" y="56806"/>
                          <a:pt x="301411" y="75674"/>
                        </a:cubicBezTo>
                        <a:cubicBezTo>
                          <a:pt x="312905" y="120134"/>
                          <a:pt x="299242" y="174352"/>
                          <a:pt x="265626" y="206233"/>
                        </a:cubicBezTo>
                        <a:cubicBezTo>
                          <a:pt x="249794" y="221197"/>
                          <a:pt x="229625" y="231824"/>
                          <a:pt x="208154" y="235077"/>
                        </a:cubicBezTo>
                        <a:cubicBezTo>
                          <a:pt x="185599" y="238547"/>
                          <a:pt x="163044" y="232258"/>
                          <a:pt x="143742" y="220764"/>
                        </a:cubicBezTo>
                        <a:cubicBezTo>
                          <a:pt x="118585" y="206016"/>
                          <a:pt x="100801" y="183895"/>
                          <a:pt x="81066" y="163075"/>
                        </a:cubicBezTo>
                        <a:cubicBezTo>
                          <a:pt x="61981" y="143122"/>
                          <a:pt x="40293" y="124471"/>
                          <a:pt x="24245" y="101699"/>
                        </a:cubicBezTo>
                        <a:cubicBezTo>
                          <a:pt x="20124" y="95844"/>
                          <a:pt x="12750" y="93241"/>
                          <a:pt x="6461" y="96928"/>
                        </a:cubicBezTo>
                        <a:cubicBezTo>
                          <a:pt x="822" y="100398"/>
                          <a:pt x="-2214" y="109290"/>
                          <a:pt x="1906" y="114929"/>
                        </a:cubicBezTo>
                        <a:lnTo>
                          <a:pt x="1906" y="11492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1" name="Freeform: Shape 190">
                    <a:extLst>
                      <a:ext uri="{FF2B5EF4-FFF2-40B4-BE49-F238E27FC236}">
                        <a16:creationId xmlns:a16="http://schemas.microsoft.com/office/drawing/2014/main" id="{59EDA26B-D46D-7F4E-33AB-2C682F87B39D}"/>
                      </a:ext>
                    </a:extLst>
                  </p:cNvPr>
                  <p:cNvSpPr/>
                  <p:nvPr/>
                </p:nvSpPr>
                <p:spPr>
                  <a:xfrm>
                    <a:off x="7898511" y="3671124"/>
                    <a:ext cx="122345" cy="48854"/>
                  </a:xfrm>
                  <a:custGeom>
                    <a:avLst/>
                    <a:gdLst>
                      <a:gd name="connsiteX0" fmla="*/ 13018 w 122345"/>
                      <a:gd name="connsiteY0" fmla="*/ 26066 h 48854"/>
                      <a:gd name="connsiteX1" fmla="*/ 105840 w 122345"/>
                      <a:gd name="connsiteY1" fmla="*/ 48188 h 48854"/>
                      <a:gd name="connsiteX2" fmla="*/ 121889 w 122345"/>
                      <a:gd name="connsiteY2" fmla="*/ 39079 h 48854"/>
                      <a:gd name="connsiteX3" fmla="*/ 112781 w 122345"/>
                      <a:gd name="connsiteY3" fmla="*/ 23030 h 48854"/>
                      <a:gd name="connsiteX4" fmla="*/ 13018 w 122345"/>
                      <a:gd name="connsiteY4" fmla="*/ 41 h 48854"/>
                      <a:gd name="connsiteX5" fmla="*/ 6 w 122345"/>
                      <a:gd name="connsiteY5" fmla="*/ 13054 h 48854"/>
                      <a:gd name="connsiteX6" fmla="*/ 13018 w 122345"/>
                      <a:gd name="connsiteY6" fmla="*/ 26066 h 48854"/>
                      <a:gd name="connsiteX7" fmla="*/ 13018 w 122345"/>
                      <a:gd name="connsiteY7" fmla="*/ 26066 h 488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22345" h="48854">
                        <a:moveTo>
                          <a:pt x="13018" y="26066"/>
                        </a:moveTo>
                        <a:cubicBezTo>
                          <a:pt x="44899" y="28886"/>
                          <a:pt x="76129" y="36693"/>
                          <a:pt x="105840" y="48188"/>
                        </a:cubicBezTo>
                        <a:cubicBezTo>
                          <a:pt x="112347" y="50790"/>
                          <a:pt x="120154" y="45368"/>
                          <a:pt x="121889" y="39079"/>
                        </a:cubicBezTo>
                        <a:cubicBezTo>
                          <a:pt x="123841" y="31705"/>
                          <a:pt x="119287" y="25632"/>
                          <a:pt x="112781" y="23030"/>
                        </a:cubicBezTo>
                        <a:cubicBezTo>
                          <a:pt x="80683" y="10668"/>
                          <a:pt x="47284" y="3077"/>
                          <a:pt x="13018" y="41"/>
                        </a:cubicBezTo>
                        <a:cubicBezTo>
                          <a:pt x="6078" y="-609"/>
                          <a:pt x="6" y="6548"/>
                          <a:pt x="6" y="13054"/>
                        </a:cubicBezTo>
                        <a:cubicBezTo>
                          <a:pt x="-211" y="20644"/>
                          <a:pt x="5861" y="25416"/>
                          <a:pt x="13018" y="26066"/>
                        </a:cubicBezTo>
                        <a:lnTo>
                          <a:pt x="13018" y="2606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2" name="Freeform: Shape 191">
                    <a:extLst>
                      <a:ext uri="{FF2B5EF4-FFF2-40B4-BE49-F238E27FC236}">
                        <a16:creationId xmlns:a16="http://schemas.microsoft.com/office/drawing/2014/main" id="{F5EB5DBC-7EF2-F0C9-9529-63FC46B6205D}"/>
                      </a:ext>
                    </a:extLst>
                  </p:cNvPr>
                  <p:cNvSpPr/>
                  <p:nvPr/>
                </p:nvSpPr>
                <p:spPr>
                  <a:xfrm>
                    <a:off x="7971332" y="3489424"/>
                    <a:ext cx="33942" cy="32314"/>
                  </a:xfrm>
                  <a:custGeom>
                    <a:avLst/>
                    <a:gdLst>
                      <a:gd name="connsiteX0" fmla="*/ 11767 w 33942"/>
                      <a:gd name="connsiteY0" fmla="*/ 3904 h 32314"/>
                      <a:gd name="connsiteX1" fmla="*/ 3525 w 33942"/>
                      <a:gd name="connsiteY1" fmla="*/ 10410 h 32314"/>
                      <a:gd name="connsiteX2" fmla="*/ 12851 w 33942"/>
                      <a:gd name="connsiteY2" fmla="*/ 6506 h 32314"/>
                      <a:gd name="connsiteX3" fmla="*/ 12851 w 33942"/>
                      <a:gd name="connsiteY3" fmla="*/ 6506 h 32314"/>
                      <a:gd name="connsiteX4" fmla="*/ 7863 w 33942"/>
                      <a:gd name="connsiteY4" fmla="*/ 7591 h 32314"/>
                      <a:gd name="connsiteX5" fmla="*/ 3742 w 33942"/>
                      <a:gd name="connsiteY5" fmla="*/ 10193 h 32314"/>
                      <a:gd name="connsiteX6" fmla="*/ 1140 w 33942"/>
                      <a:gd name="connsiteY6" fmla="*/ 14314 h 32314"/>
                      <a:gd name="connsiteX7" fmla="*/ 55 w 33942"/>
                      <a:gd name="connsiteY7" fmla="*/ 19302 h 32314"/>
                      <a:gd name="connsiteX8" fmla="*/ 489 w 33942"/>
                      <a:gd name="connsiteY8" fmla="*/ 22772 h 32314"/>
                      <a:gd name="connsiteX9" fmla="*/ 3742 w 33942"/>
                      <a:gd name="connsiteY9" fmla="*/ 28627 h 32314"/>
                      <a:gd name="connsiteX10" fmla="*/ 6345 w 33942"/>
                      <a:gd name="connsiteY10" fmla="*/ 30579 h 32314"/>
                      <a:gd name="connsiteX11" fmla="*/ 12851 w 33942"/>
                      <a:gd name="connsiteY11" fmla="*/ 32314 h 32314"/>
                      <a:gd name="connsiteX12" fmla="*/ 12851 w 33942"/>
                      <a:gd name="connsiteY12" fmla="*/ 32314 h 32314"/>
                      <a:gd name="connsiteX13" fmla="*/ 17839 w 33942"/>
                      <a:gd name="connsiteY13" fmla="*/ 31230 h 32314"/>
                      <a:gd name="connsiteX14" fmla="*/ 20658 w 33942"/>
                      <a:gd name="connsiteY14" fmla="*/ 29495 h 32314"/>
                      <a:gd name="connsiteX15" fmla="*/ 22393 w 33942"/>
                      <a:gd name="connsiteY15" fmla="*/ 27977 h 32314"/>
                      <a:gd name="connsiteX16" fmla="*/ 23478 w 33942"/>
                      <a:gd name="connsiteY16" fmla="*/ 27109 h 32314"/>
                      <a:gd name="connsiteX17" fmla="*/ 25646 w 33942"/>
                      <a:gd name="connsiteY17" fmla="*/ 25374 h 32314"/>
                      <a:gd name="connsiteX18" fmla="*/ 30201 w 33942"/>
                      <a:gd name="connsiteY18" fmla="*/ 21904 h 32314"/>
                      <a:gd name="connsiteX19" fmla="*/ 32803 w 33942"/>
                      <a:gd name="connsiteY19" fmla="*/ 17784 h 32314"/>
                      <a:gd name="connsiteX20" fmla="*/ 33888 w 33942"/>
                      <a:gd name="connsiteY20" fmla="*/ 12796 h 32314"/>
                      <a:gd name="connsiteX21" fmla="*/ 32803 w 33942"/>
                      <a:gd name="connsiteY21" fmla="*/ 7807 h 32314"/>
                      <a:gd name="connsiteX22" fmla="*/ 30201 w 33942"/>
                      <a:gd name="connsiteY22" fmla="*/ 3687 h 32314"/>
                      <a:gd name="connsiteX23" fmla="*/ 27598 w 33942"/>
                      <a:gd name="connsiteY23" fmla="*/ 1735 h 32314"/>
                      <a:gd name="connsiteX24" fmla="*/ 21092 w 33942"/>
                      <a:gd name="connsiteY24" fmla="*/ 0 h 32314"/>
                      <a:gd name="connsiteX25" fmla="*/ 17622 w 33942"/>
                      <a:gd name="connsiteY25" fmla="*/ 434 h 32314"/>
                      <a:gd name="connsiteX26" fmla="*/ 11767 w 33942"/>
                      <a:gd name="connsiteY26" fmla="*/ 3904 h 32314"/>
                      <a:gd name="connsiteX27" fmla="*/ 11767 w 33942"/>
                      <a:gd name="connsiteY27" fmla="*/ 3904 h 323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</a:cxnLst>
                    <a:rect l="l" t="t" r="r" b="b"/>
                    <a:pathLst>
                      <a:path w="33942" h="32314">
                        <a:moveTo>
                          <a:pt x="11767" y="3904"/>
                        </a:moveTo>
                        <a:cubicBezTo>
                          <a:pt x="8947" y="6072"/>
                          <a:pt x="6345" y="8241"/>
                          <a:pt x="3525" y="10410"/>
                        </a:cubicBezTo>
                        <a:cubicBezTo>
                          <a:pt x="6561" y="9109"/>
                          <a:pt x="9598" y="7807"/>
                          <a:pt x="12851" y="6506"/>
                        </a:cubicBezTo>
                        <a:cubicBezTo>
                          <a:pt x="12851" y="6506"/>
                          <a:pt x="12851" y="6506"/>
                          <a:pt x="12851" y="6506"/>
                        </a:cubicBezTo>
                        <a:cubicBezTo>
                          <a:pt x="11116" y="6506"/>
                          <a:pt x="9381" y="6723"/>
                          <a:pt x="7863" y="7591"/>
                        </a:cubicBezTo>
                        <a:cubicBezTo>
                          <a:pt x="6345" y="8024"/>
                          <a:pt x="4826" y="9109"/>
                          <a:pt x="3742" y="10193"/>
                        </a:cubicBezTo>
                        <a:cubicBezTo>
                          <a:pt x="2441" y="11277"/>
                          <a:pt x="1573" y="12796"/>
                          <a:pt x="1140" y="14314"/>
                        </a:cubicBezTo>
                        <a:cubicBezTo>
                          <a:pt x="272" y="15832"/>
                          <a:pt x="-162" y="17567"/>
                          <a:pt x="55" y="19302"/>
                        </a:cubicBezTo>
                        <a:cubicBezTo>
                          <a:pt x="272" y="20386"/>
                          <a:pt x="272" y="21687"/>
                          <a:pt x="489" y="22772"/>
                        </a:cubicBezTo>
                        <a:cubicBezTo>
                          <a:pt x="1140" y="24941"/>
                          <a:pt x="2224" y="26892"/>
                          <a:pt x="3742" y="28627"/>
                        </a:cubicBezTo>
                        <a:cubicBezTo>
                          <a:pt x="4610" y="29278"/>
                          <a:pt x="5477" y="29929"/>
                          <a:pt x="6345" y="30579"/>
                        </a:cubicBezTo>
                        <a:cubicBezTo>
                          <a:pt x="8296" y="31664"/>
                          <a:pt x="10682" y="32314"/>
                          <a:pt x="12851" y="32314"/>
                        </a:cubicBezTo>
                        <a:cubicBezTo>
                          <a:pt x="12851" y="32314"/>
                          <a:pt x="12851" y="32314"/>
                          <a:pt x="12851" y="32314"/>
                        </a:cubicBezTo>
                        <a:cubicBezTo>
                          <a:pt x="14586" y="32314"/>
                          <a:pt x="16321" y="32097"/>
                          <a:pt x="17839" y="31230"/>
                        </a:cubicBezTo>
                        <a:cubicBezTo>
                          <a:pt x="18923" y="31013"/>
                          <a:pt x="20008" y="30362"/>
                          <a:pt x="20658" y="29495"/>
                        </a:cubicBezTo>
                        <a:cubicBezTo>
                          <a:pt x="21309" y="29061"/>
                          <a:pt x="21960" y="28627"/>
                          <a:pt x="22393" y="27977"/>
                        </a:cubicBezTo>
                        <a:cubicBezTo>
                          <a:pt x="22827" y="27760"/>
                          <a:pt x="23044" y="27326"/>
                          <a:pt x="23478" y="27109"/>
                        </a:cubicBezTo>
                        <a:cubicBezTo>
                          <a:pt x="24128" y="26459"/>
                          <a:pt x="24996" y="26025"/>
                          <a:pt x="25646" y="25374"/>
                        </a:cubicBezTo>
                        <a:cubicBezTo>
                          <a:pt x="27165" y="24290"/>
                          <a:pt x="28683" y="22989"/>
                          <a:pt x="30201" y="21904"/>
                        </a:cubicBezTo>
                        <a:cubicBezTo>
                          <a:pt x="31502" y="20820"/>
                          <a:pt x="32370" y="19302"/>
                          <a:pt x="32803" y="17784"/>
                        </a:cubicBezTo>
                        <a:cubicBezTo>
                          <a:pt x="33671" y="16266"/>
                          <a:pt x="34104" y="14531"/>
                          <a:pt x="33888" y="12796"/>
                        </a:cubicBezTo>
                        <a:cubicBezTo>
                          <a:pt x="33888" y="11061"/>
                          <a:pt x="33671" y="9326"/>
                          <a:pt x="32803" y="7807"/>
                        </a:cubicBezTo>
                        <a:cubicBezTo>
                          <a:pt x="32370" y="6289"/>
                          <a:pt x="31285" y="4771"/>
                          <a:pt x="30201" y="3687"/>
                        </a:cubicBezTo>
                        <a:cubicBezTo>
                          <a:pt x="29333" y="3036"/>
                          <a:pt x="28466" y="2386"/>
                          <a:pt x="27598" y="1735"/>
                        </a:cubicBezTo>
                        <a:cubicBezTo>
                          <a:pt x="25646" y="651"/>
                          <a:pt x="23261" y="0"/>
                          <a:pt x="21092" y="0"/>
                        </a:cubicBezTo>
                        <a:cubicBezTo>
                          <a:pt x="20008" y="217"/>
                          <a:pt x="18706" y="217"/>
                          <a:pt x="17622" y="434"/>
                        </a:cubicBezTo>
                        <a:cubicBezTo>
                          <a:pt x="15453" y="1084"/>
                          <a:pt x="13501" y="2169"/>
                          <a:pt x="11767" y="3904"/>
                        </a:cubicBezTo>
                        <a:lnTo>
                          <a:pt x="11767" y="390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3" name="Freeform: Shape 192">
                    <a:extLst>
                      <a:ext uri="{FF2B5EF4-FFF2-40B4-BE49-F238E27FC236}">
                        <a16:creationId xmlns:a16="http://schemas.microsoft.com/office/drawing/2014/main" id="{C9C2F3D3-2EC7-72F9-531E-00CC439EE7C2}"/>
                      </a:ext>
                    </a:extLst>
                  </p:cNvPr>
                  <p:cNvSpPr/>
                  <p:nvPr/>
                </p:nvSpPr>
                <p:spPr>
                  <a:xfrm>
                    <a:off x="7916371" y="3527951"/>
                    <a:ext cx="177694" cy="133992"/>
                  </a:xfrm>
                  <a:custGeom>
                    <a:avLst/>
                    <a:gdLst>
                      <a:gd name="connsiteX0" fmla="*/ 22268 w 177694"/>
                      <a:gd name="connsiteY0" fmla="*/ 130202 h 133992"/>
                      <a:gd name="connsiteX1" fmla="*/ 24653 w 177694"/>
                      <a:gd name="connsiteY1" fmla="*/ 128467 h 133992"/>
                      <a:gd name="connsiteX2" fmla="*/ 29858 w 177694"/>
                      <a:gd name="connsiteY2" fmla="*/ 124563 h 133992"/>
                      <a:gd name="connsiteX3" fmla="*/ 43955 w 177694"/>
                      <a:gd name="connsiteY3" fmla="*/ 114804 h 133992"/>
                      <a:gd name="connsiteX4" fmla="*/ 80607 w 177694"/>
                      <a:gd name="connsiteY4" fmla="*/ 89429 h 133992"/>
                      <a:gd name="connsiteX5" fmla="*/ 171261 w 177694"/>
                      <a:gd name="connsiteY5" fmla="*/ 24367 h 133992"/>
                      <a:gd name="connsiteX6" fmla="*/ 176032 w 177694"/>
                      <a:gd name="connsiteY6" fmla="*/ 6583 h 133992"/>
                      <a:gd name="connsiteX7" fmla="*/ 158248 w 177694"/>
                      <a:gd name="connsiteY7" fmla="*/ 1812 h 133992"/>
                      <a:gd name="connsiteX8" fmla="*/ 65859 w 177694"/>
                      <a:gd name="connsiteY8" fmla="*/ 68176 h 133992"/>
                      <a:gd name="connsiteX9" fmla="*/ 3833 w 177694"/>
                      <a:gd name="connsiteY9" fmla="*/ 111984 h 133992"/>
                      <a:gd name="connsiteX10" fmla="*/ 3833 w 177694"/>
                      <a:gd name="connsiteY10" fmla="*/ 130419 h 133992"/>
                      <a:gd name="connsiteX11" fmla="*/ 22268 w 177694"/>
                      <a:gd name="connsiteY11" fmla="*/ 130202 h 133992"/>
                      <a:gd name="connsiteX12" fmla="*/ 22268 w 177694"/>
                      <a:gd name="connsiteY12" fmla="*/ 130202 h 13399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77694" h="133992">
                        <a:moveTo>
                          <a:pt x="22268" y="130202"/>
                        </a:moveTo>
                        <a:cubicBezTo>
                          <a:pt x="18797" y="132804"/>
                          <a:pt x="23786" y="129118"/>
                          <a:pt x="24653" y="128467"/>
                        </a:cubicBezTo>
                        <a:cubicBezTo>
                          <a:pt x="26388" y="127166"/>
                          <a:pt x="28123" y="125864"/>
                          <a:pt x="29858" y="124563"/>
                        </a:cubicBezTo>
                        <a:cubicBezTo>
                          <a:pt x="34413" y="121310"/>
                          <a:pt x="39184" y="118057"/>
                          <a:pt x="43955" y="114804"/>
                        </a:cubicBezTo>
                        <a:cubicBezTo>
                          <a:pt x="56100" y="106346"/>
                          <a:pt x="68462" y="97888"/>
                          <a:pt x="80607" y="89429"/>
                        </a:cubicBezTo>
                        <a:cubicBezTo>
                          <a:pt x="111186" y="68176"/>
                          <a:pt x="141549" y="46705"/>
                          <a:pt x="171261" y="24367"/>
                        </a:cubicBezTo>
                        <a:cubicBezTo>
                          <a:pt x="176899" y="20030"/>
                          <a:pt x="179719" y="13090"/>
                          <a:pt x="176032" y="6583"/>
                        </a:cubicBezTo>
                        <a:cubicBezTo>
                          <a:pt x="172779" y="1161"/>
                          <a:pt x="163887" y="-2309"/>
                          <a:pt x="158248" y="1812"/>
                        </a:cubicBezTo>
                        <a:cubicBezTo>
                          <a:pt x="128102" y="24801"/>
                          <a:pt x="97089" y="46488"/>
                          <a:pt x="65859" y="68176"/>
                        </a:cubicBezTo>
                        <a:cubicBezTo>
                          <a:pt x="45040" y="82489"/>
                          <a:pt x="23786" y="96369"/>
                          <a:pt x="3833" y="111984"/>
                        </a:cubicBezTo>
                        <a:cubicBezTo>
                          <a:pt x="-1806" y="116322"/>
                          <a:pt x="-721" y="125864"/>
                          <a:pt x="3833" y="130419"/>
                        </a:cubicBezTo>
                        <a:cubicBezTo>
                          <a:pt x="9255" y="135841"/>
                          <a:pt x="16629" y="134539"/>
                          <a:pt x="22268" y="130202"/>
                        </a:cubicBezTo>
                        <a:lnTo>
                          <a:pt x="22268" y="13020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4" name="Freeform: Shape 193">
                    <a:extLst>
                      <a:ext uri="{FF2B5EF4-FFF2-40B4-BE49-F238E27FC236}">
                        <a16:creationId xmlns:a16="http://schemas.microsoft.com/office/drawing/2014/main" id="{8DDDEC1B-BB0A-48DA-C0DC-7FC1541DAA74}"/>
                      </a:ext>
                    </a:extLst>
                  </p:cNvPr>
                  <p:cNvSpPr/>
                  <p:nvPr/>
                </p:nvSpPr>
                <p:spPr>
                  <a:xfrm>
                    <a:off x="7733986" y="3701551"/>
                    <a:ext cx="151006" cy="133199"/>
                  </a:xfrm>
                  <a:custGeom>
                    <a:avLst/>
                    <a:gdLst>
                      <a:gd name="connsiteX0" fmla="*/ 128746 w 151006"/>
                      <a:gd name="connsiteY0" fmla="*/ 3664 h 133199"/>
                      <a:gd name="connsiteX1" fmla="*/ 3826 w 151006"/>
                      <a:gd name="connsiteY1" fmla="*/ 111017 h 133199"/>
                      <a:gd name="connsiteX2" fmla="*/ 3826 w 151006"/>
                      <a:gd name="connsiteY2" fmla="*/ 129451 h 133199"/>
                      <a:gd name="connsiteX3" fmla="*/ 22261 w 151006"/>
                      <a:gd name="connsiteY3" fmla="*/ 129451 h 133199"/>
                      <a:gd name="connsiteX4" fmla="*/ 147181 w 151006"/>
                      <a:gd name="connsiteY4" fmla="*/ 22098 h 133199"/>
                      <a:gd name="connsiteX5" fmla="*/ 147181 w 151006"/>
                      <a:gd name="connsiteY5" fmla="*/ 3664 h 133199"/>
                      <a:gd name="connsiteX6" fmla="*/ 128746 w 151006"/>
                      <a:gd name="connsiteY6" fmla="*/ 3664 h 133199"/>
                      <a:gd name="connsiteX7" fmla="*/ 128746 w 151006"/>
                      <a:gd name="connsiteY7" fmla="*/ 3664 h 13319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51006" h="133199">
                        <a:moveTo>
                          <a:pt x="128746" y="3664"/>
                        </a:moveTo>
                        <a:cubicBezTo>
                          <a:pt x="86673" y="39014"/>
                          <a:pt x="45900" y="75666"/>
                          <a:pt x="3826" y="111017"/>
                        </a:cubicBezTo>
                        <a:cubicBezTo>
                          <a:pt x="-1596" y="115571"/>
                          <a:pt x="-945" y="124897"/>
                          <a:pt x="3826" y="129451"/>
                        </a:cubicBezTo>
                        <a:cubicBezTo>
                          <a:pt x="9248" y="134873"/>
                          <a:pt x="16839" y="134006"/>
                          <a:pt x="22261" y="129451"/>
                        </a:cubicBezTo>
                        <a:cubicBezTo>
                          <a:pt x="64334" y="94101"/>
                          <a:pt x="105107" y="57449"/>
                          <a:pt x="147181" y="22098"/>
                        </a:cubicBezTo>
                        <a:cubicBezTo>
                          <a:pt x="152603" y="17544"/>
                          <a:pt x="151952" y="8218"/>
                          <a:pt x="147181" y="3664"/>
                        </a:cubicBezTo>
                        <a:cubicBezTo>
                          <a:pt x="141976" y="-1541"/>
                          <a:pt x="134168" y="-891"/>
                          <a:pt x="128746" y="3664"/>
                        </a:cubicBezTo>
                        <a:lnTo>
                          <a:pt x="128746" y="366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5" name="Freeform: Shape 194">
                    <a:extLst>
                      <a:ext uri="{FF2B5EF4-FFF2-40B4-BE49-F238E27FC236}">
                        <a16:creationId xmlns:a16="http://schemas.microsoft.com/office/drawing/2014/main" id="{D186BBF7-EBDF-54F4-4DAB-C68FFB9D32AF}"/>
                      </a:ext>
                    </a:extLst>
                  </p:cNvPr>
                  <p:cNvSpPr/>
                  <p:nvPr/>
                </p:nvSpPr>
                <p:spPr>
                  <a:xfrm>
                    <a:off x="7730920" y="3817362"/>
                    <a:ext cx="88108" cy="306981"/>
                  </a:xfrm>
                  <a:custGeom>
                    <a:avLst/>
                    <a:gdLst>
                      <a:gd name="connsiteX0" fmla="*/ 169 w 88108"/>
                      <a:gd name="connsiteY0" fmla="*/ 16459 h 306981"/>
                      <a:gd name="connsiteX1" fmla="*/ 62195 w 88108"/>
                      <a:gd name="connsiteY1" fmla="*/ 297963 h 306981"/>
                      <a:gd name="connsiteX2" fmla="*/ 87353 w 88108"/>
                      <a:gd name="connsiteY2" fmla="*/ 291023 h 306981"/>
                      <a:gd name="connsiteX3" fmla="*/ 25327 w 88108"/>
                      <a:gd name="connsiteY3" fmla="*/ 9519 h 306981"/>
                      <a:gd name="connsiteX4" fmla="*/ 9278 w 88108"/>
                      <a:gd name="connsiteY4" fmla="*/ 410 h 306981"/>
                      <a:gd name="connsiteX5" fmla="*/ 169 w 88108"/>
                      <a:gd name="connsiteY5" fmla="*/ 16459 h 306981"/>
                      <a:gd name="connsiteX6" fmla="*/ 169 w 88108"/>
                      <a:gd name="connsiteY6" fmla="*/ 16459 h 30698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88108" h="306981">
                        <a:moveTo>
                          <a:pt x="169" y="16459"/>
                        </a:moveTo>
                        <a:cubicBezTo>
                          <a:pt x="13616" y="111884"/>
                          <a:pt x="31833" y="206441"/>
                          <a:pt x="62195" y="297963"/>
                        </a:cubicBezTo>
                        <a:cubicBezTo>
                          <a:pt x="67400" y="313794"/>
                          <a:pt x="92775" y="307071"/>
                          <a:pt x="87353" y="291023"/>
                        </a:cubicBezTo>
                        <a:cubicBezTo>
                          <a:pt x="56990" y="199501"/>
                          <a:pt x="38556" y="104944"/>
                          <a:pt x="25327" y="9519"/>
                        </a:cubicBezTo>
                        <a:cubicBezTo>
                          <a:pt x="24242" y="2579"/>
                          <a:pt x="15350" y="-1325"/>
                          <a:pt x="9278" y="410"/>
                        </a:cubicBezTo>
                        <a:cubicBezTo>
                          <a:pt x="1687" y="2579"/>
                          <a:pt x="-698" y="9519"/>
                          <a:pt x="169" y="16459"/>
                        </a:cubicBezTo>
                        <a:lnTo>
                          <a:pt x="169" y="1645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6" name="Freeform: Shape 195">
                    <a:extLst>
                      <a:ext uri="{FF2B5EF4-FFF2-40B4-BE49-F238E27FC236}">
                        <a16:creationId xmlns:a16="http://schemas.microsoft.com/office/drawing/2014/main" id="{846AE0B0-8B65-C848-7B9A-ACF5DB0F4B71}"/>
                      </a:ext>
                    </a:extLst>
                  </p:cNvPr>
                  <p:cNvSpPr/>
                  <p:nvPr/>
                </p:nvSpPr>
                <p:spPr>
                  <a:xfrm>
                    <a:off x="7626054" y="3765289"/>
                    <a:ext cx="95509" cy="297574"/>
                  </a:xfrm>
                  <a:custGeom>
                    <a:avLst/>
                    <a:gdLst>
                      <a:gd name="connsiteX0" fmla="*/ 68 w 95509"/>
                      <a:gd name="connsiteY0" fmla="*/ 13012 h 297574"/>
                      <a:gd name="connsiteX1" fmla="*/ 69685 w 95509"/>
                      <a:gd name="connsiteY1" fmla="*/ 288010 h 297574"/>
                      <a:gd name="connsiteX2" fmla="*/ 85734 w 95509"/>
                      <a:gd name="connsiteY2" fmla="*/ 297118 h 297574"/>
                      <a:gd name="connsiteX3" fmla="*/ 94842 w 95509"/>
                      <a:gd name="connsiteY3" fmla="*/ 281070 h 297574"/>
                      <a:gd name="connsiteX4" fmla="*/ 26093 w 95509"/>
                      <a:gd name="connsiteY4" fmla="*/ 13012 h 297574"/>
                      <a:gd name="connsiteX5" fmla="*/ 13081 w 95509"/>
                      <a:gd name="connsiteY5" fmla="*/ 0 h 297574"/>
                      <a:gd name="connsiteX6" fmla="*/ 68 w 95509"/>
                      <a:gd name="connsiteY6" fmla="*/ 13012 h 297574"/>
                      <a:gd name="connsiteX7" fmla="*/ 68 w 95509"/>
                      <a:gd name="connsiteY7" fmla="*/ 13012 h 2975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95509" h="297574">
                        <a:moveTo>
                          <a:pt x="68" y="13012"/>
                        </a:moveTo>
                        <a:cubicBezTo>
                          <a:pt x="11779" y="107570"/>
                          <a:pt x="35852" y="199091"/>
                          <a:pt x="69685" y="288010"/>
                        </a:cubicBezTo>
                        <a:cubicBezTo>
                          <a:pt x="72287" y="294516"/>
                          <a:pt x="78577" y="299070"/>
                          <a:pt x="85734" y="297118"/>
                        </a:cubicBezTo>
                        <a:cubicBezTo>
                          <a:pt x="92023" y="295383"/>
                          <a:pt x="97445" y="287576"/>
                          <a:pt x="94842" y="281070"/>
                        </a:cubicBezTo>
                        <a:cubicBezTo>
                          <a:pt x="61877" y="194537"/>
                          <a:pt x="37371" y="104967"/>
                          <a:pt x="26093" y="13012"/>
                        </a:cubicBezTo>
                        <a:cubicBezTo>
                          <a:pt x="25226" y="6073"/>
                          <a:pt x="20671" y="0"/>
                          <a:pt x="13081" y="0"/>
                        </a:cubicBezTo>
                        <a:cubicBezTo>
                          <a:pt x="6791" y="0"/>
                          <a:pt x="-799" y="6073"/>
                          <a:pt x="68" y="13012"/>
                        </a:cubicBezTo>
                        <a:lnTo>
                          <a:pt x="68" y="1301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7" name="Freeform: Shape 196">
                    <a:extLst>
                      <a:ext uri="{FF2B5EF4-FFF2-40B4-BE49-F238E27FC236}">
                        <a16:creationId xmlns:a16="http://schemas.microsoft.com/office/drawing/2014/main" id="{4C26FB31-F8C4-707D-E826-B2804F29B92E}"/>
                      </a:ext>
                    </a:extLst>
                  </p:cNvPr>
                  <p:cNvSpPr/>
                  <p:nvPr/>
                </p:nvSpPr>
                <p:spPr>
                  <a:xfrm>
                    <a:off x="8011177" y="3839951"/>
                    <a:ext cx="84427" cy="220570"/>
                  </a:xfrm>
                  <a:custGeom>
                    <a:avLst/>
                    <a:gdLst>
                      <a:gd name="connsiteX0" fmla="*/ 549 w 84427"/>
                      <a:gd name="connsiteY0" fmla="*/ 16209 h 220570"/>
                      <a:gd name="connsiteX1" fmla="*/ 58671 w 84427"/>
                      <a:gd name="connsiteY1" fmla="*/ 211396 h 220570"/>
                      <a:gd name="connsiteX2" fmla="*/ 83829 w 84427"/>
                      <a:gd name="connsiteY2" fmla="*/ 204456 h 220570"/>
                      <a:gd name="connsiteX3" fmla="*/ 25706 w 84427"/>
                      <a:gd name="connsiteY3" fmla="*/ 9269 h 220570"/>
                      <a:gd name="connsiteX4" fmla="*/ 549 w 84427"/>
                      <a:gd name="connsiteY4" fmla="*/ 16209 h 220570"/>
                      <a:gd name="connsiteX5" fmla="*/ 549 w 84427"/>
                      <a:gd name="connsiteY5" fmla="*/ 16209 h 2205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84427" h="220570">
                        <a:moveTo>
                          <a:pt x="549" y="16209"/>
                        </a:moveTo>
                        <a:cubicBezTo>
                          <a:pt x="18983" y="81488"/>
                          <a:pt x="39803" y="146117"/>
                          <a:pt x="58671" y="211396"/>
                        </a:cubicBezTo>
                        <a:cubicBezTo>
                          <a:pt x="63442" y="227445"/>
                          <a:pt x="88600" y="220721"/>
                          <a:pt x="83829" y="204456"/>
                        </a:cubicBezTo>
                        <a:cubicBezTo>
                          <a:pt x="64960" y="139177"/>
                          <a:pt x="44141" y="74548"/>
                          <a:pt x="25706" y="9269"/>
                        </a:cubicBezTo>
                        <a:cubicBezTo>
                          <a:pt x="21152" y="-6997"/>
                          <a:pt x="-4006" y="-57"/>
                          <a:pt x="549" y="16209"/>
                        </a:cubicBezTo>
                        <a:lnTo>
                          <a:pt x="549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8" name="Freeform: Shape 197">
                    <a:extLst>
                      <a:ext uri="{FF2B5EF4-FFF2-40B4-BE49-F238E27FC236}">
                        <a16:creationId xmlns:a16="http://schemas.microsoft.com/office/drawing/2014/main" id="{B4738708-FA71-DB76-0D71-401E3BCF109D}"/>
                      </a:ext>
                    </a:extLst>
                  </p:cNvPr>
                  <p:cNvSpPr/>
                  <p:nvPr/>
                </p:nvSpPr>
                <p:spPr>
                  <a:xfrm>
                    <a:off x="8110771" y="3831276"/>
                    <a:ext cx="65945" cy="168303"/>
                  </a:xfrm>
                  <a:custGeom>
                    <a:avLst/>
                    <a:gdLst>
                      <a:gd name="connsiteX0" fmla="*/ 501 w 65945"/>
                      <a:gd name="connsiteY0" fmla="*/ 16209 h 168303"/>
                      <a:gd name="connsiteX1" fmla="*/ 40188 w 65945"/>
                      <a:gd name="connsiteY1" fmla="*/ 159129 h 168303"/>
                      <a:gd name="connsiteX2" fmla="*/ 65346 w 65945"/>
                      <a:gd name="connsiteY2" fmla="*/ 152189 h 168303"/>
                      <a:gd name="connsiteX3" fmla="*/ 25658 w 65945"/>
                      <a:gd name="connsiteY3" fmla="*/ 9269 h 168303"/>
                      <a:gd name="connsiteX4" fmla="*/ 501 w 65945"/>
                      <a:gd name="connsiteY4" fmla="*/ 16209 h 168303"/>
                      <a:gd name="connsiteX5" fmla="*/ 501 w 65945"/>
                      <a:gd name="connsiteY5" fmla="*/ 16209 h 168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65945" h="168303">
                        <a:moveTo>
                          <a:pt x="501" y="16209"/>
                        </a:moveTo>
                        <a:cubicBezTo>
                          <a:pt x="13296" y="63921"/>
                          <a:pt x="26309" y="111634"/>
                          <a:pt x="40188" y="159129"/>
                        </a:cubicBezTo>
                        <a:cubicBezTo>
                          <a:pt x="44960" y="175178"/>
                          <a:pt x="70117" y="168455"/>
                          <a:pt x="65346" y="152189"/>
                        </a:cubicBezTo>
                        <a:cubicBezTo>
                          <a:pt x="51466" y="104693"/>
                          <a:pt x="38454" y="56981"/>
                          <a:pt x="25658" y="9269"/>
                        </a:cubicBezTo>
                        <a:cubicBezTo>
                          <a:pt x="21320" y="-6997"/>
                          <a:pt x="-3837" y="-57"/>
                          <a:pt x="501" y="16209"/>
                        </a:cubicBezTo>
                        <a:lnTo>
                          <a:pt x="501" y="162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99" name="Freeform: Shape 198">
                    <a:extLst>
                      <a:ext uri="{FF2B5EF4-FFF2-40B4-BE49-F238E27FC236}">
                        <a16:creationId xmlns:a16="http://schemas.microsoft.com/office/drawing/2014/main" id="{FAE75B2A-5B45-659A-38EC-1893E57CD6C3}"/>
                      </a:ext>
                    </a:extLst>
                  </p:cNvPr>
                  <p:cNvSpPr/>
                  <p:nvPr/>
                </p:nvSpPr>
                <p:spPr>
                  <a:xfrm>
                    <a:off x="7842129" y="3375640"/>
                    <a:ext cx="162249" cy="294294"/>
                  </a:xfrm>
                  <a:custGeom>
                    <a:avLst/>
                    <a:gdLst>
                      <a:gd name="connsiteX0" fmla="*/ 25375 w 162249"/>
                      <a:gd name="connsiteY0" fmla="*/ 225909 h 294294"/>
                      <a:gd name="connsiteX1" fmla="*/ 45761 w 162249"/>
                      <a:gd name="connsiteY1" fmla="*/ 116821 h 294294"/>
                      <a:gd name="connsiteX2" fmla="*/ 58774 w 162249"/>
                      <a:gd name="connsiteY2" fmla="*/ 16191 h 294294"/>
                      <a:gd name="connsiteX3" fmla="*/ 39689 w 162249"/>
                      <a:gd name="connsiteY3" fmla="*/ 23998 h 294294"/>
                      <a:gd name="connsiteX4" fmla="*/ 54870 w 162249"/>
                      <a:gd name="connsiteY4" fmla="*/ 43734 h 294294"/>
                      <a:gd name="connsiteX5" fmla="*/ 73304 w 162249"/>
                      <a:gd name="connsiteY5" fmla="*/ 69542 h 294294"/>
                      <a:gd name="connsiteX6" fmla="*/ 109089 w 162249"/>
                      <a:gd name="connsiteY6" fmla="*/ 62602 h 294294"/>
                      <a:gd name="connsiteX7" fmla="*/ 143572 w 162249"/>
                      <a:gd name="connsiteY7" fmla="*/ 37878 h 294294"/>
                      <a:gd name="connsiteX8" fmla="*/ 125788 w 162249"/>
                      <a:gd name="connsiteY8" fmla="*/ 33107 h 294294"/>
                      <a:gd name="connsiteX9" fmla="*/ 124704 w 162249"/>
                      <a:gd name="connsiteY9" fmla="*/ 151304 h 294294"/>
                      <a:gd name="connsiteX10" fmla="*/ 77425 w 162249"/>
                      <a:gd name="connsiteY10" fmla="*/ 274489 h 294294"/>
                      <a:gd name="connsiteX11" fmla="*/ 99980 w 162249"/>
                      <a:gd name="connsiteY11" fmla="*/ 287718 h 294294"/>
                      <a:gd name="connsiteX12" fmla="*/ 150946 w 162249"/>
                      <a:gd name="connsiteY12" fmla="*/ 153689 h 294294"/>
                      <a:gd name="connsiteX13" fmla="*/ 148126 w 162249"/>
                      <a:gd name="connsiteY13" fmla="*/ 20095 h 294294"/>
                      <a:gd name="connsiteX14" fmla="*/ 130342 w 162249"/>
                      <a:gd name="connsiteY14" fmla="*/ 15323 h 294294"/>
                      <a:gd name="connsiteX15" fmla="*/ 101064 w 162249"/>
                      <a:gd name="connsiteY15" fmla="*/ 36360 h 294294"/>
                      <a:gd name="connsiteX16" fmla="*/ 87618 w 162249"/>
                      <a:gd name="connsiteY16" fmla="*/ 45035 h 294294"/>
                      <a:gd name="connsiteX17" fmla="*/ 83714 w 162249"/>
                      <a:gd name="connsiteY17" fmla="*/ 45686 h 294294"/>
                      <a:gd name="connsiteX18" fmla="*/ 83280 w 162249"/>
                      <a:gd name="connsiteY18" fmla="*/ 45252 h 294294"/>
                      <a:gd name="connsiteX19" fmla="*/ 79811 w 162249"/>
                      <a:gd name="connsiteY19" fmla="*/ 36143 h 294294"/>
                      <a:gd name="connsiteX20" fmla="*/ 74823 w 162249"/>
                      <a:gd name="connsiteY20" fmla="*/ 23131 h 294294"/>
                      <a:gd name="connsiteX21" fmla="*/ 52918 w 162249"/>
                      <a:gd name="connsiteY21" fmla="*/ 1660 h 294294"/>
                      <a:gd name="connsiteX22" fmla="*/ 33833 w 162249"/>
                      <a:gd name="connsiteY22" fmla="*/ 9468 h 294294"/>
                      <a:gd name="connsiteX23" fmla="*/ 20387 w 162249"/>
                      <a:gd name="connsiteY23" fmla="*/ 112049 h 294294"/>
                      <a:gd name="connsiteX24" fmla="*/ 651 w 162249"/>
                      <a:gd name="connsiteY24" fmla="*/ 218969 h 294294"/>
                      <a:gd name="connsiteX25" fmla="*/ 25375 w 162249"/>
                      <a:gd name="connsiteY25" fmla="*/ 225909 h 294294"/>
                      <a:gd name="connsiteX26" fmla="*/ 25375 w 162249"/>
                      <a:gd name="connsiteY26" fmla="*/ 225909 h 29429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</a:cxnLst>
                    <a:rect l="l" t="t" r="r" b="b"/>
                    <a:pathLst>
                      <a:path w="162249" h="294294">
                        <a:moveTo>
                          <a:pt x="25375" y="225909"/>
                        </a:moveTo>
                        <a:cubicBezTo>
                          <a:pt x="35568" y="190341"/>
                          <a:pt x="42291" y="153906"/>
                          <a:pt x="45761" y="116821"/>
                        </a:cubicBezTo>
                        <a:cubicBezTo>
                          <a:pt x="48798" y="83205"/>
                          <a:pt x="45544" y="47854"/>
                          <a:pt x="58774" y="16191"/>
                        </a:cubicBezTo>
                        <a:cubicBezTo>
                          <a:pt x="52484" y="18793"/>
                          <a:pt x="45978" y="21396"/>
                          <a:pt x="39689" y="23998"/>
                        </a:cubicBezTo>
                        <a:cubicBezTo>
                          <a:pt x="48364" y="28336"/>
                          <a:pt x="52051" y="34625"/>
                          <a:pt x="54870" y="43734"/>
                        </a:cubicBezTo>
                        <a:cubicBezTo>
                          <a:pt x="58123" y="54361"/>
                          <a:pt x="62461" y="64771"/>
                          <a:pt x="73304" y="69542"/>
                        </a:cubicBezTo>
                        <a:cubicBezTo>
                          <a:pt x="85883" y="74964"/>
                          <a:pt x="98679" y="69759"/>
                          <a:pt x="109089" y="62602"/>
                        </a:cubicBezTo>
                        <a:cubicBezTo>
                          <a:pt x="120583" y="54578"/>
                          <a:pt x="132077" y="46120"/>
                          <a:pt x="143572" y="37878"/>
                        </a:cubicBezTo>
                        <a:cubicBezTo>
                          <a:pt x="137716" y="36360"/>
                          <a:pt x="131644" y="34842"/>
                          <a:pt x="125788" y="33107"/>
                        </a:cubicBezTo>
                        <a:cubicBezTo>
                          <a:pt x="145524" y="68891"/>
                          <a:pt x="134246" y="114218"/>
                          <a:pt x="124704" y="151304"/>
                        </a:cubicBezTo>
                        <a:cubicBezTo>
                          <a:pt x="113643" y="194028"/>
                          <a:pt x="97811" y="235451"/>
                          <a:pt x="77425" y="274489"/>
                        </a:cubicBezTo>
                        <a:cubicBezTo>
                          <a:pt x="69618" y="289453"/>
                          <a:pt x="92173" y="302682"/>
                          <a:pt x="99980" y="287718"/>
                        </a:cubicBezTo>
                        <a:cubicBezTo>
                          <a:pt x="122101" y="245211"/>
                          <a:pt x="139451" y="200101"/>
                          <a:pt x="150946" y="153689"/>
                        </a:cubicBezTo>
                        <a:cubicBezTo>
                          <a:pt x="161789" y="110314"/>
                          <a:pt x="170898" y="61301"/>
                          <a:pt x="148126" y="20095"/>
                        </a:cubicBezTo>
                        <a:cubicBezTo>
                          <a:pt x="144873" y="14239"/>
                          <a:pt x="135981" y="11420"/>
                          <a:pt x="130342" y="15323"/>
                        </a:cubicBezTo>
                        <a:cubicBezTo>
                          <a:pt x="120583" y="22263"/>
                          <a:pt x="110824" y="29420"/>
                          <a:pt x="101064" y="36360"/>
                        </a:cubicBezTo>
                        <a:cubicBezTo>
                          <a:pt x="96944" y="39396"/>
                          <a:pt x="92389" y="43083"/>
                          <a:pt x="87618" y="45035"/>
                        </a:cubicBezTo>
                        <a:cubicBezTo>
                          <a:pt x="86317" y="45469"/>
                          <a:pt x="85016" y="46120"/>
                          <a:pt x="83714" y="45686"/>
                        </a:cubicBezTo>
                        <a:cubicBezTo>
                          <a:pt x="83064" y="45469"/>
                          <a:pt x="84582" y="46336"/>
                          <a:pt x="83280" y="45252"/>
                        </a:cubicBezTo>
                        <a:cubicBezTo>
                          <a:pt x="81112" y="43300"/>
                          <a:pt x="80678" y="38963"/>
                          <a:pt x="79811" y="36143"/>
                        </a:cubicBezTo>
                        <a:cubicBezTo>
                          <a:pt x="78509" y="31806"/>
                          <a:pt x="76991" y="27251"/>
                          <a:pt x="74823" y="23131"/>
                        </a:cubicBezTo>
                        <a:cubicBezTo>
                          <a:pt x="70268" y="13805"/>
                          <a:pt x="62027" y="6215"/>
                          <a:pt x="52918" y="1660"/>
                        </a:cubicBezTo>
                        <a:cubicBezTo>
                          <a:pt x="44677" y="-2460"/>
                          <a:pt x="37086" y="1443"/>
                          <a:pt x="33833" y="9468"/>
                        </a:cubicBezTo>
                        <a:cubicBezTo>
                          <a:pt x="20387" y="41782"/>
                          <a:pt x="23206" y="78000"/>
                          <a:pt x="20387" y="112049"/>
                        </a:cubicBezTo>
                        <a:cubicBezTo>
                          <a:pt x="17351" y="148267"/>
                          <a:pt x="10627" y="184052"/>
                          <a:pt x="651" y="218969"/>
                        </a:cubicBezTo>
                        <a:cubicBezTo>
                          <a:pt x="-4337" y="235017"/>
                          <a:pt x="20821" y="241957"/>
                          <a:pt x="25375" y="225909"/>
                        </a:cubicBezTo>
                        <a:lnTo>
                          <a:pt x="25375" y="22590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0" name="Freeform: Shape 199">
                    <a:extLst>
                      <a:ext uri="{FF2B5EF4-FFF2-40B4-BE49-F238E27FC236}">
                        <a16:creationId xmlns:a16="http://schemas.microsoft.com/office/drawing/2014/main" id="{5E5784B2-3060-B3F2-812F-7D945BD45B2D}"/>
                      </a:ext>
                    </a:extLst>
                  </p:cNvPr>
                  <p:cNvSpPr/>
                  <p:nvPr/>
                </p:nvSpPr>
                <p:spPr>
                  <a:xfrm>
                    <a:off x="7558838" y="3640917"/>
                    <a:ext cx="294930" cy="152201"/>
                  </a:xfrm>
                  <a:custGeom>
                    <a:avLst/>
                    <a:gdLst>
                      <a:gd name="connsiteX0" fmla="*/ 206952 w 294930"/>
                      <a:gd name="connsiteY0" fmla="*/ 1621 h 152201"/>
                      <a:gd name="connsiteX1" fmla="*/ 89840 w 294930"/>
                      <a:gd name="connsiteY1" fmla="*/ 31116 h 152201"/>
                      <a:gd name="connsiteX2" fmla="*/ 27380 w 294930"/>
                      <a:gd name="connsiteY2" fmla="*/ 36754 h 152201"/>
                      <a:gd name="connsiteX3" fmla="*/ 704 w 294930"/>
                      <a:gd name="connsiteY3" fmla="*/ 53020 h 152201"/>
                      <a:gd name="connsiteX4" fmla="*/ 15018 w 294930"/>
                      <a:gd name="connsiteY4" fmla="*/ 80780 h 152201"/>
                      <a:gd name="connsiteX5" fmla="*/ 50585 w 294930"/>
                      <a:gd name="connsiteY5" fmla="*/ 89889 h 152201"/>
                      <a:gd name="connsiteX6" fmla="*/ 90490 w 294930"/>
                      <a:gd name="connsiteY6" fmla="*/ 96829 h 152201"/>
                      <a:gd name="connsiteX7" fmla="*/ 84634 w 294930"/>
                      <a:gd name="connsiteY7" fmla="*/ 74924 h 152201"/>
                      <a:gd name="connsiteX8" fmla="*/ 49718 w 294930"/>
                      <a:gd name="connsiteY8" fmla="*/ 135432 h 152201"/>
                      <a:gd name="connsiteX9" fmla="*/ 62297 w 294930"/>
                      <a:gd name="connsiteY9" fmla="*/ 151915 h 152201"/>
                      <a:gd name="connsiteX10" fmla="*/ 288497 w 294930"/>
                      <a:gd name="connsiteY10" fmla="*/ 83166 h 152201"/>
                      <a:gd name="connsiteX11" fmla="*/ 293268 w 294930"/>
                      <a:gd name="connsiteY11" fmla="*/ 65382 h 152201"/>
                      <a:gd name="connsiteX12" fmla="*/ 275484 w 294930"/>
                      <a:gd name="connsiteY12" fmla="*/ 60611 h 152201"/>
                      <a:gd name="connsiteX13" fmla="*/ 62513 w 294930"/>
                      <a:gd name="connsiteY13" fmla="*/ 125673 h 152201"/>
                      <a:gd name="connsiteX14" fmla="*/ 75092 w 294930"/>
                      <a:gd name="connsiteY14" fmla="*/ 142155 h 152201"/>
                      <a:gd name="connsiteX15" fmla="*/ 103286 w 294930"/>
                      <a:gd name="connsiteY15" fmla="*/ 93142 h 152201"/>
                      <a:gd name="connsiteX16" fmla="*/ 97430 w 294930"/>
                      <a:gd name="connsiteY16" fmla="*/ 71237 h 152201"/>
                      <a:gd name="connsiteX17" fmla="*/ 57525 w 294930"/>
                      <a:gd name="connsiteY17" fmla="*/ 64298 h 152201"/>
                      <a:gd name="connsiteX18" fmla="*/ 40175 w 294930"/>
                      <a:gd name="connsiteY18" fmla="*/ 60611 h 152201"/>
                      <a:gd name="connsiteX19" fmla="*/ 30850 w 294930"/>
                      <a:gd name="connsiteY19" fmla="*/ 58442 h 152201"/>
                      <a:gd name="connsiteX20" fmla="*/ 25645 w 294930"/>
                      <a:gd name="connsiteY20" fmla="*/ 56490 h 152201"/>
                      <a:gd name="connsiteX21" fmla="*/ 25861 w 294930"/>
                      <a:gd name="connsiteY21" fmla="*/ 59309 h 152201"/>
                      <a:gd name="connsiteX22" fmla="*/ 23910 w 294930"/>
                      <a:gd name="connsiteY22" fmla="*/ 62562 h 152201"/>
                      <a:gd name="connsiteX23" fmla="*/ 33018 w 294930"/>
                      <a:gd name="connsiteY23" fmla="*/ 61695 h 152201"/>
                      <a:gd name="connsiteX24" fmla="*/ 48850 w 294930"/>
                      <a:gd name="connsiteY24" fmla="*/ 60177 h 152201"/>
                      <a:gd name="connsiteX25" fmla="*/ 84201 w 294930"/>
                      <a:gd name="connsiteY25" fmla="*/ 57141 h 152201"/>
                      <a:gd name="connsiteX26" fmla="*/ 220181 w 294930"/>
                      <a:gd name="connsiteY26" fmla="*/ 23525 h 152201"/>
                      <a:gd name="connsiteX27" fmla="*/ 206952 w 294930"/>
                      <a:gd name="connsiteY27" fmla="*/ 1621 h 152201"/>
                      <a:gd name="connsiteX28" fmla="*/ 206952 w 294930"/>
                      <a:gd name="connsiteY28" fmla="*/ 1621 h 15220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294930" h="152201">
                        <a:moveTo>
                          <a:pt x="206952" y="1621"/>
                        </a:moveTo>
                        <a:cubicBezTo>
                          <a:pt x="170951" y="20923"/>
                          <a:pt x="129961" y="27212"/>
                          <a:pt x="89840" y="31116"/>
                        </a:cubicBezTo>
                        <a:cubicBezTo>
                          <a:pt x="69020" y="33068"/>
                          <a:pt x="48200" y="34586"/>
                          <a:pt x="27380" y="36754"/>
                        </a:cubicBezTo>
                        <a:cubicBezTo>
                          <a:pt x="16102" y="37839"/>
                          <a:pt x="3957" y="40441"/>
                          <a:pt x="704" y="53020"/>
                        </a:cubicBezTo>
                        <a:cubicBezTo>
                          <a:pt x="-2332" y="64514"/>
                          <a:pt x="4825" y="76009"/>
                          <a:pt x="15018" y="80780"/>
                        </a:cubicBezTo>
                        <a:cubicBezTo>
                          <a:pt x="25861" y="85985"/>
                          <a:pt x="38874" y="87503"/>
                          <a:pt x="50585" y="89889"/>
                        </a:cubicBezTo>
                        <a:cubicBezTo>
                          <a:pt x="63815" y="92491"/>
                          <a:pt x="77044" y="94877"/>
                          <a:pt x="90490" y="96829"/>
                        </a:cubicBezTo>
                        <a:cubicBezTo>
                          <a:pt x="88538" y="89455"/>
                          <a:pt x="86586" y="82298"/>
                          <a:pt x="84634" y="74924"/>
                        </a:cubicBezTo>
                        <a:cubicBezTo>
                          <a:pt x="68152" y="91841"/>
                          <a:pt x="56224" y="112661"/>
                          <a:pt x="49718" y="135432"/>
                        </a:cubicBezTo>
                        <a:cubicBezTo>
                          <a:pt x="47332" y="143890"/>
                          <a:pt x="53838" y="151698"/>
                          <a:pt x="62297" y="151915"/>
                        </a:cubicBezTo>
                        <a:cubicBezTo>
                          <a:pt x="142540" y="155168"/>
                          <a:pt x="223651" y="130661"/>
                          <a:pt x="288497" y="83166"/>
                        </a:cubicBezTo>
                        <a:cubicBezTo>
                          <a:pt x="294136" y="79045"/>
                          <a:pt x="296955" y="71888"/>
                          <a:pt x="293268" y="65382"/>
                        </a:cubicBezTo>
                        <a:cubicBezTo>
                          <a:pt x="290015" y="59743"/>
                          <a:pt x="281123" y="56490"/>
                          <a:pt x="275484" y="60611"/>
                        </a:cubicBezTo>
                        <a:cubicBezTo>
                          <a:pt x="213892" y="105721"/>
                          <a:pt x="138636" y="128709"/>
                          <a:pt x="62513" y="125673"/>
                        </a:cubicBezTo>
                        <a:cubicBezTo>
                          <a:pt x="66634" y="131095"/>
                          <a:pt x="70972" y="136734"/>
                          <a:pt x="75092" y="142155"/>
                        </a:cubicBezTo>
                        <a:cubicBezTo>
                          <a:pt x="80297" y="123721"/>
                          <a:pt x="89840" y="107022"/>
                          <a:pt x="103286" y="93142"/>
                        </a:cubicBezTo>
                        <a:cubicBezTo>
                          <a:pt x="109358" y="86852"/>
                          <a:pt x="107623" y="72756"/>
                          <a:pt x="97430" y="71237"/>
                        </a:cubicBezTo>
                        <a:cubicBezTo>
                          <a:pt x="83984" y="69286"/>
                          <a:pt x="70755" y="67117"/>
                          <a:pt x="57525" y="64298"/>
                        </a:cubicBezTo>
                        <a:cubicBezTo>
                          <a:pt x="51670" y="63213"/>
                          <a:pt x="46031" y="61912"/>
                          <a:pt x="40175" y="60611"/>
                        </a:cubicBezTo>
                        <a:cubicBezTo>
                          <a:pt x="37139" y="59960"/>
                          <a:pt x="33886" y="59309"/>
                          <a:pt x="30850" y="58442"/>
                        </a:cubicBezTo>
                        <a:cubicBezTo>
                          <a:pt x="30633" y="58442"/>
                          <a:pt x="25645" y="56490"/>
                          <a:pt x="25645" y="56490"/>
                        </a:cubicBezTo>
                        <a:cubicBezTo>
                          <a:pt x="26295" y="57358"/>
                          <a:pt x="26295" y="58442"/>
                          <a:pt x="25861" y="59309"/>
                        </a:cubicBezTo>
                        <a:cubicBezTo>
                          <a:pt x="22825" y="62129"/>
                          <a:pt x="22175" y="63213"/>
                          <a:pt x="23910" y="62562"/>
                        </a:cubicBezTo>
                        <a:cubicBezTo>
                          <a:pt x="24777" y="63213"/>
                          <a:pt x="31717" y="61695"/>
                          <a:pt x="33018" y="61695"/>
                        </a:cubicBezTo>
                        <a:cubicBezTo>
                          <a:pt x="38223" y="61261"/>
                          <a:pt x="43645" y="60611"/>
                          <a:pt x="48850" y="60177"/>
                        </a:cubicBezTo>
                        <a:cubicBezTo>
                          <a:pt x="60561" y="59092"/>
                          <a:pt x="72490" y="58225"/>
                          <a:pt x="84201" y="57141"/>
                        </a:cubicBezTo>
                        <a:cubicBezTo>
                          <a:pt x="131046" y="52803"/>
                          <a:pt x="178108" y="45863"/>
                          <a:pt x="220181" y="23525"/>
                        </a:cubicBezTo>
                        <a:cubicBezTo>
                          <a:pt x="234929" y="16368"/>
                          <a:pt x="221916" y="-6187"/>
                          <a:pt x="206952" y="1621"/>
                        </a:cubicBezTo>
                        <a:lnTo>
                          <a:pt x="206952" y="162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201" name="Graphic 143">
                  <a:extLst>
                    <a:ext uri="{FF2B5EF4-FFF2-40B4-BE49-F238E27FC236}">
                      <a16:creationId xmlns:a16="http://schemas.microsoft.com/office/drawing/2014/main" id="{E9863493-B4E2-1DBA-1F35-C96E3871DA38}"/>
                    </a:ext>
                  </a:extLst>
                </p:cNvPr>
                <p:cNvGrpSpPr/>
                <p:nvPr/>
              </p:nvGrpSpPr>
              <p:grpSpPr>
                <a:xfrm>
                  <a:off x="8365665" y="3693700"/>
                  <a:ext cx="103299" cy="95682"/>
                  <a:chOff x="8365665" y="3693700"/>
                  <a:chExt cx="103299" cy="95682"/>
                </a:xfrm>
                <a:solidFill>
                  <a:srgbClr val="FFFFFF"/>
                </a:solidFill>
              </p:grpSpPr>
              <p:sp>
                <p:nvSpPr>
                  <p:cNvPr id="202" name="Freeform: Shape 201">
                    <a:extLst>
                      <a:ext uri="{FF2B5EF4-FFF2-40B4-BE49-F238E27FC236}">
                        <a16:creationId xmlns:a16="http://schemas.microsoft.com/office/drawing/2014/main" id="{9F66078E-0AD9-11C6-9BC3-E67B54BF5D0C}"/>
                      </a:ext>
                    </a:extLst>
                  </p:cNvPr>
                  <p:cNvSpPr/>
                  <p:nvPr/>
                </p:nvSpPr>
                <p:spPr>
                  <a:xfrm>
                    <a:off x="8365665" y="3724496"/>
                    <a:ext cx="26024" cy="64886"/>
                  </a:xfrm>
                  <a:custGeom>
                    <a:avLst/>
                    <a:gdLst>
                      <a:gd name="connsiteX0" fmla="*/ 0 w 26024"/>
                      <a:gd name="connsiteY0" fmla="*/ 13033 h 64886"/>
                      <a:gd name="connsiteX1" fmla="*/ 0 w 26024"/>
                      <a:gd name="connsiteY1" fmla="*/ 51854 h 64886"/>
                      <a:gd name="connsiteX2" fmla="*/ 26025 w 26024"/>
                      <a:gd name="connsiteY2" fmla="*/ 51854 h 64886"/>
                      <a:gd name="connsiteX3" fmla="*/ 26025 w 26024"/>
                      <a:gd name="connsiteY3" fmla="*/ 43612 h 64886"/>
                      <a:gd name="connsiteX4" fmla="*/ 13012 w 26024"/>
                      <a:gd name="connsiteY4" fmla="*/ 30600 h 64886"/>
                      <a:gd name="connsiteX5" fmla="*/ 0 w 26024"/>
                      <a:gd name="connsiteY5" fmla="*/ 43612 h 64886"/>
                      <a:gd name="connsiteX6" fmla="*/ 0 w 26024"/>
                      <a:gd name="connsiteY6" fmla="*/ 51854 h 64886"/>
                      <a:gd name="connsiteX7" fmla="*/ 13012 w 26024"/>
                      <a:gd name="connsiteY7" fmla="*/ 64866 h 64886"/>
                      <a:gd name="connsiteX8" fmla="*/ 26025 w 26024"/>
                      <a:gd name="connsiteY8" fmla="*/ 51854 h 64886"/>
                      <a:gd name="connsiteX9" fmla="*/ 26025 w 26024"/>
                      <a:gd name="connsiteY9" fmla="*/ 13033 h 64886"/>
                      <a:gd name="connsiteX10" fmla="*/ 13012 w 26024"/>
                      <a:gd name="connsiteY10" fmla="*/ 21 h 64886"/>
                      <a:gd name="connsiteX11" fmla="*/ 0 w 26024"/>
                      <a:gd name="connsiteY11" fmla="*/ 13033 h 64886"/>
                      <a:gd name="connsiteX12" fmla="*/ 0 w 26024"/>
                      <a:gd name="connsiteY12" fmla="*/ 13033 h 64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6024" h="64886">
                        <a:moveTo>
                          <a:pt x="0" y="13033"/>
                        </a:moveTo>
                        <a:cubicBezTo>
                          <a:pt x="0" y="26046"/>
                          <a:pt x="0" y="38841"/>
                          <a:pt x="0" y="51854"/>
                        </a:cubicBezTo>
                        <a:cubicBezTo>
                          <a:pt x="8675" y="51854"/>
                          <a:pt x="17350" y="51854"/>
                          <a:pt x="26025" y="51854"/>
                        </a:cubicBezTo>
                        <a:cubicBezTo>
                          <a:pt x="26025" y="49034"/>
                          <a:pt x="26025" y="46432"/>
                          <a:pt x="26025" y="43612"/>
                        </a:cubicBezTo>
                        <a:cubicBezTo>
                          <a:pt x="26025" y="36672"/>
                          <a:pt x="19953" y="30166"/>
                          <a:pt x="13012" y="30600"/>
                        </a:cubicBezTo>
                        <a:cubicBezTo>
                          <a:pt x="5856" y="30817"/>
                          <a:pt x="0" y="36239"/>
                          <a:pt x="0" y="43612"/>
                        </a:cubicBezTo>
                        <a:cubicBezTo>
                          <a:pt x="0" y="46432"/>
                          <a:pt x="0" y="49034"/>
                          <a:pt x="0" y="51854"/>
                        </a:cubicBezTo>
                        <a:cubicBezTo>
                          <a:pt x="0" y="58794"/>
                          <a:pt x="6073" y="65300"/>
                          <a:pt x="13012" y="64866"/>
                        </a:cubicBezTo>
                        <a:cubicBezTo>
                          <a:pt x="20169" y="64649"/>
                          <a:pt x="26025" y="59227"/>
                          <a:pt x="26025" y="51854"/>
                        </a:cubicBezTo>
                        <a:cubicBezTo>
                          <a:pt x="26025" y="38841"/>
                          <a:pt x="26025" y="26046"/>
                          <a:pt x="26025" y="13033"/>
                        </a:cubicBezTo>
                        <a:cubicBezTo>
                          <a:pt x="26025" y="6093"/>
                          <a:pt x="19953" y="-413"/>
                          <a:pt x="13012" y="21"/>
                        </a:cubicBezTo>
                        <a:cubicBezTo>
                          <a:pt x="5856" y="237"/>
                          <a:pt x="0" y="5659"/>
                          <a:pt x="0" y="13033"/>
                        </a:cubicBezTo>
                        <a:lnTo>
                          <a:pt x="0" y="130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03" name="Freeform: Shape 202">
                    <a:extLst>
                      <a:ext uri="{FF2B5EF4-FFF2-40B4-BE49-F238E27FC236}">
                        <a16:creationId xmlns:a16="http://schemas.microsoft.com/office/drawing/2014/main" id="{9F723A23-6442-101F-08D8-86DA2D2CA4B2}"/>
                      </a:ext>
                    </a:extLst>
                  </p:cNvPr>
                  <p:cNvSpPr/>
                  <p:nvPr/>
                </p:nvSpPr>
                <p:spPr>
                  <a:xfrm>
                    <a:off x="8437316" y="3693700"/>
                    <a:ext cx="31647" cy="92326"/>
                  </a:xfrm>
                  <a:custGeom>
                    <a:avLst/>
                    <a:gdLst>
                      <a:gd name="connsiteX0" fmla="*/ 4906 w 31647"/>
                      <a:gd name="connsiteY0" fmla="*/ 13249 h 92326"/>
                      <a:gd name="connsiteX1" fmla="*/ 4906 w 31647"/>
                      <a:gd name="connsiteY1" fmla="*/ 45997 h 92326"/>
                      <a:gd name="connsiteX2" fmla="*/ 4255 w 31647"/>
                      <a:gd name="connsiteY2" fmla="*/ 53588 h 92326"/>
                      <a:gd name="connsiteX3" fmla="*/ 3821 w 31647"/>
                      <a:gd name="connsiteY3" fmla="*/ 57925 h 92326"/>
                      <a:gd name="connsiteX4" fmla="*/ 3821 w 31647"/>
                      <a:gd name="connsiteY4" fmla="*/ 57492 h 92326"/>
                      <a:gd name="connsiteX5" fmla="*/ 3388 w 31647"/>
                      <a:gd name="connsiteY5" fmla="*/ 59877 h 92326"/>
                      <a:gd name="connsiteX6" fmla="*/ 351 w 31647"/>
                      <a:gd name="connsiteY6" fmla="*/ 75926 h 92326"/>
                      <a:gd name="connsiteX7" fmla="*/ 9460 w 31647"/>
                      <a:gd name="connsiteY7" fmla="*/ 91975 h 92326"/>
                      <a:gd name="connsiteX8" fmla="*/ 25509 w 31647"/>
                      <a:gd name="connsiteY8" fmla="*/ 82866 h 92326"/>
                      <a:gd name="connsiteX9" fmla="*/ 31147 w 31647"/>
                      <a:gd name="connsiteY9" fmla="*/ 13032 h 92326"/>
                      <a:gd name="connsiteX10" fmla="*/ 18135 w 31647"/>
                      <a:gd name="connsiteY10" fmla="*/ 20 h 92326"/>
                      <a:gd name="connsiteX11" fmla="*/ 4906 w 31647"/>
                      <a:gd name="connsiteY11" fmla="*/ 13249 h 92326"/>
                      <a:gd name="connsiteX12" fmla="*/ 4906 w 31647"/>
                      <a:gd name="connsiteY12" fmla="*/ 13249 h 923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31647" h="92326">
                        <a:moveTo>
                          <a:pt x="4906" y="13249"/>
                        </a:moveTo>
                        <a:cubicBezTo>
                          <a:pt x="5773" y="24093"/>
                          <a:pt x="5773" y="35154"/>
                          <a:pt x="4906" y="45997"/>
                        </a:cubicBezTo>
                        <a:cubicBezTo>
                          <a:pt x="4689" y="48600"/>
                          <a:pt x="4472" y="50985"/>
                          <a:pt x="4255" y="53588"/>
                        </a:cubicBezTo>
                        <a:cubicBezTo>
                          <a:pt x="4038" y="55106"/>
                          <a:pt x="3821" y="56407"/>
                          <a:pt x="3821" y="57925"/>
                        </a:cubicBezTo>
                        <a:cubicBezTo>
                          <a:pt x="3604" y="58793"/>
                          <a:pt x="3821" y="58793"/>
                          <a:pt x="3821" y="57492"/>
                        </a:cubicBezTo>
                        <a:cubicBezTo>
                          <a:pt x="3604" y="58359"/>
                          <a:pt x="3604" y="59227"/>
                          <a:pt x="3388" y="59877"/>
                        </a:cubicBezTo>
                        <a:cubicBezTo>
                          <a:pt x="2520" y="65299"/>
                          <a:pt x="1436" y="70721"/>
                          <a:pt x="351" y="75926"/>
                        </a:cubicBezTo>
                        <a:cubicBezTo>
                          <a:pt x="-1167" y="82649"/>
                          <a:pt x="2303" y="90457"/>
                          <a:pt x="9460" y="91975"/>
                        </a:cubicBezTo>
                        <a:cubicBezTo>
                          <a:pt x="16183" y="93493"/>
                          <a:pt x="23991" y="90023"/>
                          <a:pt x="25509" y="82866"/>
                        </a:cubicBezTo>
                        <a:cubicBezTo>
                          <a:pt x="30714" y="60094"/>
                          <a:pt x="32666" y="36455"/>
                          <a:pt x="31147" y="13032"/>
                        </a:cubicBezTo>
                        <a:cubicBezTo>
                          <a:pt x="30714" y="6309"/>
                          <a:pt x="25509" y="-414"/>
                          <a:pt x="18135" y="20"/>
                        </a:cubicBezTo>
                        <a:cubicBezTo>
                          <a:pt x="11195" y="454"/>
                          <a:pt x="4255" y="5876"/>
                          <a:pt x="4906" y="13249"/>
                        </a:cubicBezTo>
                        <a:lnTo>
                          <a:pt x="4906" y="1324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  <p:grpSp>
          <p:nvGrpSpPr>
            <p:cNvPr id="204" name="Graphic 143">
              <a:extLst>
                <a:ext uri="{FF2B5EF4-FFF2-40B4-BE49-F238E27FC236}">
                  <a16:creationId xmlns:a16="http://schemas.microsoft.com/office/drawing/2014/main" id="{1CF9EA47-3AD1-791B-2EFD-FC8214CDF40F}"/>
                </a:ext>
              </a:extLst>
            </p:cNvPr>
            <p:cNvGrpSpPr/>
            <p:nvPr/>
          </p:nvGrpSpPr>
          <p:grpSpPr>
            <a:xfrm flipH="1">
              <a:off x="342381" y="3774908"/>
              <a:ext cx="597609" cy="524907"/>
              <a:chOff x="8411474" y="2268338"/>
              <a:chExt cx="861903" cy="757047"/>
            </a:xfrm>
          </p:grpSpPr>
          <p:sp>
            <p:nvSpPr>
              <p:cNvPr id="205" name="Freeform: Shape 204">
                <a:extLst>
                  <a:ext uri="{FF2B5EF4-FFF2-40B4-BE49-F238E27FC236}">
                    <a16:creationId xmlns:a16="http://schemas.microsoft.com/office/drawing/2014/main" id="{E8869E8D-C9F6-5D85-C1E0-7F01CAC5FA6D}"/>
                  </a:ext>
                </a:extLst>
              </p:cNvPr>
              <p:cNvSpPr/>
              <p:nvPr/>
            </p:nvSpPr>
            <p:spPr>
              <a:xfrm>
                <a:off x="8585949" y="2441033"/>
                <a:ext cx="144499" cy="98539"/>
              </a:xfrm>
              <a:custGeom>
                <a:avLst/>
                <a:gdLst>
                  <a:gd name="connsiteX0" fmla="*/ 112185 w 144499"/>
                  <a:gd name="connsiteY0" fmla="*/ 19 h 98539"/>
                  <a:gd name="connsiteX1" fmla="*/ 144499 w 144499"/>
                  <a:gd name="connsiteY1" fmla="*/ 98046 h 98539"/>
                  <a:gd name="connsiteX2" fmla="*/ 112185 w 144499"/>
                  <a:gd name="connsiteY2" fmla="*/ 90239 h 98539"/>
                  <a:gd name="connsiteX3" fmla="*/ 1145 w 144499"/>
                  <a:gd name="connsiteY3" fmla="*/ 66383 h 98539"/>
                  <a:gd name="connsiteX4" fmla="*/ 11772 w 144499"/>
                  <a:gd name="connsiteY4" fmla="*/ 47298 h 98539"/>
                  <a:gd name="connsiteX5" fmla="*/ 36712 w 144499"/>
                  <a:gd name="connsiteY5" fmla="*/ 31466 h 98539"/>
                  <a:gd name="connsiteX6" fmla="*/ 112185 w 144499"/>
                  <a:gd name="connsiteY6" fmla="*/ 19 h 9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44499" h="98539">
                    <a:moveTo>
                      <a:pt x="112185" y="19"/>
                    </a:moveTo>
                    <a:cubicBezTo>
                      <a:pt x="117607" y="34285"/>
                      <a:pt x="128450" y="67467"/>
                      <a:pt x="144499" y="98046"/>
                    </a:cubicBezTo>
                    <a:cubicBezTo>
                      <a:pt x="133439" y="100215"/>
                      <a:pt x="122378" y="94793"/>
                      <a:pt x="112185" y="90239"/>
                    </a:cubicBezTo>
                    <a:cubicBezTo>
                      <a:pt x="77485" y="74624"/>
                      <a:pt x="39315" y="66599"/>
                      <a:pt x="1145" y="66383"/>
                    </a:cubicBezTo>
                    <a:cubicBezTo>
                      <a:pt x="-2976" y="59443"/>
                      <a:pt x="4832" y="51635"/>
                      <a:pt x="11772" y="47298"/>
                    </a:cubicBezTo>
                    <a:cubicBezTo>
                      <a:pt x="20013" y="42093"/>
                      <a:pt x="28471" y="36671"/>
                      <a:pt x="36712" y="31466"/>
                    </a:cubicBezTo>
                    <a:cubicBezTo>
                      <a:pt x="61870" y="15634"/>
                      <a:pt x="87678" y="-632"/>
                      <a:pt x="112185" y="1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6" name="Freeform: Shape 205">
                <a:extLst>
                  <a:ext uri="{FF2B5EF4-FFF2-40B4-BE49-F238E27FC236}">
                    <a16:creationId xmlns:a16="http://schemas.microsoft.com/office/drawing/2014/main" id="{AA7F7F54-0D54-7626-144B-B0FDC632C8DA}"/>
                  </a:ext>
                </a:extLst>
              </p:cNvPr>
              <p:cNvSpPr/>
              <p:nvPr/>
            </p:nvSpPr>
            <p:spPr>
              <a:xfrm>
                <a:off x="8425015" y="2658794"/>
                <a:ext cx="329072" cy="366320"/>
              </a:xfrm>
              <a:custGeom>
                <a:avLst/>
                <a:gdLst>
                  <a:gd name="connsiteX0" fmla="*/ 27617 w 329072"/>
                  <a:gd name="connsiteY0" fmla="*/ 0 h 366320"/>
                  <a:gd name="connsiteX1" fmla="*/ 61883 w 329072"/>
                  <a:gd name="connsiteY1" fmla="*/ 53351 h 366320"/>
                  <a:gd name="connsiteX2" fmla="*/ 190273 w 329072"/>
                  <a:gd name="connsiteY2" fmla="*/ 85449 h 366320"/>
                  <a:gd name="connsiteX3" fmla="*/ 316711 w 329072"/>
                  <a:gd name="connsiteY3" fmla="*/ 35784 h 366320"/>
                  <a:gd name="connsiteX4" fmla="*/ 329073 w 329072"/>
                  <a:gd name="connsiteY4" fmla="*/ 359145 h 366320"/>
                  <a:gd name="connsiteX5" fmla="*/ 173140 w 329072"/>
                  <a:gd name="connsiteY5" fmla="*/ 328348 h 366320"/>
                  <a:gd name="connsiteX6" fmla="*/ 75546 w 329072"/>
                  <a:gd name="connsiteY6" fmla="*/ 261768 h 366320"/>
                  <a:gd name="connsiteX7" fmla="*/ 1158 w 329072"/>
                  <a:gd name="connsiteY7" fmla="*/ 59207 h 366320"/>
                  <a:gd name="connsiteX8" fmla="*/ 27617 w 329072"/>
                  <a:gd name="connsiteY8" fmla="*/ 0 h 3663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29072" h="366320">
                    <a:moveTo>
                      <a:pt x="27617" y="0"/>
                    </a:moveTo>
                    <a:cubicBezTo>
                      <a:pt x="33689" y="20603"/>
                      <a:pt x="45834" y="39254"/>
                      <a:pt x="61883" y="53351"/>
                    </a:cubicBezTo>
                    <a:cubicBezTo>
                      <a:pt x="95933" y="83497"/>
                      <a:pt x="145163" y="92172"/>
                      <a:pt x="190273" y="85449"/>
                    </a:cubicBezTo>
                    <a:cubicBezTo>
                      <a:pt x="235383" y="78726"/>
                      <a:pt x="277023" y="58339"/>
                      <a:pt x="316711" y="35784"/>
                    </a:cubicBezTo>
                    <a:cubicBezTo>
                      <a:pt x="294156" y="142270"/>
                      <a:pt x="298277" y="254611"/>
                      <a:pt x="329073" y="359145"/>
                    </a:cubicBezTo>
                    <a:cubicBezTo>
                      <a:pt x="277890" y="378880"/>
                      <a:pt x="221286" y="354373"/>
                      <a:pt x="173140" y="328348"/>
                    </a:cubicBezTo>
                    <a:cubicBezTo>
                      <a:pt x="138440" y="309480"/>
                      <a:pt x="103957" y="289311"/>
                      <a:pt x="75546" y="261768"/>
                    </a:cubicBezTo>
                    <a:cubicBezTo>
                      <a:pt x="21978" y="210152"/>
                      <a:pt x="-6216" y="133378"/>
                      <a:pt x="1158" y="59207"/>
                    </a:cubicBezTo>
                    <a:cubicBezTo>
                      <a:pt x="3110" y="38170"/>
                      <a:pt x="10267" y="14097"/>
                      <a:pt x="27617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7" name="Freeform: Shape 206">
                <a:extLst>
                  <a:ext uri="{FF2B5EF4-FFF2-40B4-BE49-F238E27FC236}">
                    <a16:creationId xmlns:a16="http://schemas.microsoft.com/office/drawing/2014/main" id="{8F1183AF-02B1-EB5B-E17E-823BA8214BE8}"/>
                  </a:ext>
                </a:extLst>
              </p:cNvPr>
              <p:cNvSpPr/>
              <p:nvPr/>
            </p:nvSpPr>
            <p:spPr>
              <a:xfrm>
                <a:off x="8887899" y="2756822"/>
                <a:ext cx="243033" cy="222115"/>
              </a:xfrm>
              <a:custGeom>
                <a:avLst/>
                <a:gdLst>
                  <a:gd name="connsiteX0" fmla="*/ 0 w 243033"/>
                  <a:gd name="connsiteY0" fmla="*/ 0 h 222115"/>
                  <a:gd name="connsiteX1" fmla="*/ 73954 w 243033"/>
                  <a:gd name="connsiteY1" fmla="*/ 54219 h 222115"/>
                  <a:gd name="connsiteX2" fmla="*/ 120365 w 243033"/>
                  <a:gd name="connsiteY2" fmla="*/ 131860 h 222115"/>
                  <a:gd name="connsiteX3" fmla="*/ 123619 w 243033"/>
                  <a:gd name="connsiteY3" fmla="*/ 142053 h 222115"/>
                  <a:gd name="connsiteX4" fmla="*/ 142920 w 243033"/>
                  <a:gd name="connsiteY4" fmla="*/ 147041 h 222115"/>
                  <a:gd name="connsiteX5" fmla="*/ 158969 w 243033"/>
                  <a:gd name="connsiteY5" fmla="*/ 133161 h 222115"/>
                  <a:gd name="connsiteX6" fmla="*/ 179789 w 243033"/>
                  <a:gd name="connsiteY6" fmla="*/ 98461 h 222115"/>
                  <a:gd name="connsiteX7" fmla="*/ 211236 w 243033"/>
                  <a:gd name="connsiteY7" fmla="*/ 74388 h 222115"/>
                  <a:gd name="connsiteX8" fmla="*/ 242683 w 243033"/>
                  <a:gd name="connsiteY8" fmla="*/ 92605 h 222115"/>
                  <a:gd name="connsiteX9" fmla="*/ 221646 w 243033"/>
                  <a:gd name="connsiteY9" fmla="*/ 128390 h 222115"/>
                  <a:gd name="connsiteX10" fmla="*/ 53134 w 243033"/>
                  <a:gd name="connsiteY10" fmla="*/ 221646 h 222115"/>
                  <a:gd name="connsiteX11" fmla="*/ 39255 w 243033"/>
                  <a:gd name="connsiteY11" fmla="*/ 219694 h 222115"/>
                  <a:gd name="connsiteX12" fmla="*/ 33833 w 243033"/>
                  <a:gd name="connsiteY12" fmla="*/ 206682 h 222115"/>
                  <a:gd name="connsiteX13" fmla="*/ 0 w 243033"/>
                  <a:gd name="connsiteY13" fmla="*/ 0 h 2221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033" h="222115">
                    <a:moveTo>
                      <a:pt x="0" y="0"/>
                    </a:moveTo>
                    <a:cubicBezTo>
                      <a:pt x="25808" y="16482"/>
                      <a:pt x="52050" y="32965"/>
                      <a:pt x="73954" y="54219"/>
                    </a:cubicBezTo>
                    <a:cubicBezTo>
                      <a:pt x="96076" y="75472"/>
                      <a:pt x="114076" y="101931"/>
                      <a:pt x="120365" y="131860"/>
                    </a:cubicBezTo>
                    <a:cubicBezTo>
                      <a:pt x="121016" y="135330"/>
                      <a:pt x="121667" y="139017"/>
                      <a:pt x="123619" y="142053"/>
                    </a:cubicBezTo>
                    <a:cubicBezTo>
                      <a:pt x="127522" y="148125"/>
                      <a:pt x="136197" y="149427"/>
                      <a:pt x="142920" y="147041"/>
                    </a:cubicBezTo>
                    <a:cubicBezTo>
                      <a:pt x="149644" y="144439"/>
                      <a:pt x="154632" y="139017"/>
                      <a:pt x="158969" y="133161"/>
                    </a:cubicBezTo>
                    <a:cubicBezTo>
                      <a:pt x="166776" y="122100"/>
                      <a:pt x="172198" y="109522"/>
                      <a:pt x="179789" y="98461"/>
                    </a:cubicBezTo>
                    <a:cubicBezTo>
                      <a:pt x="187380" y="87184"/>
                      <a:pt x="198007" y="76991"/>
                      <a:pt x="211236" y="74388"/>
                    </a:cubicBezTo>
                    <a:cubicBezTo>
                      <a:pt x="224465" y="71786"/>
                      <a:pt x="240297" y="79376"/>
                      <a:pt x="242683" y="92605"/>
                    </a:cubicBezTo>
                    <a:cubicBezTo>
                      <a:pt x="245286" y="106919"/>
                      <a:pt x="232923" y="119281"/>
                      <a:pt x="221646" y="128390"/>
                    </a:cubicBezTo>
                    <a:cubicBezTo>
                      <a:pt x="171331" y="169596"/>
                      <a:pt x="117546" y="212320"/>
                      <a:pt x="53134" y="221646"/>
                    </a:cubicBezTo>
                    <a:cubicBezTo>
                      <a:pt x="48363" y="222297"/>
                      <a:pt x="43158" y="222730"/>
                      <a:pt x="39255" y="219694"/>
                    </a:cubicBezTo>
                    <a:cubicBezTo>
                      <a:pt x="35351" y="216658"/>
                      <a:pt x="34483" y="211453"/>
                      <a:pt x="33833" y="206682"/>
                    </a:cubicBezTo>
                    <a:cubicBezTo>
                      <a:pt x="24507" y="137282"/>
                      <a:pt x="14964" y="67665"/>
                      <a:pt x="0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8" name="Freeform: Shape 207">
                <a:extLst>
                  <a:ext uri="{FF2B5EF4-FFF2-40B4-BE49-F238E27FC236}">
                    <a16:creationId xmlns:a16="http://schemas.microsoft.com/office/drawing/2014/main" id="{8C14C8D8-F9F0-A347-3612-7D1108035D8F}"/>
                  </a:ext>
                </a:extLst>
              </p:cNvPr>
              <p:cNvSpPr/>
              <p:nvPr/>
            </p:nvSpPr>
            <p:spPr>
              <a:xfrm>
                <a:off x="8941901" y="2495271"/>
                <a:ext cx="280738" cy="347867"/>
              </a:xfrm>
              <a:custGeom>
                <a:avLst/>
                <a:gdLst>
                  <a:gd name="connsiteX0" fmla="*/ 0 w 280738"/>
                  <a:gd name="connsiteY0" fmla="*/ 154198 h 347867"/>
                  <a:gd name="connsiteX1" fmla="*/ 90003 w 280738"/>
                  <a:gd name="connsiteY1" fmla="*/ 148125 h 347867"/>
                  <a:gd name="connsiteX2" fmla="*/ 170464 w 280738"/>
                  <a:gd name="connsiteY2" fmla="*/ 110172 h 347867"/>
                  <a:gd name="connsiteX3" fmla="*/ 207550 w 280738"/>
                  <a:gd name="connsiteY3" fmla="*/ 0 h 347867"/>
                  <a:gd name="connsiteX4" fmla="*/ 263503 w 280738"/>
                  <a:gd name="connsiteY4" fmla="*/ 47279 h 347867"/>
                  <a:gd name="connsiteX5" fmla="*/ 280419 w 280738"/>
                  <a:gd name="connsiteY5" fmla="*/ 120149 h 347867"/>
                  <a:gd name="connsiteX6" fmla="*/ 202561 w 280738"/>
                  <a:gd name="connsiteY6" fmla="*/ 347867 h 347867"/>
                  <a:gd name="connsiteX7" fmla="*/ 112992 w 280738"/>
                  <a:gd name="connsiteY7" fmla="*/ 233574 h 347867"/>
                  <a:gd name="connsiteX8" fmla="*/ 0 w 280738"/>
                  <a:gd name="connsiteY8" fmla="*/ 154198 h 3478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80738" h="347867">
                    <a:moveTo>
                      <a:pt x="0" y="154198"/>
                    </a:moveTo>
                    <a:cubicBezTo>
                      <a:pt x="30362" y="175669"/>
                      <a:pt x="55737" y="162873"/>
                      <a:pt x="90003" y="148125"/>
                    </a:cubicBezTo>
                    <a:cubicBezTo>
                      <a:pt x="116028" y="136631"/>
                      <a:pt x="153114" y="132727"/>
                      <a:pt x="170464" y="110172"/>
                    </a:cubicBezTo>
                    <a:cubicBezTo>
                      <a:pt x="194971" y="78509"/>
                      <a:pt x="215574" y="39254"/>
                      <a:pt x="207550" y="0"/>
                    </a:cubicBezTo>
                    <a:cubicBezTo>
                      <a:pt x="232056" y="6072"/>
                      <a:pt x="251792" y="24941"/>
                      <a:pt x="263503" y="47279"/>
                    </a:cubicBezTo>
                    <a:cubicBezTo>
                      <a:pt x="275214" y="69617"/>
                      <a:pt x="279118" y="94991"/>
                      <a:pt x="280419" y="120149"/>
                    </a:cubicBezTo>
                    <a:cubicBezTo>
                      <a:pt x="284106" y="202127"/>
                      <a:pt x="255696" y="285190"/>
                      <a:pt x="202561" y="347867"/>
                    </a:cubicBezTo>
                    <a:cubicBezTo>
                      <a:pt x="199091" y="297552"/>
                      <a:pt x="156584" y="259165"/>
                      <a:pt x="112992" y="233574"/>
                    </a:cubicBezTo>
                    <a:cubicBezTo>
                      <a:pt x="69400" y="208200"/>
                      <a:pt x="20387" y="188681"/>
                      <a:pt x="0" y="154198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09" name="Freeform: Shape 208">
                <a:extLst>
                  <a:ext uri="{FF2B5EF4-FFF2-40B4-BE49-F238E27FC236}">
                    <a16:creationId xmlns:a16="http://schemas.microsoft.com/office/drawing/2014/main" id="{FE127AC2-7EB3-2EC7-4EF6-CFA5DDF63678}"/>
                  </a:ext>
                </a:extLst>
              </p:cNvPr>
              <p:cNvSpPr/>
              <p:nvPr/>
            </p:nvSpPr>
            <p:spPr>
              <a:xfrm>
                <a:off x="8423765" y="2276661"/>
                <a:ext cx="796185" cy="728064"/>
              </a:xfrm>
              <a:custGeom>
                <a:avLst/>
                <a:gdLst>
                  <a:gd name="connsiteX0" fmla="*/ 783374 w 796185"/>
                  <a:gd name="connsiteY0" fmla="*/ 309914 h 728064"/>
                  <a:gd name="connsiteX1" fmla="*/ 751927 w 796185"/>
                  <a:gd name="connsiteY1" fmla="*/ 252008 h 728064"/>
                  <a:gd name="connsiteX2" fmla="*/ 736746 w 796185"/>
                  <a:gd name="connsiteY2" fmla="*/ 255478 h 728064"/>
                  <a:gd name="connsiteX3" fmla="*/ 727204 w 796185"/>
                  <a:gd name="connsiteY3" fmla="*/ 191067 h 728064"/>
                  <a:gd name="connsiteX4" fmla="*/ 582982 w 796185"/>
                  <a:gd name="connsiteY4" fmla="*/ 138366 h 728064"/>
                  <a:gd name="connsiteX5" fmla="*/ 441580 w 796185"/>
                  <a:gd name="connsiteY5" fmla="*/ 220562 h 728064"/>
                  <a:gd name="connsiteX6" fmla="*/ 418808 w 796185"/>
                  <a:gd name="connsiteY6" fmla="*/ 223164 h 728064"/>
                  <a:gd name="connsiteX7" fmla="*/ 417940 w 796185"/>
                  <a:gd name="connsiteY7" fmla="*/ 215357 h 728064"/>
                  <a:gd name="connsiteX8" fmla="*/ 408832 w 796185"/>
                  <a:gd name="connsiteY8" fmla="*/ 8675 h 728064"/>
                  <a:gd name="connsiteX9" fmla="*/ 382373 w 796185"/>
                  <a:gd name="connsiteY9" fmla="*/ 42291 h 728064"/>
                  <a:gd name="connsiteX10" fmla="*/ 340733 w 796185"/>
                  <a:gd name="connsiteY10" fmla="*/ 71786 h 728064"/>
                  <a:gd name="connsiteX11" fmla="*/ 294539 w 796185"/>
                  <a:gd name="connsiteY11" fmla="*/ 0 h 728064"/>
                  <a:gd name="connsiteX12" fmla="*/ 303647 w 796185"/>
                  <a:gd name="connsiteY12" fmla="*/ 260250 h 728064"/>
                  <a:gd name="connsiteX13" fmla="*/ 123208 w 796185"/>
                  <a:gd name="connsiteY13" fmla="*/ 233574 h 728064"/>
                  <a:gd name="connsiteX14" fmla="*/ 19541 w 796185"/>
                  <a:gd name="connsiteY14" fmla="*/ 364783 h 728064"/>
                  <a:gd name="connsiteX15" fmla="*/ 36891 w 796185"/>
                  <a:gd name="connsiteY15" fmla="*/ 406423 h 728064"/>
                  <a:gd name="connsiteX16" fmla="*/ 2842 w 796185"/>
                  <a:gd name="connsiteY16" fmla="*/ 419653 h 728064"/>
                  <a:gd name="connsiteX17" fmla="*/ 4360 w 796185"/>
                  <a:gd name="connsiteY17" fmla="*/ 429195 h 728064"/>
                  <a:gd name="connsiteX18" fmla="*/ 44916 w 796185"/>
                  <a:gd name="connsiteY18" fmla="*/ 420086 h 728064"/>
                  <a:gd name="connsiteX19" fmla="*/ 46434 w 796185"/>
                  <a:gd name="connsiteY19" fmla="*/ 418135 h 728064"/>
                  <a:gd name="connsiteX20" fmla="*/ 144461 w 796185"/>
                  <a:gd name="connsiteY20" fmla="*/ 462160 h 728064"/>
                  <a:gd name="connsiteX21" fmla="*/ 307985 w 796185"/>
                  <a:gd name="connsiteY21" fmla="*/ 418351 h 728064"/>
                  <a:gd name="connsiteX22" fmla="*/ 306684 w 796185"/>
                  <a:gd name="connsiteY22" fmla="*/ 609201 h 728064"/>
                  <a:gd name="connsiteX23" fmla="*/ 315575 w 796185"/>
                  <a:gd name="connsiteY23" fmla="*/ 707229 h 728064"/>
                  <a:gd name="connsiteX24" fmla="*/ 324034 w 796185"/>
                  <a:gd name="connsiteY24" fmla="*/ 722193 h 728064"/>
                  <a:gd name="connsiteX25" fmla="*/ 339432 w 796185"/>
                  <a:gd name="connsiteY25" fmla="*/ 726747 h 728064"/>
                  <a:gd name="connsiteX26" fmla="*/ 476063 w 796185"/>
                  <a:gd name="connsiteY26" fmla="*/ 712434 h 728064"/>
                  <a:gd name="connsiteX27" fmla="*/ 488208 w 796185"/>
                  <a:gd name="connsiteY27" fmla="*/ 705494 h 728064"/>
                  <a:gd name="connsiteX28" fmla="*/ 490160 w 796185"/>
                  <a:gd name="connsiteY28" fmla="*/ 690312 h 728064"/>
                  <a:gd name="connsiteX29" fmla="*/ 468906 w 796185"/>
                  <a:gd name="connsiteY29" fmla="*/ 496426 h 728064"/>
                  <a:gd name="connsiteX30" fmla="*/ 593609 w 796185"/>
                  <a:gd name="connsiteY30" fmla="*/ 625901 h 728064"/>
                  <a:gd name="connsiteX31" fmla="*/ 635466 w 796185"/>
                  <a:gd name="connsiteY31" fmla="*/ 571031 h 728064"/>
                  <a:gd name="connsiteX32" fmla="*/ 643707 w 796185"/>
                  <a:gd name="connsiteY32" fmla="*/ 554332 h 728064"/>
                  <a:gd name="connsiteX33" fmla="*/ 656286 w 796185"/>
                  <a:gd name="connsiteY33" fmla="*/ 550862 h 728064"/>
                  <a:gd name="connsiteX34" fmla="*/ 707251 w 796185"/>
                  <a:gd name="connsiteY34" fmla="*/ 570381 h 728064"/>
                  <a:gd name="connsiteX35" fmla="*/ 658238 w 796185"/>
                  <a:gd name="connsiteY35" fmla="*/ 470835 h 728064"/>
                  <a:gd name="connsiteX36" fmla="*/ 484087 w 796185"/>
                  <a:gd name="connsiteY36" fmla="*/ 370422 h 728064"/>
                  <a:gd name="connsiteX37" fmla="*/ 668214 w 796185"/>
                  <a:gd name="connsiteY37" fmla="*/ 351771 h 728064"/>
                  <a:gd name="connsiteX38" fmla="*/ 679058 w 796185"/>
                  <a:gd name="connsiteY38" fmla="*/ 344614 h 728064"/>
                  <a:gd name="connsiteX39" fmla="*/ 769711 w 796185"/>
                  <a:gd name="connsiteY39" fmla="*/ 424424 h 728064"/>
                  <a:gd name="connsiteX40" fmla="*/ 796170 w 796185"/>
                  <a:gd name="connsiteY40" fmla="*/ 416616 h 728064"/>
                  <a:gd name="connsiteX41" fmla="*/ 783374 w 796185"/>
                  <a:gd name="connsiteY41" fmla="*/ 309914 h 728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796185" h="728064">
                    <a:moveTo>
                      <a:pt x="783374" y="309914"/>
                    </a:moveTo>
                    <a:cubicBezTo>
                      <a:pt x="778386" y="286492"/>
                      <a:pt x="775133" y="263286"/>
                      <a:pt x="751927" y="252008"/>
                    </a:cubicBezTo>
                    <a:cubicBezTo>
                      <a:pt x="746289" y="249189"/>
                      <a:pt x="740650" y="251358"/>
                      <a:pt x="736746" y="255478"/>
                    </a:cubicBezTo>
                    <a:cubicBezTo>
                      <a:pt x="740650" y="233574"/>
                      <a:pt x="738048" y="211019"/>
                      <a:pt x="727204" y="191067"/>
                    </a:cubicBezTo>
                    <a:cubicBezTo>
                      <a:pt x="700962" y="142704"/>
                      <a:pt x="636550" y="126004"/>
                      <a:pt x="582982" y="138366"/>
                    </a:cubicBezTo>
                    <a:cubicBezTo>
                      <a:pt x="529414" y="150728"/>
                      <a:pt x="484304" y="185645"/>
                      <a:pt x="441580" y="220562"/>
                    </a:cubicBezTo>
                    <a:cubicBezTo>
                      <a:pt x="434857" y="226200"/>
                      <a:pt x="422928" y="230972"/>
                      <a:pt x="418808" y="223164"/>
                    </a:cubicBezTo>
                    <a:cubicBezTo>
                      <a:pt x="417507" y="220778"/>
                      <a:pt x="417723" y="217959"/>
                      <a:pt x="417940" y="215357"/>
                    </a:cubicBezTo>
                    <a:cubicBezTo>
                      <a:pt x="422495" y="145089"/>
                      <a:pt x="404277" y="78726"/>
                      <a:pt x="408832" y="8675"/>
                    </a:cubicBezTo>
                    <a:cubicBezTo>
                      <a:pt x="393000" y="21037"/>
                      <a:pt x="395385" y="27109"/>
                      <a:pt x="382373" y="42291"/>
                    </a:cubicBezTo>
                    <a:cubicBezTo>
                      <a:pt x="369361" y="57472"/>
                      <a:pt x="359601" y="78726"/>
                      <a:pt x="340733" y="71786"/>
                    </a:cubicBezTo>
                    <a:cubicBezTo>
                      <a:pt x="313407" y="61592"/>
                      <a:pt x="313190" y="22555"/>
                      <a:pt x="294539" y="0"/>
                    </a:cubicBezTo>
                    <a:cubicBezTo>
                      <a:pt x="268731" y="84581"/>
                      <a:pt x="271984" y="177837"/>
                      <a:pt x="303647" y="260250"/>
                    </a:cubicBezTo>
                    <a:cubicBezTo>
                      <a:pt x="245308" y="236827"/>
                      <a:pt x="182848" y="219260"/>
                      <a:pt x="123208" y="233574"/>
                    </a:cubicBezTo>
                    <a:cubicBezTo>
                      <a:pt x="63567" y="247888"/>
                      <a:pt x="10216" y="304275"/>
                      <a:pt x="19541" y="364783"/>
                    </a:cubicBezTo>
                    <a:cubicBezTo>
                      <a:pt x="21927" y="380181"/>
                      <a:pt x="28000" y="394061"/>
                      <a:pt x="36891" y="406423"/>
                    </a:cubicBezTo>
                    <a:cubicBezTo>
                      <a:pt x="24963" y="409026"/>
                      <a:pt x="14336" y="415532"/>
                      <a:pt x="2842" y="419653"/>
                    </a:cubicBezTo>
                    <a:cubicBezTo>
                      <a:pt x="-1929" y="421388"/>
                      <a:pt x="-194" y="428545"/>
                      <a:pt x="4360" y="429195"/>
                    </a:cubicBezTo>
                    <a:cubicBezTo>
                      <a:pt x="18240" y="431147"/>
                      <a:pt x="34289" y="430280"/>
                      <a:pt x="44916" y="420086"/>
                    </a:cubicBezTo>
                    <a:cubicBezTo>
                      <a:pt x="45566" y="419436"/>
                      <a:pt x="46000" y="418785"/>
                      <a:pt x="46434" y="418135"/>
                    </a:cubicBezTo>
                    <a:cubicBezTo>
                      <a:pt x="70941" y="444159"/>
                      <a:pt x="108026" y="460208"/>
                      <a:pt x="144461" y="462160"/>
                    </a:cubicBezTo>
                    <a:cubicBezTo>
                      <a:pt x="201499" y="465413"/>
                      <a:pt x="256369" y="442208"/>
                      <a:pt x="307985" y="418351"/>
                    </a:cubicBezTo>
                    <a:lnTo>
                      <a:pt x="306684" y="609201"/>
                    </a:lnTo>
                    <a:cubicBezTo>
                      <a:pt x="306467" y="642166"/>
                      <a:pt x="306250" y="675565"/>
                      <a:pt x="315575" y="707229"/>
                    </a:cubicBezTo>
                    <a:cubicBezTo>
                      <a:pt x="317311" y="712867"/>
                      <a:pt x="319479" y="718723"/>
                      <a:pt x="324034" y="722193"/>
                    </a:cubicBezTo>
                    <a:cubicBezTo>
                      <a:pt x="328371" y="725446"/>
                      <a:pt x="334010" y="726097"/>
                      <a:pt x="339432" y="726747"/>
                    </a:cubicBezTo>
                    <a:cubicBezTo>
                      <a:pt x="385409" y="730651"/>
                      <a:pt x="432037" y="725880"/>
                      <a:pt x="476063" y="712434"/>
                    </a:cubicBezTo>
                    <a:cubicBezTo>
                      <a:pt x="480617" y="711132"/>
                      <a:pt x="485605" y="709397"/>
                      <a:pt x="488208" y="705494"/>
                    </a:cubicBezTo>
                    <a:cubicBezTo>
                      <a:pt x="491244" y="701156"/>
                      <a:pt x="490810" y="695517"/>
                      <a:pt x="490160" y="690312"/>
                    </a:cubicBezTo>
                    <a:cubicBezTo>
                      <a:pt x="483003" y="625684"/>
                      <a:pt x="476063" y="561055"/>
                      <a:pt x="468906" y="496426"/>
                    </a:cubicBezTo>
                    <a:cubicBezTo>
                      <a:pt x="528546" y="515294"/>
                      <a:pt x="576910" y="565826"/>
                      <a:pt x="593609" y="625901"/>
                    </a:cubicBezTo>
                    <a:cubicBezTo>
                      <a:pt x="613778" y="613756"/>
                      <a:pt x="628959" y="593586"/>
                      <a:pt x="635466" y="571031"/>
                    </a:cubicBezTo>
                    <a:cubicBezTo>
                      <a:pt x="637201" y="564959"/>
                      <a:pt x="638719" y="558236"/>
                      <a:pt x="643707" y="554332"/>
                    </a:cubicBezTo>
                    <a:cubicBezTo>
                      <a:pt x="647177" y="551729"/>
                      <a:pt x="651948" y="551079"/>
                      <a:pt x="656286" y="550862"/>
                    </a:cubicBezTo>
                    <a:cubicBezTo>
                      <a:pt x="674937" y="550211"/>
                      <a:pt x="693805" y="557585"/>
                      <a:pt x="707251" y="570381"/>
                    </a:cubicBezTo>
                    <a:cubicBezTo>
                      <a:pt x="714191" y="532428"/>
                      <a:pt x="686865" y="496860"/>
                      <a:pt x="658238" y="470835"/>
                    </a:cubicBezTo>
                    <a:cubicBezTo>
                      <a:pt x="608356" y="425508"/>
                      <a:pt x="548499" y="391025"/>
                      <a:pt x="484087" y="370422"/>
                    </a:cubicBezTo>
                    <a:cubicBezTo>
                      <a:pt x="546113" y="381700"/>
                      <a:pt x="613561" y="383218"/>
                      <a:pt x="668214" y="351771"/>
                    </a:cubicBezTo>
                    <a:cubicBezTo>
                      <a:pt x="671901" y="349602"/>
                      <a:pt x="675588" y="347216"/>
                      <a:pt x="679058" y="344614"/>
                    </a:cubicBezTo>
                    <a:cubicBezTo>
                      <a:pt x="719180" y="356759"/>
                      <a:pt x="753662" y="385170"/>
                      <a:pt x="769711" y="424424"/>
                    </a:cubicBezTo>
                    <a:cubicBezTo>
                      <a:pt x="776217" y="440039"/>
                      <a:pt x="796820" y="431147"/>
                      <a:pt x="796170" y="416616"/>
                    </a:cubicBezTo>
                    <a:cubicBezTo>
                      <a:pt x="795519" y="380398"/>
                      <a:pt x="790748" y="345048"/>
                      <a:pt x="783374" y="30991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0" name="Freeform: Shape 209">
                <a:extLst>
                  <a:ext uri="{FF2B5EF4-FFF2-40B4-BE49-F238E27FC236}">
                    <a16:creationId xmlns:a16="http://schemas.microsoft.com/office/drawing/2014/main" id="{068E39E5-5872-4A5C-7DFB-5FAF4A68F851}"/>
                  </a:ext>
                </a:extLst>
              </p:cNvPr>
              <p:cNvSpPr/>
              <p:nvPr/>
            </p:nvSpPr>
            <p:spPr>
              <a:xfrm>
                <a:off x="8825491" y="2400063"/>
                <a:ext cx="164122" cy="109955"/>
              </a:xfrm>
              <a:custGeom>
                <a:avLst/>
                <a:gdLst>
                  <a:gd name="connsiteX0" fmla="*/ 23804 w 164122"/>
                  <a:gd name="connsiteY0" fmla="*/ 0 h 109955"/>
                  <a:gd name="connsiteX1" fmla="*/ 164122 w 164122"/>
                  <a:gd name="connsiteY1" fmla="*/ 6289 h 109955"/>
                  <a:gd name="connsiteX2" fmla="*/ 67179 w 164122"/>
                  <a:gd name="connsiteY2" fmla="*/ 76557 h 109955"/>
                  <a:gd name="connsiteX3" fmla="*/ 14913 w 164122"/>
                  <a:gd name="connsiteY3" fmla="*/ 109956 h 109955"/>
                  <a:gd name="connsiteX4" fmla="*/ 23804 w 164122"/>
                  <a:gd name="connsiteY4" fmla="*/ 0 h 1099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64122" h="109955">
                    <a:moveTo>
                      <a:pt x="23804" y="0"/>
                    </a:moveTo>
                    <a:cubicBezTo>
                      <a:pt x="61324" y="2169"/>
                      <a:pt x="126603" y="4337"/>
                      <a:pt x="164122" y="6289"/>
                    </a:cubicBezTo>
                    <a:cubicBezTo>
                      <a:pt x="129206" y="25808"/>
                      <a:pt x="96675" y="49447"/>
                      <a:pt x="67179" y="76557"/>
                    </a:cubicBezTo>
                    <a:cubicBezTo>
                      <a:pt x="51781" y="90654"/>
                      <a:pt x="35516" y="106702"/>
                      <a:pt x="14913" y="109956"/>
                    </a:cubicBezTo>
                    <a:cubicBezTo>
                      <a:pt x="6238" y="70484"/>
                      <a:pt x="-18052" y="28411"/>
                      <a:pt x="23804" y="0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1" name="Freeform: Shape 210">
                <a:extLst>
                  <a:ext uri="{FF2B5EF4-FFF2-40B4-BE49-F238E27FC236}">
                    <a16:creationId xmlns:a16="http://schemas.microsoft.com/office/drawing/2014/main" id="{36D206E0-93B2-88CA-B18A-F84D3818AFEB}"/>
                  </a:ext>
                </a:extLst>
              </p:cNvPr>
              <p:cNvSpPr/>
              <p:nvPr/>
            </p:nvSpPr>
            <p:spPr>
              <a:xfrm>
                <a:off x="8892172" y="2501431"/>
                <a:ext cx="119230" cy="86558"/>
              </a:xfrm>
              <a:custGeom>
                <a:avLst/>
                <a:gdLst>
                  <a:gd name="connsiteX0" fmla="*/ 90285 w 119230"/>
                  <a:gd name="connsiteY0" fmla="*/ 3599 h 86558"/>
                  <a:gd name="connsiteX1" fmla="*/ 23922 w 119230"/>
                  <a:gd name="connsiteY1" fmla="*/ 17696 h 86558"/>
                  <a:gd name="connsiteX2" fmla="*/ 7222 w 119230"/>
                  <a:gd name="connsiteY2" fmla="*/ 65625 h 86558"/>
                  <a:gd name="connsiteX3" fmla="*/ 94839 w 119230"/>
                  <a:gd name="connsiteY3" fmla="*/ 73432 h 86558"/>
                  <a:gd name="connsiteX4" fmla="*/ 118913 w 119230"/>
                  <a:gd name="connsiteY4" fmla="*/ 33094 h 86558"/>
                  <a:gd name="connsiteX5" fmla="*/ 90285 w 119230"/>
                  <a:gd name="connsiteY5" fmla="*/ 3599 h 865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19230" h="86558">
                    <a:moveTo>
                      <a:pt x="90285" y="3599"/>
                    </a:moveTo>
                    <a:cubicBezTo>
                      <a:pt x="67079" y="-4859"/>
                      <a:pt x="42139" y="2298"/>
                      <a:pt x="23922" y="17696"/>
                    </a:cubicBezTo>
                    <a:cubicBezTo>
                      <a:pt x="4620" y="25937"/>
                      <a:pt x="-9043" y="45672"/>
                      <a:pt x="7222" y="65625"/>
                    </a:cubicBezTo>
                    <a:cubicBezTo>
                      <a:pt x="28910" y="92301"/>
                      <a:pt x="68815" y="91867"/>
                      <a:pt x="94839" y="73432"/>
                    </a:cubicBezTo>
                    <a:cubicBezTo>
                      <a:pt x="107635" y="64324"/>
                      <a:pt x="121515" y="50227"/>
                      <a:pt x="118913" y="33094"/>
                    </a:cubicBezTo>
                    <a:cubicBezTo>
                      <a:pt x="116744" y="18780"/>
                      <a:pt x="103081" y="8370"/>
                      <a:pt x="90285" y="359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2" name="Freeform: Shape 211">
                <a:extLst>
                  <a:ext uri="{FF2B5EF4-FFF2-40B4-BE49-F238E27FC236}">
                    <a16:creationId xmlns:a16="http://schemas.microsoft.com/office/drawing/2014/main" id="{370BE445-9BAD-FE57-60AE-FE0A152EC647}"/>
                  </a:ext>
                </a:extLst>
              </p:cNvPr>
              <p:cNvSpPr/>
              <p:nvPr/>
            </p:nvSpPr>
            <p:spPr>
              <a:xfrm>
                <a:off x="8634665" y="2557243"/>
                <a:ext cx="153968" cy="84684"/>
              </a:xfrm>
              <a:custGeom>
                <a:avLst/>
                <a:gdLst>
                  <a:gd name="connsiteX0" fmla="*/ 128531 w 153968"/>
                  <a:gd name="connsiteY0" fmla="*/ 3524 h 84684"/>
                  <a:gd name="connsiteX1" fmla="*/ 76482 w 153968"/>
                  <a:gd name="connsiteY1" fmla="*/ 6560 h 84684"/>
                  <a:gd name="connsiteX2" fmla="*/ 22696 w 153968"/>
                  <a:gd name="connsiteY2" fmla="*/ 19356 h 84684"/>
                  <a:gd name="connsiteX3" fmla="*/ 1660 w 153968"/>
                  <a:gd name="connsiteY3" fmla="*/ 56658 h 84684"/>
                  <a:gd name="connsiteX4" fmla="*/ 45468 w 153968"/>
                  <a:gd name="connsiteY4" fmla="*/ 83768 h 84684"/>
                  <a:gd name="connsiteX5" fmla="*/ 106844 w 153968"/>
                  <a:gd name="connsiteY5" fmla="*/ 75093 h 84684"/>
                  <a:gd name="connsiteX6" fmla="*/ 152821 w 153968"/>
                  <a:gd name="connsiteY6" fmla="*/ 38874 h 84684"/>
                  <a:gd name="connsiteX7" fmla="*/ 128531 w 153968"/>
                  <a:gd name="connsiteY7" fmla="*/ 3524 h 846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53968" h="84684">
                    <a:moveTo>
                      <a:pt x="128531" y="3524"/>
                    </a:moveTo>
                    <a:cubicBezTo>
                      <a:pt x="111181" y="-2765"/>
                      <a:pt x="92964" y="54"/>
                      <a:pt x="76482" y="6560"/>
                    </a:cubicBezTo>
                    <a:cubicBezTo>
                      <a:pt x="57180" y="6560"/>
                      <a:pt x="37661" y="11548"/>
                      <a:pt x="22696" y="19356"/>
                    </a:cubicBezTo>
                    <a:cubicBezTo>
                      <a:pt x="7949" y="26946"/>
                      <a:pt x="-4630" y="38874"/>
                      <a:pt x="1660" y="56658"/>
                    </a:cubicBezTo>
                    <a:cubicBezTo>
                      <a:pt x="7949" y="73791"/>
                      <a:pt x="28986" y="81382"/>
                      <a:pt x="45468" y="83768"/>
                    </a:cubicBezTo>
                    <a:cubicBezTo>
                      <a:pt x="65855" y="86587"/>
                      <a:pt x="87759" y="82683"/>
                      <a:pt x="106844" y="75093"/>
                    </a:cubicBezTo>
                    <a:cubicBezTo>
                      <a:pt x="122893" y="68803"/>
                      <a:pt x="147617" y="56658"/>
                      <a:pt x="152821" y="38874"/>
                    </a:cubicBezTo>
                    <a:cubicBezTo>
                      <a:pt x="158243" y="21524"/>
                      <a:pt x="143496" y="8946"/>
                      <a:pt x="128531" y="3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3" name="Freeform: Shape 212">
                <a:extLst>
                  <a:ext uri="{FF2B5EF4-FFF2-40B4-BE49-F238E27FC236}">
                    <a16:creationId xmlns:a16="http://schemas.microsoft.com/office/drawing/2014/main" id="{066DE0BF-49BA-369C-5238-1684DC07EEC6}"/>
                  </a:ext>
                </a:extLst>
              </p:cNvPr>
              <p:cNvSpPr/>
              <p:nvPr/>
            </p:nvSpPr>
            <p:spPr>
              <a:xfrm>
                <a:off x="8754450" y="2523917"/>
                <a:ext cx="94084" cy="150148"/>
              </a:xfrm>
              <a:custGeom>
                <a:avLst/>
                <a:gdLst>
                  <a:gd name="connsiteX0" fmla="*/ 83134 w 94084"/>
                  <a:gd name="connsiteY0" fmla="*/ 27524 h 150148"/>
                  <a:gd name="connsiteX1" fmla="*/ 2023 w 94084"/>
                  <a:gd name="connsiteY1" fmla="*/ 16463 h 150148"/>
                  <a:gd name="connsiteX2" fmla="*/ 11132 w 94084"/>
                  <a:gd name="connsiteY2" fmla="*/ 31211 h 150148"/>
                  <a:gd name="connsiteX3" fmla="*/ 46048 w 94084"/>
                  <a:gd name="connsiteY3" fmla="*/ 65477 h 150148"/>
                  <a:gd name="connsiteX4" fmla="*/ 33470 w 94084"/>
                  <a:gd name="connsiteY4" fmla="*/ 94321 h 150148"/>
                  <a:gd name="connsiteX5" fmla="*/ 9614 w 94084"/>
                  <a:gd name="connsiteY5" fmla="*/ 112973 h 150148"/>
                  <a:gd name="connsiteX6" fmla="*/ 10481 w 94084"/>
                  <a:gd name="connsiteY6" fmla="*/ 145070 h 150148"/>
                  <a:gd name="connsiteX7" fmla="*/ 64917 w 94084"/>
                  <a:gd name="connsiteY7" fmla="*/ 134226 h 150148"/>
                  <a:gd name="connsiteX8" fmla="*/ 83134 w 94084"/>
                  <a:gd name="connsiteY8" fmla="*/ 27524 h 1501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4084" h="150148">
                    <a:moveTo>
                      <a:pt x="83134" y="27524"/>
                    </a:moveTo>
                    <a:cubicBezTo>
                      <a:pt x="65134" y="-2405"/>
                      <a:pt x="26530" y="-10646"/>
                      <a:pt x="2023" y="16463"/>
                    </a:cubicBezTo>
                    <a:cubicBezTo>
                      <a:pt x="-3616" y="22753"/>
                      <a:pt x="3541" y="32295"/>
                      <a:pt x="11132" y="31211"/>
                    </a:cubicBezTo>
                    <a:cubicBezTo>
                      <a:pt x="31952" y="28391"/>
                      <a:pt x="46916" y="44874"/>
                      <a:pt x="46048" y="65477"/>
                    </a:cubicBezTo>
                    <a:cubicBezTo>
                      <a:pt x="45615" y="75453"/>
                      <a:pt x="39109" y="86297"/>
                      <a:pt x="33470" y="94321"/>
                    </a:cubicBezTo>
                    <a:cubicBezTo>
                      <a:pt x="26747" y="103647"/>
                      <a:pt x="17638" y="105599"/>
                      <a:pt x="9614" y="112973"/>
                    </a:cubicBezTo>
                    <a:cubicBezTo>
                      <a:pt x="-146" y="122081"/>
                      <a:pt x="-1230" y="136829"/>
                      <a:pt x="10481" y="145070"/>
                    </a:cubicBezTo>
                    <a:cubicBezTo>
                      <a:pt x="26964" y="156781"/>
                      <a:pt x="51904" y="146154"/>
                      <a:pt x="64917" y="134226"/>
                    </a:cubicBezTo>
                    <a:cubicBezTo>
                      <a:pt x="93544" y="107117"/>
                      <a:pt x="103954" y="61790"/>
                      <a:pt x="83134" y="2752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4" name="Freeform: Shape 213">
                <a:extLst>
                  <a:ext uri="{FF2B5EF4-FFF2-40B4-BE49-F238E27FC236}">
                    <a16:creationId xmlns:a16="http://schemas.microsoft.com/office/drawing/2014/main" id="{71D50FC6-717E-B468-B52A-8EC83ED0F536}"/>
                  </a:ext>
                </a:extLst>
              </p:cNvPr>
              <p:cNvSpPr/>
              <p:nvPr/>
            </p:nvSpPr>
            <p:spPr>
              <a:xfrm>
                <a:off x="8723851" y="2831698"/>
                <a:ext cx="184328" cy="173577"/>
              </a:xfrm>
              <a:custGeom>
                <a:avLst/>
                <a:gdLst>
                  <a:gd name="connsiteX0" fmla="*/ 167085 w 184328"/>
                  <a:gd name="connsiteY0" fmla="*/ 17079 h 173577"/>
                  <a:gd name="connsiteX1" fmla="*/ 138457 w 184328"/>
                  <a:gd name="connsiteY1" fmla="*/ 1680 h 173577"/>
                  <a:gd name="connsiteX2" fmla="*/ 71660 w 184328"/>
                  <a:gd name="connsiteY2" fmla="*/ 20549 h 173577"/>
                  <a:gd name="connsiteX3" fmla="*/ 43900 w 184328"/>
                  <a:gd name="connsiteY3" fmla="*/ 25320 h 173577"/>
                  <a:gd name="connsiteX4" fmla="*/ 9417 w 184328"/>
                  <a:gd name="connsiteY4" fmla="*/ 32477 h 173577"/>
                  <a:gd name="connsiteX5" fmla="*/ 3345 w 184328"/>
                  <a:gd name="connsiteY5" fmla="*/ 48092 h 173577"/>
                  <a:gd name="connsiteX6" fmla="*/ 20261 w 184328"/>
                  <a:gd name="connsiteY6" fmla="*/ 57200 h 173577"/>
                  <a:gd name="connsiteX7" fmla="*/ 13321 w 184328"/>
                  <a:gd name="connsiteY7" fmla="*/ 101877 h 173577"/>
                  <a:gd name="connsiteX8" fmla="*/ 31538 w 184328"/>
                  <a:gd name="connsiteY8" fmla="*/ 161300 h 173577"/>
                  <a:gd name="connsiteX9" fmla="*/ 160145 w 184328"/>
                  <a:gd name="connsiteY9" fmla="*/ 147637 h 173577"/>
                  <a:gd name="connsiteX10" fmla="*/ 167085 w 184328"/>
                  <a:gd name="connsiteY10" fmla="*/ 17079 h 173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84328" h="173577">
                    <a:moveTo>
                      <a:pt x="167085" y="17079"/>
                    </a:moveTo>
                    <a:cubicBezTo>
                      <a:pt x="163181" y="3849"/>
                      <a:pt x="152121" y="-3525"/>
                      <a:pt x="138457" y="1680"/>
                    </a:cubicBezTo>
                    <a:cubicBezTo>
                      <a:pt x="116553" y="9705"/>
                      <a:pt x="94432" y="15777"/>
                      <a:pt x="71660" y="20549"/>
                    </a:cubicBezTo>
                    <a:cubicBezTo>
                      <a:pt x="62551" y="22500"/>
                      <a:pt x="53009" y="23151"/>
                      <a:pt x="43900" y="25320"/>
                    </a:cubicBezTo>
                    <a:cubicBezTo>
                      <a:pt x="32189" y="28139"/>
                      <a:pt x="21996" y="34429"/>
                      <a:pt x="9417" y="32477"/>
                    </a:cubicBezTo>
                    <a:cubicBezTo>
                      <a:pt x="742" y="30959"/>
                      <a:pt x="-3378" y="43104"/>
                      <a:pt x="3345" y="48092"/>
                    </a:cubicBezTo>
                    <a:cubicBezTo>
                      <a:pt x="8550" y="51995"/>
                      <a:pt x="14188" y="55032"/>
                      <a:pt x="20261" y="57200"/>
                    </a:cubicBezTo>
                    <a:cubicBezTo>
                      <a:pt x="12237" y="69996"/>
                      <a:pt x="12020" y="86478"/>
                      <a:pt x="13321" y="101877"/>
                    </a:cubicBezTo>
                    <a:cubicBezTo>
                      <a:pt x="15056" y="122263"/>
                      <a:pt x="14405" y="146987"/>
                      <a:pt x="31538" y="161300"/>
                    </a:cubicBezTo>
                    <a:cubicBezTo>
                      <a:pt x="64720" y="188843"/>
                      <a:pt x="126963" y="163686"/>
                      <a:pt x="160145" y="147637"/>
                    </a:cubicBezTo>
                    <a:cubicBezTo>
                      <a:pt x="203737" y="126600"/>
                      <a:pt x="177061" y="51562"/>
                      <a:pt x="167085" y="17079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5" name="Freeform: Shape 214">
                <a:extLst>
                  <a:ext uri="{FF2B5EF4-FFF2-40B4-BE49-F238E27FC236}">
                    <a16:creationId xmlns:a16="http://schemas.microsoft.com/office/drawing/2014/main" id="{7C699902-7F98-6FE2-B1E1-869BF572F273}"/>
                  </a:ext>
                </a:extLst>
              </p:cNvPr>
              <p:cNvSpPr/>
              <p:nvPr/>
            </p:nvSpPr>
            <p:spPr>
              <a:xfrm>
                <a:off x="8769079" y="2429181"/>
                <a:ext cx="36253" cy="69966"/>
              </a:xfrm>
              <a:custGeom>
                <a:avLst/>
                <a:gdLst>
                  <a:gd name="connsiteX0" fmla="*/ 24046 w 36253"/>
                  <a:gd name="connsiteY0" fmla="*/ 7967 h 69966"/>
                  <a:gd name="connsiteX1" fmla="*/ 5612 w 36253"/>
                  <a:gd name="connsiteY1" fmla="*/ 6015 h 69966"/>
                  <a:gd name="connsiteX2" fmla="*/ 8214 w 36253"/>
                  <a:gd name="connsiteY2" fmla="*/ 64355 h 69966"/>
                  <a:gd name="connsiteX3" fmla="*/ 36191 w 36253"/>
                  <a:gd name="connsiteY3" fmla="*/ 56113 h 69966"/>
                  <a:gd name="connsiteX4" fmla="*/ 24046 w 36253"/>
                  <a:gd name="connsiteY4" fmla="*/ 7967 h 699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6253" h="69966">
                    <a:moveTo>
                      <a:pt x="24046" y="7967"/>
                    </a:moveTo>
                    <a:cubicBezTo>
                      <a:pt x="21660" y="-274"/>
                      <a:pt x="9082" y="-3961"/>
                      <a:pt x="5612" y="6015"/>
                    </a:cubicBezTo>
                    <a:cubicBezTo>
                      <a:pt x="-894" y="24450"/>
                      <a:pt x="-3714" y="47655"/>
                      <a:pt x="8214" y="64355"/>
                    </a:cubicBezTo>
                    <a:cubicBezTo>
                      <a:pt x="16022" y="74981"/>
                      <a:pt x="35540" y="69560"/>
                      <a:pt x="36191" y="56113"/>
                    </a:cubicBezTo>
                    <a:cubicBezTo>
                      <a:pt x="37059" y="39848"/>
                      <a:pt x="28601" y="23365"/>
                      <a:pt x="24046" y="7967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6" name="Freeform: Shape 215">
                <a:extLst>
                  <a:ext uri="{FF2B5EF4-FFF2-40B4-BE49-F238E27FC236}">
                    <a16:creationId xmlns:a16="http://schemas.microsoft.com/office/drawing/2014/main" id="{7649E336-5F0F-E2C5-CE22-2300DF9E3A17}"/>
                  </a:ext>
                </a:extLst>
              </p:cNvPr>
              <p:cNvSpPr/>
              <p:nvPr/>
            </p:nvSpPr>
            <p:spPr>
              <a:xfrm>
                <a:off x="8847462" y="2667891"/>
                <a:ext cx="98830" cy="72736"/>
              </a:xfrm>
              <a:custGeom>
                <a:avLst/>
                <a:gdLst>
                  <a:gd name="connsiteX0" fmla="*/ 56920 w 98830"/>
                  <a:gd name="connsiteY0" fmla="*/ 16928 h 72736"/>
                  <a:gd name="connsiteX1" fmla="*/ 5521 w 98830"/>
                  <a:gd name="connsiteY1" fmla="*/ 1313 h 72736"/>
                  <a:gd name="connsiteX2" fmla="*/ 3786 w 98830"/>
                  <a:gd name="connsiteY2" fmla="*/ 17796 h 72736"/>
                  <a:gd name="connsiteX3" fmla="*/ 51932 w 98830"/>
                  <a:gd name="connsiteY3" fmla="*/ 58568 h 72736"/>
                  <a:gd name="connsiteX4" fmla="*/ 98343 w 98830"/>
                  <a:gd name="connsiteY4" fmla="*/ 59219 h 72736"/>
                  <a:gd name="connsiteX5" fmla="*/ 56920 w 98830"/>
                  <a:gd name="connsiteY5" fmla="*/ 16928 h 727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8830" h="72736">
                    <a:moveTo>
                      <a:pt x="56920" y="16928"/>
                    </a:moveTo>
                    <a:cubicBezTo>
                      <a:pt x="41956" y="8470"/>
                      <a:pt x="23521" y="-4109"/>
                      <a:pt x="5521" y="1313"/>
                    </a:cubicBezTo>
                    <a:cubicBezTo>
                      <a:pt x="-1636" y="3482"/>
                      <a:pt x="-1419" y="13892"/>
                      <a:pt x="3786" y="17796"/>
                    </a:cubicBezTo>
                    <a:cubicBezTo>
                      <a:pt x="20702" y="30375"/>
                      <a:pt x="35233" y="45773"/>
                      <a:pt x="51932" y="58568"/>
                    </a:cubicBezTo>
                    <a:cubicBezTo>
                      <a:pt x="64077" y="67894"/>
                      <a:pt x="92921" y="84810"/>
                      <a:pt x="98343" y="59219"/>
                    </a:cubicBezTo>
                    <a:cubicBezTo>
                      <a:pt x="103114" y="37531"/>
                      <a:pt x="71667" y="25170"/>
                      <a:pt x="56920" y="16928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7" name="Freeform: Shape 216">
                <a:extLst>
                  <a:ext uri="{FF2B5EF4-FFF2-40B4-BE49-F238E27FC236}">
                    <a16:creationId xmlns:a16="http://schemas.microsoft.com/office/drawing/2014/main" id="{56287AFD-F634-90A8-89E2-5F8AD871D9DC}"/>
                  </a:ext>
                </a:extLst>
              </p:cNvPr>
              <p:cNvSpPr/>
              <p:nvPr/>
            </p:nvSpPr>
            <p:spPr>
              <a:xfrm>
                <a:off x="8878389" y="2645188"/>
                <a:ext cx="48636" cy="41520"/>
              </a:xfrm>
              <a:custGeom>
                <a:avLst/>
                <a:gdLst>
                  <a:gd name="connsiteX0" fmla="*/ 44862 w 48636"/>
                  <a:gd name="connsiteY0" fmla="*/ 25534 h 41520"/>
                  <a:gd name="connsiteX1" fmla="*/ 12330 w 48636"/>
                  <a:gd name="connsiteY1" fmla="*/ 1895 h 41520"/>
                  <a:gd name="connsiteX2" fmla="*/ 2788 w 48636"/>
                  <a:gd name="connsiteY2" fmla="*/ 14907 h 41520"/>
                  <a:gd name="connsiteX3" fmla="*/ 34234 w 48636"/>
                  <a:gd name="connsiteY3" fmla="*/ 40065 h 41520"/>
                  <a:gd name="connsiteX4" fmla="*/ 44862 w 48636"/>
                  <a:gd name="connsiteY4" fmla="*/ 25534 h 415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48636" h="41520">
                    <a:moveTo>
                      <a:pt x="44862" y="25534"/>
                    </a:moveTo>
                    <a:cubicBezTo>
                      <a:pt x="34234" y="17510"/>
                      <a:pt x="22957" y="10353"/>
                      <a:pt x="12330" y="1895"/>
                    </a:cubicBezTo>
                    <a:cubicBezTo>
                      <a:pt x="4089" y="-4828"/>
                      <a:pt x="-4586" y="7967"/>
                      <a:pt x="2788" y="14907"/>
                    </a:cubicBezTo>
                    <a:cubicBezTo>
                      <a:pt x="12547" y="24016"/>
                      <a:pt x="22740" y="33342"/>
                      <a:pt x="34234" y="40065"/>
                    </a:cubicBezTo>
                    <a:cubicBezTo>
                      <a:pt x="43994" y="45920"/>
                      <a:pt x="54404" y="32691"/>
                      <a:pt x="44862" y="25534"/>
                    </a:cubicBezTo>
                    <a:close/>
                  </a:path>
                </a:pathLst>
              </a:custGeom>
              <a:solidFill>
                <a:srgbClr val="FFCE0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8" name="Freeform: Shape 217">
                <a:extLst>
                  <a:ext uri="{FF2B5EF4-FFF2-40B4-BE49-F238E27FC236}">
                    <a16:creationId xmlns:a16="http://schemas.microsoft.com/office/drawing/2014/main" id="{F110B540-4D4D-673F-6646-FEE88745AF55}"/>
                  </a:ext>
                </a:extLst>
              </p:cNvPr>
              <p:cNvSpPr/>
              <p:nvPr/>
            </p:nvSpPr>
            <p:spPr>
              <a:xfrm>
                <a:off x="9035021" y="2447990"/>
                <a:ext cx="57455" cy="50131"/>
              </a:xfrm>
              <a:custGeom>
                <a:avLst/>
                <a:gdLst>
                  <a:gd name="connsiteX0" fmla="*/ 33318 w 57455"/>
                  <a:gd name="connsiteY0" fmla="*/ 2604 h 50131"/>
                  <a:gd name="connsiteX1" fmla="*/ 136 w 57455"/>
                  <a:gd name="connsiteY1" fmla="*/ 15617 h 50131"/>
                  <a:gd name="connsiteX2" fmla="*/ 8595 w 57455"/>
                  <a:gd name="connsiteY2" fmla="*/ 27979 h 50131"/>
                  <a:gd name="connsiteX3" fmla="*/ 9245 w 57455"/>
                  <a:gd name="connsiteY3" fmla="*/ 28629 h 50131"/>
                  <a:gd name="connsiteX4" fmla="*/ 12064 w 57455"/>
                  <a:gd name="connsiteY4" fmla="*/ 31232 h 50131"/>
                  <a:gd name="connsiteX5" fmla="*/ 15535 w 57455"/>
                  <a:gd name="connsiteY5" fmla="*/ 33834 h 50131"/>
                  <a:gd name="connsiteX6" fmla="*/ 15968 w 57455"/>
                  <a:gd name="connsiteY6" fmla="*/ 34268 h 50131"/>
                  <a:gd name="connsiteX7" fmla="*/ 20739 w 57455"/>
                  <a:gd name="connsiteY7" fmla="*/ 38605 h 50131"/>
                  <a:gd name="connsiteX8" fmla="*/ 21173 w 57455"/>
                  <a:gd name="connsiteY8" fmla="*/ 39039 h 50131"/>
                  <a:gd name="connsiteX9" fmla="*/ 21824 w 57455"/>
                  <a:gd name="connsiteY9" fmla="*/ 39907 h 50131"/>
                  <a:gd name="connsiteX10" fmla="*/ 35487 w 57455"/>
                  <a:gd name="connsiteY10" fmla="*/ 49232 h 50131"/>
                  <a:gd name="connsiteX11" fmla="*/ 57174 w 57455"/>
                  <a:gd name="connsiteY11" fmla="*/ 36220 h 50131"/>
                  <a:gd name="connsiteX12" fmla="*/ 33318 w 57455"/>
                  <a:gd name="connsiteY12" fmla="*/ 2604 h 5013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7455" h="50131">
                    <a:moveTo>
                      <a:pt x="33318" y="2604"/>
                    </a:moveTo>
                    <a:cubicBezTo>
                      <a:pt x="22258" y="-1950"/>
                      <a:pt x="-2033" y="-2167"/>
                      <a:pt x="136" y="15617"/>
                    </a:cubicBezTo>
                    <a:cubicBezTo>
                      <a:pt x="787" y="21255"/>
                      <a:pt x="4257" y="24942"/>
                      <a:pt x="8595" y="27979"/>
                    </a:cubicBezTo>
                    <a:cubicBezTo>
                      <a:pt x="9896" y="29063"/>
                      <a:pt x="10113" y="29280"/>
                      <a:pt x="9245" y="28629"/>
                    </a:cubicBezTo>
                    <a:cubicBezTo>
                      <a:pt x="7727" y="27111"/>
                      <a:pt x="8595" y="27979"/>
                      <a:pt x="12064" y="31232"/>
                    </a:cubicBezTo>
                    <a:cubicBezTo>
                      <a:pt x="12281" y="31449"/>
                      <a:pt x="14884" y="33400"/>
                      <a:pt x="15535" y="33834"/>
                    </a:cubicBezTo>
                    <a:cubicBezTo>
                      <a:pt x="15752" y="34051"/>
                      <a:pt x="15752" y="34051"/>
                      <a:pt x="15968" y="34268"/>
                    </a:cubicBezTo>
                    <a:cubicBezTo>
                      <a:pt x="17486" y="35786"/>
                      <a:pt x="19005" y="37304"/>
                      <a:pt x="20739" y="38605"/>
                    </a:cubicBezTo>
                    <a:cubicBezTo>
                      <a:pt x="20956" y="38822"/>
                      <a:pt x="20956" y="38822"/>
                      <a:pt x="21173" y="39039"/>
                    </a:cubicBezTo>
                    <a:cubicBezTo>
                      <a:pt x="21390" y="39256"/>
                      <a:pt x="21607" y="39473"/>
                      <a:pt x="21824" y="39907"/>
                    </a:cubicBezTo>
                    <a:cubicBezTo>
                      <a:pt x="25511" y="44244"/>
                      <a:pt x="30065" y="47497"/>
                      <a:pt x="35487" y="49232"/>
                    </a:cubicBezTo>
                    <a:cubicBezTo>
                      <a:pt x="45680" y="52485"/>
                      <a:pt x="55439" y="46630"/>
                      <a:pt x="57174" y="36220"/>
                    </a:cubicBezTo>
                    <a:cubicBezTo>
                      <a:pt x="59560" y="20605"/>
                      <a:pt x="46331" y="7809"/>
                      <a:pt x="33318" y="260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19" name="Freeform: Shape 218">
                <a:extLst>
                  <a:ext uri="{FF2B5EF4-FFF2-40B4-BE49-F238E27FC236}">
                    <a16:creationId xmlns:a16="http://schemas.microsoft.com/office/drawing/2014/main" id="{CF8723CA-5670-B7B1-F2A1-16E94F739335}"/>
                  </a:ext>
                </a:extLst>
              </p:cNvPr>
              <p:cNvSpPr/>
              <p:nvPr/>
            </p:nvSpPr>
            <p:spPr>
              <a:xfrm>
                <a:off x="9081749" y="2520013"/>
                <a:ext cx="21197" cy="33809"/>
              </a:xfrm>
              <a:custGeom>
                <a:avLst/>
                <a:gdLst>
                  <a:gd name="connsiteX0" fmla="*/ 16085 w 21197"/>
                  <a:gd name="connsiteY0" fmla="*/ 2367 h 33809"/>
                  <a:gd name="connsiteX1" fmla="*/ 4591 w 21197"/>
                  <a:gd name="connsiteY1" fmla="*/ 4102 h 33809"/>
                  <a:gd name="connsiteX2" fmla="*/ 1121 w 21197"/>
                  <a:gd name="connsiteY2" fmla="*/ 14079 h 33809"/>
                  <a:gd name="connsiteX3" fmla="*/ 36 w 21197"/>
                  <a:gd name="connsiteY3" fmla="*/ 24922 h 33809"/>
                  <a:gd name="connsiteX4" fmla="*/ 12832 w 21197"/>
                  <a:gd name="connsiteY4" fmla="*/ 31862 h 33809"/>
                  <a:gd name="connsiteX5" fmla="*/ 21074 w 21197"/>
                  <a:gd name="connsiteY5" fmla="*/ 17549 h 33809"/>
                  <a:gd name="connsiteX6" fmla="*/ 16085 w 21197"/>
                  <a:gd name="connsiteY6" fmla="*/ 2367 h 33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1197" h="33809">
                    <a:moveTo>
                      <a:pt x="16085" y="2367"/>
                    </a:moveTo>
                    <a:cubicBezTo>
                      <a:pt x="12399" y="-1320"/>
                      <a:pt x="6760" y="-669"/>
                      <a:pt x="4591" y="4102"/>
                    </a:cubicBezTo>
                    <a:cubicBezTo>
                      <a:pt x="3073" y="7139"/>
                      <a:pt x="1988" y="10609"/>
                      <a:pt x="1121" y="14079"/>
                    </a:cubicBezTo>
                    <a:cubicBezTo>
                      <a:pt x="253" y="17765"/>
                      <a:pt x="470" y="21452"/>
                      <a:pt x="36" y="24922"/>
                    </a:cubicBezTo>
                    <a:cubicBezTo>
                      <a:pt x="-614" y="31429"/>
                      <a:pt x="7627" y="36850"/>
                      <a:pt x="12832" y="31862"/>
                    </a:cubicBezTo>
                    <a:cubicBezTo>
                      <a:pt x="16953" y="27959"/>
                      <a:pt x="20423" y="23404"/>
                      <a:pt x="21074" y="17549"/>
                    </a:cubicBezTo>
                    <a:cubicBezTo>
                      <a:pt x="21724" y="11910"/>
                      <a:pt x="19772" y="6271"/>
                      <a:pt x="16085" y="236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0" name="Freeform: Shape 219">
                <a:extLst>
                  <a:ext uri="{FF2B5EF4-FFF2-40B4-BE49-F238E27FC236}">
                    <a16:creationId xmlns:a16="http://schemas.microsoft.com/office/drawing/2014/main" id="{3AB05006-E64E-F600-4AAD-ADE217F4C502}"/>
                  </a:ext>
                </a:extLst>
              </p:cNvPr>
              <p:cNvSpPr/>
              <p:nvPr/>
            </p:nvSpPr>
            <p:spPr>
              <a:xfrm>
                <a:off x="8989369" y="2736652"/>
                <a:ext cx="36896" cy="28872"/>
              </a:xfrm>
              <a:custGeom>
                <a:avLst/>
                <a:gdLst>
                  <a:gd name="connsiteX0" fmla="*/ 36029 w 36896"/>
                  <a:gd name="connsiteY0" fmla="*/ 15832 h 28872"/>
                  <a:gd name="connsiteX1" fmla="*/ 22800 w 36896"/>
                  <a:gd name="connsiteY1" fmla="*/ 2386 h 28872"/>
                  <a:gd name="connsiteX2" fmla="*/ 7402 w 36896"/>
                  <a:gd name="connsiteY2" fmla="*/ 0 h 28872"/>
                  <a:gd name="connsiteX3" fmla="*/ 462 w 36896"/>
                  <a:gd name="connsiteY3" fmla="*/ 4121 h 28872"/>
                  <a:gd name="connsiteX4" fmla="*/ 2630 w 36896"/>
                  <a:gd name="connsiteY4" fmla="*/ 11928 h 28872"/>
                  <a:gd name="connsiteX5" fmla="*/ 10655 w 36896"/>
                  <a:gd name="connsiteY5" fmla="*/ 18868 h 28872"/>
                  <a:gd name="connsiteX6" fmla="*/ 13908 w 36896"/>
                  <a:gd name="connsiteY6" fmla="*/ 21904 h 28872"/>
                  <a:gd name="connsiteX7" fmla="*/ 14776 w 36896"/>
                  <a:gd name="connsiteY7" fmla="*/ 22555 h 28872"/>
                  <a:gd name="connsiteX8" fmla="*/ 20414 w 36896"/>
                  <a:gd name="connsiteY8" fmla="*/ 26459 h 28872"/>
                  <a:gd name="connsiteX9" fmla="*/ 21932 w 36896"/>
                  <a:gd name="connsiteY9" fmla="*/ 27109 h 28872"/>
                  <a:gd name="connsiteX10" fmla="*/ 33426 w 36896"/>
                  <a:gd name="connsiteY10" fmla="*/ 26892 h 28872"/>
                  <a:gd name="connsiteX11" fmla="*/ 36029 w 36896"/>
                  <a:gd name="connsiteY11" fmla="*/ 15832 h 288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6896" h="28872">
                    <a:moveTo>
                      <a:pt x="36029" y="15832"/>
                    </a:moveTo>
                    <a:cubicBezTo>
                      <a:pt x="33644" y="9759"/>
                      <a:pt x="29306" y="4554"/>
                      <a:pt x="22800" y="2386"/>
                    </a:cubicBezTo>
                    <a:cubicBezTo>
                      <a:pt x="17812" y="651"/>
                      <a:pt x="12607" y="0"/>
                      <a:pt x="7402" y="0"/>
                    </a:cubicBezTo>
                    <a:cubicBezTo>
                      <a:pt x="4365" y="0"/>
                      <a:pt x="1763" y="1084"/>
                      <a:pt x="462" y="4121"/>
                    </a:cubicBezTo>
                    <a:cubicBezTo>
                      <a:pt x="-623" y="6723"/>
                      <a:pt x="245" y="10193"/>
                      <a:pt x="2630" y="11928"/>
                    </a:cubicBezTo>
                    <a:cubicBezTo>
                      <a:pt x="5883" y="14097"/>
                      <a:pt x="8052" y="16049"/>
                      <a:pt x="10655" y="18868"/>
                    </a:cubicBezTo>
                    <a:cubicBezTo>
                      <a:pt x="11739" y="19952"/>
                      <a:pt x="12823" y="21037"/>
                      <a:pt x="13908" y="21904"/>
                    </a:cubicBezTo>
                    <a:cubicBezTo>
                      <a:pt x="14341" y="22338"/>
                      <a:pt x="15860" y="23639"/>
                      <a:pt x="14776" y="22555"/>
                    </a:cubicBezTo>
                    <a:cubicBezTo>
                      <a:pt x="16510" y="24290"/>
                      <a:pt x="18029" y="25374"/>
                      <a:pt x="20414" y="26459"/>
                    </a:cubicBezTo>
                    <a:cubicBezTo>
                      <a:pt x="20631" y="26459"/>
                      <a:pt x="23016" y="27760"/>
                      <a:pt x="21932" y="27109"/>
                    </a:cubicBezTo>
                    <a:cubicBezTo>
                      <a:pt x="25619" y="29278"/>
                      <a:pt x="29957" y="29712"/>
                      <a:pt x="33426" y="26892"/>
                    </a:cubicBezTo>
                    <a:cubicBezTo>
                      <a:pt x="36897" y="24290"/>
                      <a:pt x="37764" y="19736"/>
                      <a:pt x="36029" y="15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1" name="Freeform: Shape 220">
                <a:extLst>
                  <a:ext uri="{FF2B5EF4-FFF2-40B4-BE49-F238E27FC236}">
                    <a16:creationId xmlns:a16="http://schemas.microsoft.com/office/drawing/2014/main" id="{59C3B874-7343-92E4-304F-84768DA7108C}"/>
                  </a:ext>
                </a:extLst>
              </p:cNvPr>
              <p:cNvSpPr/>
              <p:nvPr/>
            </p:nvSpPr>
            <p:spPr>
              <a:xfrm>
                <a:off x="9037314" y="2774226"/>
                <a:ext cx="21628" cy="22922"/>
              </a:xfrm>
              <a:custGeom>
                <a:avLst/>
                <a:gdLst>
                  <a:gd name="connsiteX0" fmla="*/ 20399 w 21628"/>
                  <a:gd name="connsiteY0" fmla="*/ 12524 h 22922"/>
                  <a:gd name="connsiteX1" fmla="*/ 17362 w 21628"/>
                  <a:gd name="connsiteY1" fmla="*/ 8403 h 22922"/>
                  <a:gd name="connsiteX2" fmla="*/ 12375 w 21628"/>
                  <a:gd name="connsiteY2" fmla="*/ 2548 h 22922"/>
                  <a:gd name="connsiteX3" fmla="*/ 2615 w 21628"/>
                  <a:gd name="connsiteY3" fmla="*/ 1463 h 22922"/>
                  <a:gd name="connsiteX4" fmla="*/ 1531 w 21628"/>
                  <a:gd name="connsiteY4" fmla="*/ 11223 h 22922"/>
                  <a:gd name="connsiteX5" fmla="*/ 6302 w 21628"/>
                  <a:gd name="connsiteY5" fmla="*/ 17078 h 22922"/>
                  <a:gd name="connsiteX6" fmla="*/ 9338 w 21628"/>
                  <a:gd name="connsiteY6" fmla="*/ 20332 h 22922"/>
                  <a:gd name="connsiteX7" fmla="*/ 13459 w 21628"/>
                  <a:gd name="connsiteY7" fmla="*/ 22500 h 22922"/>
                  <a:gd name="connsiteX8" fmla="*/ 21483 w 21628"/>
                  <a:gd name="connsiteY8" fmla="*/ 16211 h 22922"/>
                  <a:gd name="connsiteX9" fmla="*/ 20399 w 21628"/>
                  <a:gd name="connsiteY9" fmla="*/ 12524 h 2292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1628" h="22922">
                    <a:moveTo>
                      <a:pt x="20399" y="12524"/>
                    </a:moveTo>
                    <a:cubicBezTo>
                      <a:pt x="19748" y="11006"/>
                      <a:pt x="18447" y="9705"/>
                      <a:pt x="17362" y="8403"/>
                    </a:cubicBezTo>
                    <a:cubicBezTo>
                      <a:pt x="15628" y="6452"/>
                      <a:pt x="14109" y="4500"/>
                      <a:pt x="12375" y="2548"/>
                    </a:cubicBezTo>
                    <a:cubicBezTo>
                      <a:pt x="9989" y="-272"/>
                      <a:pt x="5434" y="-922"/>
                      <a:pt x="2615" y="1463"/>
                    </a:cubicBezTo>
                    <a:cubicBezTo>
                      <a:pt x="-421" y="3849"/>
                      <a:pt x="-855" y="8403"/>
                      <a:pt x="1531" y="11223"/>
                    </a:cubicBezTo>
                    <a:cubicBezTo>
                      <a:pt x="3049" y="13175"/>
                      <a:pt x="4784" y="15127"/>
                      <a:pt x="6302" y="17078"/>
                    </a:cubicBezTo>
                    <a:cubicBezTo>
                      <a:pt x="7169" y="18163"/>
                      <a:pt x="8254" y="19464"/>
                      <a:pt x="9338" y="20332"/>
                    </a:cubicBezTo>
                    <a:cubicBezTo>
                      <a:pt x="10640" y="21199"/>
                      <a:pt x="11941" y="21850"/>
                      <a:pt x="13459" y="22500"/>
                    </a:cubicBezTo>
                    <a:cubicBezTo>
                      <a:pt x="17362" y="24235"/>
                      <a:pt x="22568" y="20332"/>
                      <a:pt x="21483" y="16211"/>
                    </a:cubicBezTo>
                    <a:cubicBezTo>
                      <a:pt x="21266" y="15343"/>
                      <a:pt x="20833" y="13825"/>
                      <a:pt x="20399" y="1252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2" name="Freeform: Shape 221">
                <a:extLst>
                  <a:ext uri="{FF2B5EF4-FFF2-40B4-BE49-F238E27FC236}">
                    <a16:creationId xmlns:a16="http://schemas.microsoft.com/office/drawing/2014/main" id="{1AED2F67-9316-A51F-9F55-2AE5BE0A5345}"/>
                  </a:ext>
                </a:extLst>
              </p:cNvPr>
              <p:cNvSpPr/>
              <p:nvPr/>
            </p:nvSpPr>
            <p:spPr>
              <a:xfrm>
                <a:off x="8457826" y="2564985"/>
                <a:ext cx="42249" cy="63120"/>
              </a:xfrm>
              <a:custGeom>
                <a:avLst/>
                <a:gdLst>
                  <a:gd name="connsiteX0" fmla="*/ 40133 w 42249"/>
                  <a:gd name="connsiteY0" fmla="*/ 5974 h 63120"/>
                  <a:gd name="connsiteX1" fmla="*/ 5650 w 42249"/>
                  <a:gd name="connsiteY1" fmla="*/ 14216 h 63120"/>
                  <a:gd name="connsiteX2" fmla="*/ 4783 w 42249"/>
                  <a:gd name="connsiteY2" fmla="*/ 56289 h 63120"/>
                  <a:gd name="connsiteX3" fmla="*/ 26687 w 42249"/>
                  <a:gd name="connsiteY3" fmla="*/ 55639 h 63120"/>
                  <a:gd name="connsiteX4" fmla="*/ 31024 w 42249"/>
                  <a:gd name="connsiteY4" fmla="*/ 33084 h 63120"/>
                  <a:gd name="connsiteX5" fmla="*/ 33193 w 42249"/>
                  <a:gd name="connsiteY5" fmla="*/ 24626 h 63120"/>
                  <a:gd name="connsiteX6" fmla="*/ 34494 w 42249"/>
                  <a:gd name="connsiteY6" fmla="*/ 22023 h 63120"/>
                  <a:gd name="connsiteX7" fmla="*/ 36230 w 42249"/>
                  <a:gd name="connsiteY7" fmla="*/ 20505 h 63120"/>
                  <a:gd name="connsiteX8" fmla="*/ 36880 w 42249"/>
                  <a:gd name="connsiteY8" fmla="*/ 20288 h 63120"/>
                  <a:gd name="connsiteX9" fmla="*/ 40133 w 42249"/>
                  <a:gd name="connsiteY9" fmla="*/ 5974 h 631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2249" h="63120">
                    <a:moveTo>
                      <a:pt x="40133" y="5974"/>
                    </a:moveTo>
                    <a:cubicBezTo>
                      <a:pt x="29289" y="-5954"/>
                      <a:pt x="12590" y="1637"/>
                      <a:pt x="5650" y="14216"/>
                    </a:cubicBezTo>
                    <a:cubicBezTo>
                      <a:pt x="-1507" y="27011"/>
                      <a:pt x="-1940" y="43277"/>
                      <a:pt x="4783" y="56289"/>
                    </a:cubicBezTo>
                    <a:cubicBezTo>
                      <a:pt x="9337" y="65181"/>
                      <a:pt x="23000" y="65832"/>
                      <a:pt x="26687" y="55639"/>
                    </a:cubicBezTo>
                    <a:cubicBezTo>
                      <a:pt x="29506" y="48048"/>
                      <a:pt x="29940" y="40891"/>
                      <a:pt x="31024" y="33084"/>
                    </a:cubicBezTo>
                    <a:cubicBezTo>
                      <a:pt x="31458" y="30264"/>
                      <a:pt x="31892" y="27228"/>
                      <a:pt x="33193" y="24626"/>
                    </a:cubicBezTo>
                    <a:cubicBezTo>
                      <a:pt x="33627" y="23758"/>
                      <a:pt x="33844" y="22891"/>
                      <a:pt x="34494" y="22023"/>
                    </a:cubicBezTo>
                    <a:cubicBezTo>
                      <a:pt x="35145" y="21806"/>
                      <a:pt x="35796" y="21156"/>
                      <a:pt x="36230" y="20505"/>
                    </a:cubicBezTo>
                    <a:cubicBezTo>
                      <a:pt x="37531" y="18987"/>
                      <a:pt x="37748" y="18987"/>
                      <a:pt x="36880" y="20288"/>
                    </a:cubicBezTo>
                    <a:cubicBezTo>
                      <a:pt x="42302" y="18119"/>
                      <a:pt x="44037" y="10095"/>
                      <a:pt x="40133" y="5974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3" name="Freeform: Shape 222">
                <a:extLst>
                  <a:ext uri="{FF2B5EF4-FFF2-40B4-BE49-F238E27FC236}">
                    <a16:creationId xmlns:a16="http://schemas.microsoft.com/office/drawing/2014/main" id="{E63E5E57-3986-3E65-CE9A-745E31C16449}"/>
                  </a:ext>
                </a:extLst>
              </p:cNvPr>
              <p:cNvSpPr/>
              <p:nvPr/>
            </p:nvSpPr>
            <p:spPr>
              <a:xfrm>
                <a:off x="8486158" y="2648271"/>
                <a:ext cx="17333" cy="16256"/>
              </a:xfrm>
              <a:custGeom>
                <a:avLst/>
                <a:gdLst>
                  <a:gd name="connsiteX0" fmla="*/ 17005 w 17333"/>
                  <a:gd name="connsiteY0" fmla="*/ 11607 h 16256"/>
                  <a:gd name="connsiteX1" fmla="*/ 15271 w 17333"/>
                  <a:gd name="connsiteY1" fmla="*/ 8354 h 16256"/>
                  <a:gd name="connsiteX2" fmla="*/ 11800 w 17333"/>
                  <a:gd name="connsiteY2" fmla="*/ 5318 h 16256"/>
                  <a:gd name="connsiteX3" fmla="*/ 5077 w 17333"/>
                  <a:gd name="connsiteY3" fmla="*/ 547 h 16256"/>
                  <a:gd name="connsiteX4" fmla="*/ 740 w 17333"/>
                  <a:gd name="connsiteY4" fmla="*/ 5101 h 16256"/>
                  <a:gd name="connsiteX5" fmla="*/ 6162 w 17333"/>
                  <a:gd name="connsiteY5" fmla="*/ 11391 h 16256"/>
                  <a:gd name="connsiteX6" fmla="*/ 8981 w 17333"/>
                  <a:gd name="connsiteY6" fmla="*/ 14427 h 16256"/>
                  <a:gd name="connsiteX7" fmla="*/ 12885 w 17333"/>
                  <a:gd name="connsiteY7" fmla="*/ 16162 h 16256"/>
                  <a:gd name="connsiteX8" fmla="*/ 17005 w 17333"/>
                  <a:gd name="connsiteY8" fmla="*/ 11607 h 1625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333" h="16256">
                    <a:moveTo>
                      <a:pt x="17005" y="11607"/>
                    </a:moveTo>
                    <a:cubicBezTo>
                      <a:pt x="16355" y="10523"/>
                      <a:pt x="15921" y="9439"/>
                      <a:pt x="15271" y="8354"/>
                    </a:cubicBezTo>
                    <a:cubicBezTo>
                      <a:pt x="14403" y="7053"/>
                      <a:pt x="13102" y="6186"/>
                      <a:pt x="11800" y="5318"/>
                    </a:cubicBezTo>
                    <a:cubicBezTo>
                      <a:pt x="9632" y="3800"/>
                      <a:pt x="7246" y="2065"/>
                      <a:pt x="5077" y="547"/>
                    </a:cubicBezTo>
                    <a:cubicBezTo>
                      <a:pt x="2258" y="-1405"/>
                      <a:pt x="-1646" y="2282"/>
                      <a:pt x="740" y="5101"/>
                    </a:cubicBezTo>
                    <a:cubicBezTo>
                      <a:pt x="2475" y="7270"/>
                      <a:pt x="4210" y="9222"/>
                      <a:pt x="6162" y="11391"/>
                    </a:cubicBezTo>
                    <a:cubicBezTo>
                      <a:pt x="7029" y="12475"/>
                      <a:pt x="7897" y="13559"/>
                      <a:pt x="8981" y="14427"/>
                    </a:cubicBezTo>
                    <a:cubicBezTo>
                      <a:pt x="10066" y="15294"/>
                      <a:pt x="11584" y="15728"/>
                      <a:pt x="12885" y="16162"/>
                    </a:cubicBezTo>
                    <a:cubicBezTo>
                      <a:pt x="15487" y="16812"/>
                      <a:pt x="18307" y="13993"/>
                      <a:pt x="17005" y="11607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24" name="Freeform: Shape 223">
                <a:extLst>
                  <a:ext uri="{FF2B5EF4-FFF2-40B4-BE49-F238E27FC236}">
                    <a16:creationId xmlns:a16="http://schemas.microsoft.com/office/drawing/2014/main" id="{3CC0008F-7419-4C8C-E656-C4C267DBE6F9}"/>
                  </a:ext>
                </a:extLst>
              </p:cNvPr>
              <p:cNvSpPr/>
              <p:nvPr/>
            </p:nvSpPr>
            <p:spPr>
              <a:xfrm>
                <a:off x="8836732" y="2405918"/>
                <a:ext cx="37677" cy="98967"/>
              </a:xfrm>
              <a:custGeom>
                <a:avLst/>
                <a:gdLst>
                  <a:gd name="connsiteX0" fmla="*/ 29697 w 37677"/>
                  <a:gd name="connsiteY0" fmla="*/ 868 h 98967"/>
                  <a:gd name="connsiteX1" fmla="*/ 26661 w 37677"/>
                  <a:gd name="connsiteY1" fmla="*/ 0 h 98967"/>
                  <a:gd name="connsiteX2" fmla="*/ 26444 w 37677"/>
                  <a:gd name="connsiteY2" fmla="*/ 0 h 98967"/>
                  <a:gd name="connsiteX3" fmla="*/ 13431 w 37677"/>
                  <a:gd name="connsiteY3" fmla="*/ 7807 h 98967"/>
                  <a:gd name="connsiteX4" fmla="*/ 853 w 37677"/>
                  <a:gd name="connsiteY4" fmla="*/ 62460 h 98967"/>
                  <a:gd name="connsiteX5" fmla="*/ 1720 w 37677"/>
                  <a:gd name="connsiteY5" fmla="*/ 71352 h 98967"/>
                  <a:gd name="connsiteX6" fmla="*/ 1287 w 37677"/>
                  <a:gd name="connsiteY6" fmla="*/ 92389 h 98967"/>
                  <a:gd name="connsiteX7" fmla="*/ 23191 w 37677"/>
                  <a:gd name="connsiteY7" fmla="*/ 88919 h 98967"/>
                  <a:gd name="connsiteX8" fmla="*/ 21890 w 37677"/>
                  <a:gd name="connsiteY8" fmla="*/ 80244 h 98967"/>
                  <a:gd name="connsiteX9" fmla="*/ 34251 w 37677"/>
                  <a:gd name="connsiteY9" fmla="*/ 66364 h 98967"/>
                  <a:gd name="connsiteX10" fmla="*/ 37071 w 37677"/>
                  <a:gd name="connsiteY10" fmla="*/ 10627 h 98967"/>
                  <a:gd name="connsiteX11" fmla="*/ 29697 w 37677"/>
                  <a:gd name="connsiteY11" fmla="*/ 868 h 98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37677" h="98967">
                    <a:moveTo>
                      <a:pt x="29697" y="868"/>
                    </a:moveTo>
                    <a:cubicBezTo>
                      <a:pt x="28613" y="651"/>
                      <a:pt x="27745" y="217"/>
                      <a:pt x="26661" y="0"/>
                    </a:cubicBezTo>
                    <a:cubicBezTo>
                      <a:pt x="26661" y="0"/>
                      <a:pt x="26661" y="0"/>
                      <a:pt x="26444" y="0"/>
                    </a:cubicBezTo>
                    <a:cubicBezTo>
                      <a:pt x="20805" y="0"/>
                      <a:pt x="15600" y="2386"/>
                      <a:pt x="13431" y="7807"/>
                    </a:cubicBezTo>
                    <a:cubicBezTo>
                      <a:pt x="6708" y="24941"/>
                      <a:pt x="4323" y="44459"/>
                      <a:pt x="853" y="62460"/>
                    </a:cubicBezTo>
                    <a:cubicBezTo>
                      <a:pt x="202" y="65930"/>
                      <a:pt x="636" y="68749"/>
                      <a:pt x="1720" y="71352"/>
                    </a:cubicBezTo>
                    <a:cubicBezTo>
                      <a:pt x="-15" y="78292"/>
                      <a:pt x="-882" y="85015"/>
                      <a:pt x="1287" y="92389"/>
                    </a:cubicBezTo>
                    <a:cubicBezTo>
                      <a:pt x="4756" y="103016"/>
                      <a:pt x="23191" y="99979"/>
                      <a:pt x="23191" y="88919"/>
                    </a:cubicBezTo>
                    <a:cubicBezTo>
                      <a:pt x="23191" y="85882"/>
                      <a:pt x="22757" y="83063"/>
                      <a:pt x="21890" y="80244"/>
                    </a:cubicBezTo>
                    <a:cubicBezTo>
                      <a:pt x="28179" y="78942"/>
                      <a:pt x="33601" y="74388"/>
                      <a:pt x="34251" y="66364"/>
                    </a:cubicBezTo>
                    <a:cubicBezTo>
                      <a:pt x="35770" y="48146"/>
                      <a:pt x="39023" y="28844"/>
                      <a:pt x="37071" y="10627"/>
                    </a:cubicBezTo>
                    <a:cubicBezTo>
                      <a:pt x="37071" y="6506"/>
                      <a:pt x="33601" y="1952"/>
                      <a:pt x="29697" y="868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25" name="Graphic 143">
                <a:extLst>
                  <a:ext uri="{FF2B5EF4-FFF2-40B4-BE49-F238E27FC236}">
                    <a16:creationId xmlns:a16="http://schemas.microsoft.com/office/drawing/2014/main" id="{B7EBE7F6-DF4F-39BA-BE82-98367366328B}"/>
                  </a:ext>
                </a:extLst>
              </p:cNvPr>
              <p:cNvGrpSpPr/>
              <p:nvPr/>
            </p:nvGrpSpPr>
            <p:grpSpPr>
              <a:xfrm>
                <a:off x="8411474" y="2268338"/>
                <a:ext cx="861903" cy="757047"/>
                <a:chOff x="8411474" y="2268338"/>
                <a:chExt cx="861903" cy="757047"/>
              </a:xfrm>
            </p:grpSpPr>
            <p:grpSp>
              <p:nvGrpSpPr>
                <p:cNvPr id="226" name="Graphic 143">
                  <a:extLst>
                    <a:ext uri="{FF2B5EF4-FFF2-40B4-BE49-F238E27FC236}">
                      <a16:creationId xmlns:a16="http://schemas.microsoft.com/office/drawing/2014/main" id="{150304C4-DA0A-0B9B-A697-E8C64DEA4341}"/>
                    </a:ext>
                  </a:extLst>
                </p:cNvPr>
                <p:cNvGrpSpPr/>
                <p:nvPr/>
              </p:nvGrpSpPr>
              <p:grpSpPr>
                <a:xfrm>
                  <a:off x="8411474" y="2268338"/>
                  <a:ext cx="820855" cy="757047"/>
                  <a:chOff x="8411474" y="2268338"/>
                  <a:chExt cx="820855" cy="757047"/>
                </a:xfrm>
                <a:solidFill>
                  <a:srgbClr val="841918"/>
                </a:solidFill>
              </p:grpSpPr>
              <p:sp>
                <p:nvSpPr>
                  <p:cNvPr id="227" name="Freeform: Shape 226">
                    <a:extLst>
                      <a:ext uri="{FF2B5EF4-FFF2-40B4-BE49-F238E27FC236}">
                        <a16:creationId xmlns:a16="http://schemas.microsoft.com/office/drawing/2014/main" id="{05891C25-3DD6-ADB4-2EB8-5D8897C57656}"/>
                      </a:ext>
                    </a:extLst>
                  </p:cNvPr>
                  <p:cNvSpPr/>
                  <p:nvPr/>
                </p:nvSpPr>
                <p:spPr>
                  <a:xfrm>
                    <a:off x="8821510" y="2387208"/>
                    <a:ext cx="203714" cy="35109"/>
                  </a:xfrm>
                  <a:custGeom>
                    <a:avLst/>
                    <a:gdLst>
                      <a:gd name="connsiteX0" fmla="*/ 195430 w 203714"/>
                      <a:gd name="connsiteY0" fmla="*/ 10469 h 35109"/>
                      <a:gd name="connsiteX1" fmla="*/ 149669 w 203714"/>
                      <a:gd name="connsiteY1" fmla="*/ 2879 h 35109"/>
                      <a:gd name="connsiteX2" fmla="*/ 103258 w 203714"/>
                      <a:gd name="connsiteY2" fmla="*/ 59 h 35109"/>
                      <a:gd name="connsiteX3" fmla="*/ 10653 w 203714"/>
                      <a:gd name="connsiteY3" fmla="*/ 5481 h 35109"/>
                      <a:gd name="connsiteX4" fmla="*/ 14773 w 203714"/>
                      <a:gd name="connsiteY4" fmla="*/ 31289 h 35109"/>
                      <a:gd name="connsiteX5" fmla="*/ 100439 w 203714"/>
                      <a:gd name="connsiteY5" fmla="*/ 25868 h 35109"/>
                      <a:gd name="connsiteX6" fmla="*/ 144465 w 203714"/>
                      <a:gd name="connsiteY6" fmla="*/ 28253 h 35109"/>
                      <a:gd name="connsiteX7" fmla="*/ 165719 w 203714"/>
                      <a:gd name="connsiteY7" fmla="*/ 30856 h 35109"/>
                      <a:gd name="connsiteX8" fmla="*/ 177430 w 203714"/>
                      <a:gd name="connsiteY8" fmla="*/ 32808 h 35109"/>
                      <a:gd name="connsiteX9" fmla="*/ 182201 w 203714"/>
                      <a:gd name="connsiteY9" fmla="*/ 33675 h 35109"/>
                      <a:gd name="connsiteX10" fmla="*/ 186105 w 203714"/>
                      <a:gd name="connsiteY10" fmla="*/ 34326 h 35109"/>
                      <a:gd name="connsiteX11" fmla="*/ 195430 w 203714"/>
                      <a:gd name="connsiteY11" fmla="*/ 10469 h 35109"/>
                      <a:gd name="connsiteX12" fmla="*/ 195430 w 203714"/>
                      <a:gd name="connsiteY12" fmla="*/ 10469 h 351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203714" h="35109">
                        <a:moveTo>
                          <a:pt x="195430" y="10469"/>
                        </a:moveTo>
                        <a:cubicBezTo>
                          <a:pt x="181116" y="5915"/>
                          <a:pt x="164634" y="4614"/>
                          <a:pt x="149669" y="2879"/>
                        </a:cubicBezTo>
                        <a:cubicBezTo>
                          <a:pt x="134272" y="1144"/>
                          <a:pt x="118873" y="276"/>
                          <a:pt x="103258" y="59"/>
                        </a:cubicBezTo>
                        <a:cubicBezTo>
                          <a:pt x="72245" y="-374"/>
                          <a:pt x="41232" y="1578"/>
                          <a:pt x="10653" y="5481"/>
                        </a:cubicBezTo>
                        <a:cubicBezTo>
                          <a:pt x="-6046" y="7650"/>
                          <a:pt x="-1926" y="33458"/>
                          <a:pt x="14773" y="31289"/>
                        </a:cubicBezTo>
                        <a:cubicBezTo>
                          <a:pt x="43184" y="27603"/>
                          <a:pt x="71812" y="25651"/>
                          <a:pt x="100439" y="25868"/>
                        </a:cubicBezTo>
                        <a:cubicBezTo>
                          <a:pt x="115187" y="26084"/>
                          <a:pt x="129717" y="26952"/>
                          <a:pt x="144465" y="28253"/>
                        </a:cubicBezTo>
                        <a:cubicBezTo>
                          <a:pt x="151622" y="28904"/>
                          <a:pt x="158779" y="29771"/>
                          <a:pt x="165719" y="30856"/>
                        </a:cubicBezTo>
                        <a:cubicBezTo>
                          <a:pt x="169622" y="31506"/>
                          <a:pt x="173526" y="32157"/>
                          <a:pt x="177430" y="32808"/>
                        </a:cubicBezTo>
                        <a:cubicBezTo>
                          <a:pt x="178948" y="33024"/>
                          <a:pt x="180466" y="33458"/>
                          <a:pt x="182201" y="33675"/>
                        </a:cubicBezTo>
                        <a:cubicBezTo>
                          <a:pt x="181984" y="33675"/>
                          <a:pt x="188707" y="35193"/>
                          <a:pt x="186105" y="34326"/>
                        </a:cubicBezTo>
                        <a:cubicBezTo>
                          <a:pt x="201936" y="39748"/>
                          <a:pt x="211479" y="15458"/>
                          <a:pt x="195430" y="10469"/>
                        </a:cubicBezTo>
                        <a:lnTo>
                          <a:pt x="195430" y="10469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8" name="Freeform: Shape 227">
                    <a:extLst>
                      <a:ext uri="{FF2B5EF4-FFF2-40B4-BE49-F238E27FC236}">
                        <a16:creationId xmlns:a16="http://schemas.microsoft.com/office/drawing/2014/main" id="{6340557E-ED22-05CF-AF15-394B72A63F5B}"/>
                      </a:ext>
                    </a:extLst>
                  </p:cNvPr>
                  <p:cNvSpPr/>
                  <p:nvPr/>
                </p:nvSpPr>
                <p:spPr>
                  <a:xfrm>
                    <a:off x="8550306" y="2423849"/>
                    <a:ext cx="166952" cy="98409"/>
                  </a:xfrm>
                  <a:custGeom>
                    <a:avLst/>
                    <a:gdLst>
                      <a:gd name="connsiteX0" fmla="*/ 148696 w 166952"/>
                      <a:gd name="connsiteY0" fmla="*/ 937 h 98409"/>
                      <a:gd name="connsiteX1" fmla="*/ 5125 w 166952"/>
                      <a:gd name="connsiteY1" fmla="*/ 75542 h 98409"/>
                      <a:gd name="connsiteX2" fmla="*/ 21607 w 166952"/>
                      <a:gd name="connsiteY2" fmla="*/ 95711 h 98409"/>
                      <a:gd name="connsiteX3" fmla="*/ 159323 w 166952"/>
                      <a:gd name="connsiteY3" fmla="*/ 24793 h 98409"/>
                      <a:gd name="connsiteX4" fmla="*/ 165829 w 166952"/>
                      <a:gd name="connsiteY4" fmla="*/ 7443 h 98409"/>
                      <a:gd name="connsiteX5" fmla="*/ 148696 w 166952"/>
                      <a:gd name="connsiteY5" fmla="*/ 937 h 98409"/>
                      <a:gd name="connsiteX6" fmla="*/ 148696 w 166952"/>
                      <a:gd name="connsiteY6" fmla="*/ 937 h 9840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66952" h="98409">
                        <a:moveTo>
                          <a:pt x="148696" y="937"/>
                        </a:moveTo>
                        <a:cubicBezTo>
                          <a:pt x="97730" y="19155"/>
                          <a:pt x="48933" y="43662"/>
                          <a:pt x="5125" y="75542"/>
                        </a:cubicBezTo>
                        <a:cubicBezTo>
                          <a:pt x="-8538" y="85518"/>
                          <a:pt x="7944" y="105688"/>
                          <a:pt x="21607" y="95711"/>
                        </a:cubicBezTo>
                        <a:cubicBezTo>
                          <a:pt x="63681" y="65132"/>
                          <a:pt x="110526" y="42143"/>
                          <a:pt x="159323" y="24793"/>
                        </a:cubicBezTo>
                        <a:cubicBezTo>
                          <a:pt x="166046" y="22408"/>
                          <a:pt x="168648" y="13516"/>
                          <a:pt x="165829" y="7443"/>
                        </a:cubicBezTo>
                        <a:cubicBezTo>
                          <a:pt x="163010" y="720"/>
                          <a:pt x="155419" y="-1448"/>
                          <a:pt x="148696" y="937"/>
                        </a:cubicBezTo>
                        <a:lnTo>
                          <a:pt x="148696" y="937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29" name="Freeform: Shape 228">
                    <a:extLst>
                      <a:ext uri="{FF2B5EF4-FFF2-40B4-BE49-F238E27FC236}">
                        <a16:creationId xmlns:a16="http://schemas.microsoft.com/office/drawing/2014/main" id="{E4D54D0B-3019-15E5-8698-97FEA1CB81E7}"/>
                      </a:ext>
                    </a:extLst>
                  </p:cNvPr>
                  <p:cNvSpPr/>
                  <p:nvPr/>
                </p:nvSpPr>
                <p:spPr>
                  <a:xfrm>
                    <a:off x="8411474" y="2459512"/>
                    <a:ext cx="818963" cy="565873"/>
                  </a:xfrm>
                  <a:custGeom>
                    <a:avLst/>
                    <a:gdLst>
                      <a:gd name="connsiteX0" fmla="*/ 723012 w 818963"/>
                      <a:gd name="connsiteY0" fmla="*/ 23614 h 565873"/>
                      <a:gd name="connsiteX1" fmla="*/ 765086 w 818963"/>
                      <a:gd name="connsiteY1" fmla="*/ 77616 h 565873"/>
                      <a:gd name="connsiteX2" fmla="*/ 768990 w 818963"/>
                      <a:gd name="connsiteY2" fmla="*/ 85423 h 565873"/>
                      <a:gd name="connsiteX3" fmla="*/ 770942 w 818963"/>
                      <a:gd name="connsiteY3" fmla="*/ 89327 h 565873"/>
                      <a:gd name="connsiteX4" fmla="*/ 771809 w 818963"/>
                      <a:gd name="connsiteY4" fmla="*/ 90628 h 565873"/>
                      <a:gd name="connsiteX5" fmla="*/ 773111 w 818963"/>
                      <a:gd name="connsiteY5" fmla="*/ 94315 h 565873"/>
                      <a:gd name="connsiteX6" fmla="*/ 774846 w 818963"/>
                      <a:gd name="connsiteY6" fmla="*/ 98219 h 565873"/>
                      <a:gd name="connsiteX7" fmla="*/ 778315 w 818963"/>
                      <a:gd name="connsiteY7" fmla="*/ 107111 h 565873"/>
                      <a:gd name="connsiteX8" fmla="*/ 787424 w 818963"/>
                      <a:gd name="connsiteY8" fmla="*/ 138341 h 565873"/>
                      <a:gd name="connsiteX9" fmla="*/ 782870 w 818963"/>
                      <a:gd name="connsiteY9" fmla="*/ 270201 h 565873"/>
                      <a:gd name="connsiteX10" fmla="*/ 718241 w 818963"/>
                      <a:gd name="connsiteY10" fmla="*/ 383409 h 565873"/>
                      <a:gd name="connsiteX11" fmla="*/ 615876 w 818963"/>
                      <a:gd name="connsiteY11" fmla="*/ 459098 h 565873"/>
                      <a:gd name="connsiteX12" fmla="*/ 490306 w 818963"/>
                      <a:gd name="connsiteY12" fmla="*/ 511582 h 565873"/>
                      <a:gd name="connsiteX13" fmla="*/ 348470 w 818963"/>
                      <a:gd name="connsiteY13" fmla="*/ 539125 h 565873"/>
                      <a:gd name="connsiteX14" fmla="*/ 210754 w 818963"/>
                      <a:gd name="connsiteY14" fmla="*/ 523077 h 565873"/>
                      <a:gd name="connsiteX15" fmla="*/ 105353 w 818963"/>
                      <a:gd name="connsiteY15" fmla="*/ 461267 h 565873"/>
                      <a:gd name="connsiteX16" fmla="*/ 38773 w 818963"/>
                      <a:gd name="connsiteY16" fmla="*/ 364541 h 565873"/>
                      <a:gd name="connsiteX17" fmla="*/ 33351 w 818963"/>
                      <a:gd name="connsiteY17" fmla="*/ 237452 h 565873"/>
                      <a:gd name="connsiteX18" fmla="*/ 37905 w 818963"/>
                      <a:gd name="connsiteY18" fmla="*/ 220536 h 565873"/>
                      <a:gd name="connsiteX19" fmla="*/ 42243 w 818963"/>
                      <a:gd name="connsiteY19" fmla="*/ 202753 h 565873"/>
                      <a:gd name="connsiteX20" fmla="*/ 16435 w 818963"/>
                      <a:gd name="connsiteY20" fmla="*/ 206873 h 565873"/>
                      <a:gd name="connsiteX21" fmla="*/ 16435 w 818963"/>
                      <a:gd name="connsiteY21" fmla="*/ 206873 h 565873"/>
                      <a:gd name="connsiteX22" fmla="*/ 17085 w 818963"/>
                      <a:gd name="connsiteY22" fmla="*/ 200150 h 565873"/>
                      <a:gd name="connsiteX23" fmla="*/ 5808 w 818963"/>
                      <a:gd name="connsiteY23" fmla="*/ 345890 h 565873"/>
                      <a:gd name="connsiteX24" fmla="*/ 66099 w 818963"/>
                      <a:gd name="connsiteY24" fmla="*/ 458882 h 565873"/>
                      <a:gd name="connsiteX25" fmla="*/ 173018 w 818963"/>
                      <a:gd name="connsiteY25" fmla="*/ 536523 h 565873"/>
                      <a:gd name="connsiteX26" fmla="*/ 313770 w 818963"/>
                      <a:gd name="connsiteY26" fmla="*/ 565801 h 565873"/>
                      <a:gd name="connsiteX27" fmla="*/ 603298 w 818963"/>
                      <a:gd name="connsiteY27" fmla="*/ 494666 h 565873"/>
                      <a:gd name="connsiteX28" fmla="*/ 798051 w 818963"/>
                      <a:gd name="connsiteY28" fmla="*/ 305117 h 565873"/>
                      <a:gd name="connsiteX29" fmla="*/ 817136 w 818963"/>
                      <a:gd name="connsiteY29" fmla="*/ 161546 h 565873"/>
                      <a:gd name="connsiteX30" fmla="*/ 800220 w 818963"/>
                      <a:gd name="connsiteY30" fmla="*/ 92363 h 565873"/>
                      <a:gd name="connsiteX31" fmla="*/ 796967 w 818963"/>
                      <a:gd name="connsiteY31" fmla="*/ 84556 h 565873"/>
                      <a:gd name="connsiteX32" fmla="*/ 796099 w 818963"/>
                      <a:gd name="connsiteY32" fmla="*/ 82604 h 565873"/>
                      <a:gd name="connsiteX33" fmla="*/ 794364 w 818963"/>
                      <a:gd name="connsiteY33" fmla="*/ 78700 h 565873"/>
                      <a:gd name="connsiteX34" fmla="*/ 785255 w 818963"/>
                      <a:gd name="connsiteY34" fmla="*/ 61133 h 565873"/>
                      <a:gd name="connsiteX35" fmla="*/ 764219 w 818963"/>
                      <a:gd name="connsiteY35" fmla="*/ 30120 h 565873"/>
                      <a:gd name="connsiteX36" fmla="*/ 737977 w 818963"/>
                      <a:gd name="connsiteY36" fmla="*/ 2577 h 565873"/>
                      <a:gd name="connsiteX37" fmla="*/ 719759 w 818963"/>
                      <a:gd name="connsiteY37" fmla="*/ 5396 h 565873"/>
                      <a:gd name="connsiteX38" fmla="*/ 723012 w 818963"/>
                      <a:gd name="connsiteY38" fmla="*/ 23614 h 565873"/>
                      <a:gd name="connsiteX39" fmla="*/ 723012 w 818963"/>
                      <a:gd name="connsiteY39" fmla="*/ 23614 h 5658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</a:cxnLst>
                    <a:rect l="l" t="t" r="r" b="b"/>
                    <a:pathLst>
                      <a:path w="818963" h="565873">
                        <a:moveTo>
                          <a:pt x="723012" y="23614"/>
                        </a:moveTo>
                        <a:cubicBezTo>
                          <a:pt x="739929" y="39012"/>
                          <a:pt x="754243" y="57663"/>
                          <a:pt x="765086" y="77616"/>
                        </a:cubicBezTo>
                        <a:cubicBezTo>
                          <a:pt x="766387" y="80218"/>
                          <a:pt x="767905" y="82821"/>
                          <a:pt x="768990" y="85423"/>
                        </a:cubicBezTo>
                        <a:cubicBezTo>
                          <a:pt x="769640" y="86725"/>
                          <a:pt x="770291" y="88026"/>
                          <a:pt x="770942" y="89327"/>
                        </a:cubicBezTo>
                        <a:cubicBezTo>
                          <a:pt x="770942" y="89327"/>
                          <a:pt x="772677" y="92363"/>
                          <a:pt x="771809" y="90628"/>
                        </a:cubicBezTo>
                        <a:cubicBezTo>
                          <a:pt x="770725" y="88460"/>
                          <a:pt x="772894" y="93448"/>
                          <a:pt x="773111" y="94315"/>
                        </a:cubicBezTo>
                        <a:cubicBezTo>
                          <a:pt x="773544" y="95616"/>
                          <a:pt x="774195" y="96918"/>
                          <a:pt x="774846" y="98219"/>
                        </a:cubicBezTo>
                        <a:cubicBezTo>
                          <a:pt x="776147" y="101255"/>
                          <a:pt x="777231" y="104074"/>
                          <a:pt x="778315" y="107111"/>
                        </a:cubicBezTo>
                        <a:cubicBezTo>
                          <a:pt x="782002" y="117304"/>
                          <a:pt x="785039" y="127714"/>
                          <a:pt x="787424" y="138341"/>
                        </a:cubicBezTo>
                        <a:cubicBezTo>
                          <a:pt x="796750" y="181716"/>
                          <a:pt x="795232" y="227693"/>
                          <a:pt x="782870" y="270201"/>
                        </a:cubicBezTo>
                        <a:cubicBezTo>
                          <a:pt x="770725" y="312491"/>
                          <a:pt x="748604" y="351312"/>
                          <a:pt x="718241" y="383409"/>
                        </a:cubicBezTo>
                        <a:cubicBezTo>
                          <a:pt x="688963" y="414422"/>
                          <a:pt x="653396" y="439146"/>
                          <a:pt x="615876" y="459098"/>
                        </a:cubicBezTo>
                        <a:cubicBezTo>
                          <a:pt x="575971" y="480569"/>
                          <a:pt x="533464" y="497702"/>
                          <a:pt x="490306" y="511582"/>
                        </a:cubicBezTo>
                        <a:cubicBezTo>
                          <a:pt x="444328" y="526330"/>
                          <a:pt x="396616" y="536306"/>
                          <a:pt x="348470" y="539125"/>
                        </a:cubicBezTo>
                        <a:cubicBezTo>
                          <a:pt x="302275" y="541945"/>
                          <a:pt x="254780" y="537390"/>
                          <a:pt x="210754" y="523077"/>
                        </a:cubicBezTo>
                        <a:cubicBezTo>
                          <a:pt x="171717" y="510281"/>
                          <a:pt x="135716" y="489027"/>
                          <a:pt x="105353" y="461267"/>
                        </a:cubicBezTo>
                        <a:cubicBezTo>
                          <a:pt x="76075" y="434808"/>
                          <a:pt x="52653" y="401627"/>
                          <a:pt x="38773" y="364541"/>
                        </a:cubicBezTo>
                        <a:cubicBezTo>
                          <a:pt x="23375" y="323552"/>
                          <a:pt x="23591" y="279743"/>
                          <a:pt x="33351" y="237452"/>
                        </a:cubicBezTo>
                        <a:cubicBezTo>
                          <a:pt x="34652" y="231814"/>
                          <a:pt x="36170" y="226175"/>
                          <a:pt x="37905" y="220536"/>
                        </a:cubicBezTo>
                        <a:cubicBezTo>
                          <a:pt x="39640" y="215114"/>
                          <a:pt x="43110" y="208608"/>
                          <a:pt x="42243" y="202753"/>
                        </a:cubicBezTo>
                        <a:cubicBezTo>
                          <a:pt x="39640" y="186053"/>
                          <a:pt x="13832" y="190174"/>
                          <a:pt x="16435" y="206873"/>
                        </a:cubicBezTo>
                        <a:cubicBezTo>
                          <a:pt x="16435" y="206873"/>
                          <a:pt x="16435" y="206873"/>
                          <a:pt x="16435" y="206873"/>
                        </a:cubicBezTo>
                        <a:cubicBezTo>
                          <a:pt x="16651" y="204704"/>
                          <a:pt x="16868" y="202319"/>
                          <a:pt x="17085" y="200150"/>
                        </a:cubicBezTo>
                        <a:cubicBezTo>
                          <a:pt x="820" y="246344"/>
                          <a:pt x="-5687" y="297744"/>
                          <a:pt x="5808" y="345890"/>
                        </a:cubicBezTo>
                        <a:cubicBezTo>
                          <a:pt x="15784" y="387964"/>
                          <a:pt x="37471" y="426567"/>
                          <a:pt x="66099" y="458882"/>
                        </a:cubicBezTo>
                        <a:cubicBezTo>
                          <a:pt x="95811" y="491847"/>
                          <a:pt x="132463" y="518522"/>
                          <a:pt x="173018" y="536523"/>
                        </a:cubicBezTo>
                        <a:cubicBezTo>
                          <a:pt x="217044" y="556258"/>
                          <a:pt x="265841" y="564933"/>
                          <a:pt x="313770" y="565801"/>
                        </a:cubicBezTo>
                        <a:cubicBezTo>
                          <a:pt x="413532" y="567536"/>
                          <a:pt x="514162" y="538041"/>
                          <a:pt x="603298" y="494666"/>
                        </a:cubicBezTo>
                        <a:cubicBezTo>
                          <a:pt x="687012" y="454110"/>
                          <a:pt x="763134" y="393819"/>
                          <a:pt x="798051" y="305117"/>
                        </a:cubicBezTo>
                        <a:cubicBezTo>
                          <a:pt x="815835" y="259791"/>
                          <a:pt x="822558" y="209909"/>
                          <a:pt x="817136" y="161546"/>
                        </a:cubicBezTo>
                        <a:cubicBezTo>
                          <a:pt x="814533" y="137907"/>
                          <a:pt x="808895" y="114484"/>
                          <a:pt x="800220" y="92363"/>
                        </a:cubicBezTo>
                        <a:cubicBezTo>
                          <a:pt x="799136" y="89761"/>
                          <a:pt x="798268" y="87158"/>
                          <a:pt x="796967" y="84556"/>
                        </a:cubicBezTo>
                        <a:cubicBezTo>
                          <a:pt x="798485" y="87809"/>
                          <a:pt x="796316" y="83038"/>
                          <a:pt x="796099" y="82604"/>
                        </a:cubicBezTo>
                        <a:cubicBezTo>
                          <a:pt x="795665" y="81303"/>
                          <a:pt x="794798" y="80001"/>
                          <a:pt x="794364" y="78700"/>
                        </a:cubicBezTo>
                        <a:cubicBezTo>
                          <a:pt x="791545" y="72845"/>
                          <a:pt x="788508" y="66989"/>
                          <a:pt x="785255" y="61133"/>
                        </a:cubicBezTo>
                        <a:cubicBezTo>
                          <a:pt x="778966" y="50290"/>
                          <a:pt x="772026" y="39880"/>
                          <a:pt x="764219" y="30120"/>
                        </a:cubicBezTo>
                        <a:cubicBezTo>
                          <a:pt x="756194" y="20144"/>
                          <a:pt x="747302" y="11035"/>
                          <a:pt x="737977" y="2577"/>
                        </a:cubicBezTo>
                        <a:cubicBezTo>
                          <a:pt x="732772" y="-2194"/>
                          <a:pt x="723663" y="191"/>
                          <a:pt x="719759" y="5396"/>
                        </a:cubicBezTo>
                        <a:cubicBezTo>
                          <a:pt x="715639" y="11686"/>
                          <a:pt x="717808" y="18843"/>
                          <a:pt x="723012" y="23614"/>
                        </a:cubicBezTo>
                        <a:lnTo>
                          <a:pt x="723012" y="2361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0" name="Freeform: Shape 229">
                    <a:extLst>
                      <a:ext uri="{FF2B5EF4-FFF2-40B4-BE49-F238E27FC236}">
                        <a16:creationId xmlns:a16="http://schemas.microsoft.com/office/drawing/2014/main" id="{CE050B1D-42D9-8AD9-A6AA-B7A8F0CE71B5}"/>
                      </a:ext>
                    </a:extLst>
                  </p:cNvPr>
                  <p:cNvSpPr/>
                  <p:nvPr/>
                </p:nvSpPr>
                <p:spPr>
                  <a:xfrm>
                    <a:off x="9064904" y="2629489"/>
                    <a:ext cx="88022" cy="124152"/>
                  </a:xfrm>
                  <a:custGeom>
                    <a:avLst/>
                    <a:gdLst>
                      <a:gd name="connsiteX0" fmla="*/ 21219 w 88022"/>
                      <a:gd name="connsiteY0" fmla="*/ 121260 h 124152"/>
                      <a:gd name="connsiteX1" fmla="*/ 87800 w 88022"/>
                      <a:gd name="connsiteY1" fmla="*/ 14558 h 124152"/>
                      <a:gd name="connsiteX2" fmla="*/ 76305 w 88022"/>
                      <a:gd name="connsiteY2" fmla="*/ 27 h 124152"/>
                      <a:gd name="connsiteX3" fmla="*/ 61775 w 88022"/>
                      <a:gd name="connsiteY3" fmla="*/ 11522 h 124152"/>
                      <a:gd name="connsiteX4" fmla="*/ 61340 w 88022"/>
                      <a:gd name="connsiteY4" fmla="*/ 13474 h 124152"/>
                      <a:gd name="connsiteX5" fmla="*/ 60690 w 88022"/>
                      <a:gd name="connsiteY5" fmla="*/ 16076 h 124152"/>
                      <a:gd name="connsiteX6" fmla="*/ 58521 w 88022"/>
                      <a:gd name="connsiteY6" fmla="*/ 23233 h 124152"/>
                      <a:gd name="connsiteX7" fmla="*/ 53316 w 88022"/>
                      <a:gd name="connsiteY7" fmla="*/ 36462 h 124152"/>
                      <a:gd name="connsiteX8" fmla="*/ 47461 w 88022"/>
                      <a:gd name="connsiteY8" fmla="*/ 48607 h 124152"/>
                      <a:gd name="connsiteX9" fmla="*/ 46810 w 88022"/>
                      <a:gd name="connsiteY9" fmla="*/ 49909 h 124152"/>
                      <a:gd name="connsiteX10" fmla="*/ 45075 w 88022"/>
                      <a:gd name="connsiteY10" fmla="*/ 52728 h 124152"/>
                      <a:gd name="connsiteX11" fmla="*/ 41171 w 88022"/>
                      <a:gd name="connsiteY11" fmla="*/ 59017 h 124152"/>
                      <a:gd name="connsiteX12" fmla="*/ 4736 w 88022"/>
                      <a:gd name="connsiteY12" fmla="*/ 101091 h 124152"/>
                      <a:gd name="connsiteX13" fmla="*/ 2784 w 88022"/>
                      <a:gd name="connsiteY13" fmla="*/ 119525 h 124152"/>
                      <a:gd name="connsiteX14" fmla="*/ 21219 w 88022"/>
                      <a:gd name="connsiteY14" fmla="*/ 121260 h 124152"/>
                      <a:gd name="connsiteX15" fmla="*/ 21219 w 88022"/>
                      <a:gd name="connsiteY15" fmla="*/ 121260 h 12415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88022" h="124152">
                        <a:moveTo>
                          <a:pt x="21219" y="121260"/>
                        </a:moveTo>
                        <a:cubicBezTo>
                          <a:pt x="53316" y="92416"/>
                          <a:pt x="77606" y="56849"/>
                          <a:pt x="87800" y="14558"/>
                        </a:cubicBezTo>
                        <a:cubicBezTo>
                          <a:pt x="89318" y="7835"/>
                          <a:pt x="82811" y="461"/>
                          <a:pt x="76305" y="27"/>
                        </a:cubicBezTo>
                        <a:cubicBezTo>
                          <a:pt x="68497" y="-406"/>
                          <a:pt x="63509" y="4365"/>
                          <a:pt x="61775" y="11522"/>
                        </a:cubicBezTo>
                        <a:cubicBezTo>
                          <a:pt x="62208" y="9570"/>
                          <a:pt x="61340" y="13474"/>
                          <a:pt x="61340" y="13474"/>
                        </a:cubicBezTo>
                        <a:cubicBezTo>
                          <a:pt x="61124" y="14341"/>
                          <a:pt x="60907" y="15209"/>
                          <a:pt x="60690" y="16076"/>
                        </a:cubicBezTo>
                        <a:cubicBezTo>
                          <a:pt x="60039" y="18462"/>
                          <a:pt x="59172" y="20847"/>
                          <a:pt x="58521" y="23233"/>
                        </a:cubicBezTo>
                        <a:cubicBezTo>
                          <a:pt x="57003" y="27570"/>
                          <a:pt x="55268" y="32125"/>
                          <a:pt x="53316" y="36462"/>
                        </a:cubicBezTo>
                        <a:cubicBezTo>
                          <a:pt x="51581" y="40583"/>
                          <a:pt x="49629" y="44487"/>
                          <a:pt x="47461" y="48607"/>
                        </a:cubicBezTo>
                        <a:cubicBezTo>
                          <a:pt x="46593" y="50342"/>
                          <a:pt x="47461" y="48824"/>
                          <a:pt x="46810" y="49909"/>
                        </a:cubicBezTo>
                        <a:cubicBezTo>
                          <a:pt x="46159" y="50776"/>
                          <a:pt x="45726" y="51860"/>
                          <a:pt x="45075" y="52728"/>
                        </a:cubicBezTo>
                        <a:cubicBezTo>
                          <a:pt x="43774" y="54897"/>
                          <a:pt x="42472" y="57065"/>
                          <a:pt x="41171" y="59017"/>
                        </a:cubicBezTo>
                        <a:cubicBezTo>
                          <a:pt x="30328" y="75500"/>
                          <a:pt x="18833" y="88512"/>
                          <a:pt x="4736" y="101091"/>
                        </a:cubicBezTo>
                        <a:cubicBezTo>
                          <a:pt x="-469" y="105862"/>
                          <a:pt x="-1770" y="113887"/>
                          <a:pt x="2784" y="119525"/>
                        </a:cubicBezTo>
                        <a:cubicBezTo>
                          <a:pt x="7122" y="124513"/>
                          <a:pt x="16014" y="126032"/>
                          <a:pt x="21219" y="121260"/>
                        </a:cubicBezTo>
                        <a:lnTo>
                          <a:pt x="21219" y="12126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1" name="Freeform: Shape 230">
                    <a:extLst>
                      <a:ext uri="{FF2B5EF4-FFF2-40B4-BE49-F238E27FC236}">
                        <a16:creationId xmlns:a16="http://schemas.microsoft.com/office/drawing/2014/main" id="{D57D61B4-EDDB-477A-423A-1EC136E11492}"/>
                      </a:ext>
                    </a:extLst>
                  </p:cNvPr>
                  <p:cNvSpPr/>
                  <p:nvPr/>
                </p:nvSpPr>
                <p:spPr>
                  <a:xfrm>
                    <a:off x="8882669" y="2798448"/>
                    <a:ext cx="88359" cy="47273"/>
                  </a:xfrm>
                  <a:custGeom>
                    <a:avLst/>
                    <a:gdLst>
                      <a:gd name="connsiteX0" fmla="*/ 69859 w 88359"/>
                      <a:gd name="connsiteY0" fmla="*/ 1098 h 47273"/>
                      <a:gd name="connsiteX1" fmla="*/ 39713 w 88359"/>
                      <a:gd name="connsiteY1" fmla="*/ 12158 h 47273"/>
                      <a:gd name="connsiteX2" fmla="*/ 24749 w 88359"/>
                      <a:gd name="connsiteY2" fmla="*/ 17147 h 47273"/>
                      <a:gd name="connsiteX3" fmla="*/ 17375 w 88359"/>
                      <a:gd name="connsiteY3" fmla="*/ 19315 h 47273"/>
                      <a:gd name="connsiteX4" fmla="*/ 13689 w 88359"/>
                      <a:gd name="connsiteY4" fmla="*/ 20400 h 47273"/>
                      <a:gd name="connsiteX5" fmla="*/ 13472 w 88359"/>
                      <a:gd name="connsiteY5" fmla="*/ 20400 h 47273"/>
                      <a:gd name="connsiteX6" fmla="*/ 11086 w 88359"/>
                      <a:gd name="connsiteY6" fmla="*/ 21050 h 47273"/>
                      <a:gd name="connsiteX7" fmla="*/ 242 w 88359"/>
                      <a:gd name="connsiteY7" fmla="*/ 36015 h 47273"/>
                      <a:gd name="connsiteX8" fmla="*/ 15207 w 88359"/>
                      <a:gd name="connsiteY8" fmla="*/ 46858 h 47273"/>
                      <a:gd name="connsiteX9" fmla="*/ 80703 w 88359"/>
                      <a:gd name="connsiteY9" fmla="*/ 24520 h 47273"/>
                      <a:gd name="connsiteX10" fmla="*/ 87209 w 88359"/>
                      <a:gd name="connsiteY10" fmla="*/ 7170 h 47273"/>
                      <a:gd name="connsiteX11" fmla="*/ 69859 w 88359"/>
                      <a:gd name="connsiteY11" fmla="*/ 1098 h 47273"/>
                      <a:gd name="connsiteX12" fmla="*/ 69859 w 88359"/>
                      <a:gd name="connsiteY12" fmla="*/ 1098 h 4727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88359" h="47273">
                        <a:moveTo>
                          <a:pt x="69859" y="1098"/>
                        </a:moveTo>
                        <a:cubicBezTo>
                          <a:pt x="59883" y="5002"/>
                          <a:pt x="49907" y="8688"/>
                          <a:pt x="39713" y="12158"/>
                        </a:cubicBezTo>
                        <a:cubicBezTo>
                          <a:pt x="34726" y="13893"/>
                          <a:pt x="29737" y="15628"/>
                          <a:pt x="24749" y="17147"/>
                        </a:cubicBezTo>
                        <a:cubicBezTo>
                          <a:pt x="22363" y="18014"/>
                          <a:pt x="19978" y="18665"/>
                          <a:pt x="17375" y="19315"/>
                        </a:cubicBezTo>
                        <a:cubicBezTo>
                          <a:pt x="16074" y="19749"/>
                          <a:pt x="14990" y="19966"/>
                          <a:pt x="13689" y="20400"/>
                        </a:cubicBezTo>
                        <a:cubicBezTo>
                          <a:pt x="12170" y="20833"/>
                          <a:pt x="12170" y="20833"/>
                          <a:pt x="13472" y="20400"/>
                        </a:cubicBezTo>
                        <a:cubicBezTo>
                          <a:pt x="12604" y="20617"/>
                          <a:pt x="11954" y="20833"/>
                          <a:pt x="11086" y="21050"/>
                        </a:cubicBezTo>
                        <a:cubicBezTo>
                          <a:pt x="4580" y="23002"/>
                          <a:pt x="-1276" y="28424"/>
                          <a:pt x="242" y="36015"/>
                        </a:cubicBezTo>
                        <a:cubicBezTo>
                          <a:pt x="1544" y="42304"/>
                          <a:pt x="8050" y="49027"/>
                          <a:pt x="15207" y="46858"/>
                        </a:cubicBezTo>
                        <a:cubicBezTo>
                          <a:pt x="37328" y="40352"/>
                          <a:pt x="59232" y="33195"/>
                          <a:pt x="80703" y="24520"/>
                        </a:cubicBezTo>
                        <a:cubicBezTo>
                          <a:pt x="86992" y="21918"/>
                          <a:pt x="90245" y="13243"/>
                          <a:pt x="87209" y="7170"/>
                        </a:cubicBezTo>
                        <a:cubicBezTo>
                          <a:pt x="83739" y="1098"/>
                          <a:pt x="76582" y="-1722"/>
                          <a:pt x="69859" y="1098"/>
                        </a:cubicBezTo>
                        <a:lnTo>
                          <a:pt x="69859" y="10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2" name="Freeform: Shape 231">
                    <a:extLst>
                      <a:ext uri="{FF2B5EF4-FFF2-40B4-BE49-F238E27FC236}">
                        <a16:creationId xmlns:a16="http://schemas.microsoft.com/office/drawing/2014/main" id="{0FEC87C0-49F2-2176-9562-468A1D37D0DE}"/>
                      </a:ext>
                    </a:extLst>
                  </p:cNvPr>
                  <p:cNvSpPr/>
                  <p:nvPr/>
                </p:nvSpPr>
                <p:spPr>
                  <a:xfrm>
                    <a:off x="8470130" y="2730386"/>
                    <a:ext cx="268062" cy="145756"/>
                  </a:xfrm>
                  <a:custGeom>
                    <a:avLst/>
                    <a:gdLst>
                      <a:gd name="connsiteX0" fmla="*/ 285 w 268062"/>
                      <a:gd name="connsiteY0" fmla="*/ 14942 h 145756"/>
                      <a:gd name="connsiteX1" fmla="*/ 73372 w 268062"/>
                      <a:gd name="connsiteY1" fmla="*/ 110366 h 145756"/>
                      <a:gd name="connsiteX2" fmla="*/ 188966 w 268062"/>
                      <a:gd name="connsiteY2" fmla="*/ 144199 h 145756"/>
                      <a:gd name="connsiteX3" fmla="*/ 257065 w 268062"/>
                      <a:gd name="connsiteY3" fmla="*/ 144850 h 145756"/>
                      <a:gd name="connsiteX4" fmla="*/ 267909 w 268062"/>
                      <a:gd name="connsiteY4" fmla="*/ 129885 h 145756"/>
                      <a:gd name="connsiteX5" fmla="*/ 252944 w 268062"/>
                      <a:gd name="connsiteY5" fmla="*/ 119041 h 145756"/>
                      <a:gd name="connsiteX6" fmla="*/ 55155 w 268062"/>
                      <a:gd name="connsiteY6" fmla="*/ 63305 h 145756"/>
                      <a:gd name="connsiteX7" fmla="*/ 25877 w 268062"/>
                      <a:gd name="connsiteY7" fmla="*/ 11038 h 145756"/>
                      <a:gd name="connsiteX8" fmla="*/ 10912 w 268062"/>
                      <a:gd name="connsiteY8" fmla="*/ 194 h 145756"/>
                      <a:gd name="connsiteX9" fmla="*/ 285 w 268062"/>
                      <a:gd name="connsiteY9" fmla="*/ 14942 h 145756"/>
                      <a:gd name="connsiteX10" fmla="*/ 285 w 268062"/>
                      <a:gd name="connsiteY10" fmla="*/ 14942 h 1457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268062" h="145756">
                        <a:moveTo>
                          <a:pt x="285" y="14942"/>
                        </a:moveTo>
                        <a:cubicBezTo>
                          <a:pt x="11780" y="55497"/>
                          <a:pt x="36937" y="88896"/>
                          <a:pt x="73372" y="110366"/>
                        </a:cubicBezTo>
                        <a:cubicBezTo>
                          <a:pt x="108506" y="130970"/>
                          <a:pt x="148845" y="140729"/>
                          <a:pt x="188966" y="144199"/>
                        </a:cubicBezTo>
                        <a:cubicBezTo>
                          <a:pt x="211738" y="146151"/>
                          <a:pt x="234510" y="146151"/>
                          <a:pt x="257065" y="144850"/>
                        </a:cubicBezTo>
                        <a:cubicBezTo>
                          <a:pt x="264222" y="144416"/>
                          <a:pt x="268993" y="136391"/>
                          <a:pt x="267909" y="129885"/>
                        </a:cubicBezTo>
                        <a:cubicBezTo>
                          <a:pt x="266824" y="122295"/>
                          <a:pt x="260101" y="118608"/>
                          <a:pt x="252944" y="119041"/>
                        </a:cubicBezTo>
                        <a:cubicBezTo>
                          <a:pt x="186798" y="122945"/>
                          <a:pt x="102867" y="114921"/>
                          <a:pt x="55155" y="63305"/>
                        </a:cubicBezTo>
                        <a:cubicBezTo>
                          <a:pt x="41275" y="48340"/>
                          <a:pt x="31515" y="30773"/>
                          <a:pt x="25877" y="11038"/>
                        </a:cubicBezTo>
                        <a:cubicBezTo>
                          <a:pt x="23925" y="4315"/>
                          <a:pt x="18503" y="-1107"/>
                          <a:pt x="10912" y="194"/>
                        </a:cubicBezTo>
                        <a:cubicBezTo>
                          <a:pt x="5056" y="1062"/>
                          <a:pt x="-1450" y="8218"/>
                          <a:pt x="285" y="14942"/>
                        </a:cubicBezTo>
                        <a:lnTo>
                          <a:pt x="285" y="149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3" name="Freeform: Shape 232">
                    <a:extLst>
                      <a:ext uri="{FF2B5EF4-FFF2-40B4-BE49-F238E27FC236}">
                        <a16:creationId xmlns:a16="http://schemas.microsoft.com/office/drawing/2014/main" id="{251D8C24-58AC-FAD5-03E2-A34953B9FC92}"/>
                      </a:ext>
                    </a:extLst>
                  </p:cNvPr>
                  <p:cNvSpPr/>
                  <p:nvPr/>
                </p:nvSpPr>
                <p:spPr>
                  <a:xfrm>
                    <a:off x="8712267" y="2680433"/>
                    <a:ext cx="45857" cy="338536"/>
                  </a:xfrm>
                  <a:custGeom>
                    <a:avLst/>
                    <a:gdLst>
                      <a:gd name="connsiteX0" fmla="*/ 45074 w 45857"/>
                      <a:gd name="connsiteY0" fmla="*/ 320156 h 338536"/>
                      <a:gd name="connsiteX1" fmla="*/ 29025 w 45857"/>
                      <a:gd name="connsiteY1" fmla="*/ 88967 h 338536"/>
                      <a:gd name="connsiteX2" fmla="*/ 34663 w 45857"/>
                      <a:gd name="connsiteY2" fmla="*/ 14146 h 338536"/>
                      <a:gd name="connsiteX3" fmla="*/ 8638 w 45857"/>
                      <a:gd name="connsiteY3" fmla="*/ 11109 h 338536"/>
                      <a:gd name="connsiteX4" fmla="*/ 5819 w 45857"/>
                      <a:gd name="connsiteY4" fmla="*/ 262684 h 338536"/>
                      <a:gd name="connsiteX5" fmla="*/ 21217 w 45857"/>
                      <a:gd name="connsiteY5" fmla="*/ 331000 h 338536"/>
                      <a:gd name="connsiteX6" fmla="*/ 38567 w 45857"/>
                      <a:gd name="connsiteY6" fmla="*/ 337506 h 338536"/>
                      <a:gd name="connsiteX7" fmla="*/ 45074 w 45857"/>
                      <a:gd name="connsiteY7" fmla="*/ 320156 h 338536"/>
                      <a:gd name="connsiteX8" fmla="*/ 45074 w 45857"/>
                      <a:gd name="connsiteY8" fmla="*/ 320156 h 33853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45857" h="338536">
                        <a:moveTo>
                          <a:pt x="45074" y="320156"/>
                        </a:moveTo>
                        <a:cubicBezTo>
                          <a:pt x="22735" y="245768"/>
                          <a:pt x="23603" y="165741"/>
                          <a:pt x="29025" y="88967"/>
                        </a:cubicBezTo>
                        <a:cubicBezTo>
                          <a:pt x="30760" y="64027"/>
                          <a:pt x="32711" y="39086"/>
                          <a:pt x="34663" y="14146"/>
                        </a:cubicBezTo>
                        <a:cubicBezTo>
                          <a:pt x="35965" y="-2554"/>
                          <a:pt x="9940" y="-5590"/>
                          <a:pt x="8638" y="11109"/>
                        </a:cubicBezTo>
                        <a:cubicBezTo>
                          <a:pt x="2349" y="94606"/>
                          <a:pt x="-5675" y="179187"/>
                          <a:pt x="5819" y="262684"/>
                        </a:cubicBezTo>
                        <a:cubicBezTo>
                          <a:pt x="9072" y="285890"/>
                          <a:pt x="14494" y="308445"/>
                          <a:pt x="21217" y="331000"/>
                        </a:cubicBezTo>
                        <a:cubicBezTo>
                          <a:pt x="23169" y="337723"/>
                          <a:pt x="32711" y="340108"/>
                          <a:pt x="38567" y="337506"/>
                        </a:cubicBezTo>
                        <a:cubicBezTo>
                          <a:pt x="45507" y="334253"/>
                          <a:pt x="47025" y="326879"/>
                          <a:pt x="45074" y="320156"/>
                        </a:cubicBezTo>
                        <a:lnTo>
                          <a:pt x="45074" y="32015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4" name="Freeform: Shape 233">
                    <a:extLst>
                      <a:ext uri="{FF2B5EF4-FFF2-40B4-BE49-F238E27FC236}">
                        <a16:creationId xmlns:a16="http://schemas.microsoft.com/office/drawing/2014/main" id="{06C38C43-C58F-0A09-8FDF-50BD11AEA6D6}"/>
                      </a:ext>
                    </a:extLst>
                  </p:cNvPr>
                  <p:cNvSpPr/>
                  <p:nvPr/>
                </p:nvSpPr>
                <p:spPr>
                  <a:xfrm>
                    <a:off x="8876805" y="2742137"/>
                    <a:ext cx="49849" cy="253303"/>
                  </a:xfrm>
                  <a:custGeom>
                    <a:avLst/>
                    <a:gdLst>
                      <a:gd name="connsiteX0" fmla="*/ 34 w 49849"/>
                      <a:gd name="connsiteY0" fmla="*/ 14684 h 253303"/>
                      <a:gd name="connsiteX1" fmla="*/ 11528 w 49849"/>
                      <a:gd name="connsiteY1" fmla="*/ 131580 h 253303"/>
                      <a:gd name="connsiteX2" fmla="*/ 23674 w 49849"/>
                      <a:gd name="connsiteY2" fmla="*/ 238716 h 253303"/>
                      <a:gd name="connsiteX3" fmla="*/ 35168 w 49849"/>
                      <a:gd name="connsiteY3" fmla="*/ 253246 h 253303"/>
                      <a:gd name="connsiteX4" fmla="*/ 49699 w 49849"/>
                      <a:gd name="connsiteY4" fmla="*/ 241752 h 253303"/>
                      <a:gd name="connsiteX5" fmla="*/ 37771 w 49849"/>
                      <a:gd name="connsiteY5" fmla="*/ 130061 h 253303"/>
                      <a:gd name="connsiteX6" fmla="*/ 25842 w 49849"/>
                      <a:gd name="connsiteY6" fmla="*/ 10997 h 253303"/>
                      <a:gd name="connsiteX7" fmla="*/ 10878 w 49849"/>
                      <a:gd name="connsiteY7" fmla="*/ 153 h 253303"/>
                      <a:gd name="connsiteX8" fmla="*/ 34 w 49849"/>
                      <a:gd name="connsiteY8" fmla="*/ 14684 h 253303"/>
                      <a:gd name="connsiteX9" fmla="*/ 34 w 49849"/>
                      <a:gd name="connsiteY9" fmla="*/ 14684 h 2533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49849" h="253303">
                        <a:moveTo>
                          <a:pt x="34" y="14684"/>
                        </a:moveTo>
                        <a:cubicBezTo>
                          <a:pt x="2420" y="53722"/>
                          <a:pt x="5239" y="92759"/>
                          <a:pt x="11528" y="131580"/>
                        </a:cubicBezTo>
                        <a:cubicBezTo>
                          <a:pt x="17167" y="166930"/>
                          <a:pt x="24975" y="202714"/>
                          <a:pt x="23674" y="238716"/>
                        </a:cubicBezTo>
                        <a:cubicBezTo>
                          <a:pt x="23457" y="245656"/>
                          <a:pt x="27794" y="252379"/>
                          <a:pt x="35168" y="253246"/>
                        </a:cubicBezTo>
                        <a:cubicBezTo>
                          <a:pt x="41674" y="253897"/>
                          <a:pt x="49482" y="248909"/>
                          <a:pt x="49699" y="241752"/>
                        </a:cubicBezTo>
                        <a:cubicBezTo>
                          <a:pt x="51000" y="204233"/>
                          <a:pt x="43626" y="166930"/>
                          <a:pt x="37771" y="130061"/>
                        </a:cubicBezTo>
                        <a:cubicBezTo>
                          <a:pt x="31264" y="90590"/>
                          <a:pt x="28228" y="50902"/>
                          <a:pt x="25842" y="10997"/>
                        </a:cubicBezTo>
                        <a:cubicBezTo>
                          <a:pt x="25409" y="3840"/>
                          <a:pt x="17384" y="-931"/>
                          <a:pt x="10878" y="153"/>
                        </a:cubicBezTo>
                        <a:cubicBezTo>
                          <a:pt x="3287" y="804"/>
                          <a:pt x="-400" y="7527"/>
                          <a:pt x="34" y="14684"/>
                        </a:cubicBezTo>
                        <a:lnTo>
                          <a:pt x="34" y="14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5" name="Freeform: Shape 234">
                    <a:extLst>
                      <a:ext uri="{FF2B5EF4-FFF2-40B4-BE49-F238E27FC236}">
                        <a16:creationId xmlns:a16="http://schemas.microsoft.com/office/drawing/2014/main" id="{81FA9DC4-365D-3AC9-1D10-AB2B42111BAF}"/>
                      </a:ext>
                    </a:extLst>
                  </p:cNvPr>
                  <p:cNvSpPr/>
                  <p:nvPr/>
                </p:nvSpPr>
                <p:spPr>
                  <a:xfrm>
                    <a:off x="8857094" y="2396392"/>
                    <a:ext cx="29753" cy="97126"/>
                  </a:xfrm>
                  <a:custGeom>
                    <a:avLst/>
                    <a:gdLst>
                      <a:gd name="connsiteX0" fmla="*/ 10 w 29753"/>
                      <a:gd name="connsiteY0" fmla="*/ 15165 h 97126"/>
                      <a:gd name="connsiteX1" fmla="*/ 3913 w 29753"/>
                      <a:gd name="connsiteY1" fmla="*/ 86083 h 97126"/>
                      <a:gd name="connsiteX2" fmla="*/ 18878 w 29753"/>
                      <a:gd name="connsiteY2" fmla="*/ 96926 h 97126"/>
                      <a:gd name="connsiteX3" fmla="*/ 29721 w 29753"/>
                      <a:gd name="connsiteY3" fmla="*/ 81962 h 97126"/>
                      <a:gd name="connsiteX4" fmla="*/ 25817 w 29753"/>
                      <a:gd name="connsiteY4" fmla="*/ 11044 h 97126"/>
                      <a:gd name="connsiteX5" fmla="*/ 10853 w 29753"/>
                      <a:gd name="connsiteY5" fmla="*/ 200 h 97126"/>
                      <a:gd name="connsiteX6" fmla="*/ 10 w 29753"/>
                      <a:gd name="connsiteY6" fmla="*/ 15165 h 97126"/>
                      <a:gd name="connsiteX7" fmla="*/ 10 w 29753"/>
                      <a:gd name="connsiteY7" fmla="*/ 15165 h 971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753" h="97126">
                        <a:moveTo>
                          <a:pt x="10" y="15165"/>
                        </a:moveTo>
                        <a:cubicBezTo>
                          <a:pt x="1094" y="38804"/>
                          <a:pt x="2395" y="62443"/>
                          <a:pt x="3913" y="86083"/>
                        </a:cubicBezTo>
                        <a:cubicBezTo>
                          <a:pt x="4347" y="93023"/>
                          <a:pt x="12371" y="98228"/>
                          <a:pt x="18878" y="96926"/>
                        </a:cubicBezTo>
                        <a:cubicBezTo>
                          <a:pt x="26251" y="95408"/>
                          <a:pt x="30155" y="89336"/>
                          <a:pt x="29721" y="81962"/>
                        </a:cubicBezTo>
                        <a:cubicBezTo>
                          <a:pt x="28203" y="58323"/>
                          <a:pt x="26902" y="34683"/>
                          <a:pt x="25817" y="11044"/>
                        </a:cubicBezTo>
                        <a:cubicBezTo>
                          <a:pt x="25601" y="4104"/>
                          <a:pt x="17360" y="-1101"/>
                          <a:pt x="10853" y="200"/>
                        </a:cubicBezTo>
                        <a:cubicBezTo>
                          <a:pt x="3263" y="1935"/>
                          <a:pt x="-208" y="8008"/>
                          <a:pt x="10" y="15165"/>
                        </a:cubicBezTo>
                        <a:lnTo>
                          <a:pt x="10" y="15165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6" name="Freeform: Shape 235">
                    <a:extLst>
                      <a:ext uri="{FF2B5EF4-FFF2-40B4-BE49-F238E27FC236}">
                        <a16:creationId xmlns:a16="http://schemas.microsoft.com/office/drawing/2014/main" id="{A74E3B4C-65D4-AB7A-34BA-63580A82F9BA}"/>
                      </a:ext>
                    </a:extLst>
                  </p:cNvPr>
                  <p:cNvSpPr/>
                  <p:nvPr/>
                </p:nvSpPr>
                <p:spPr>
                  <a:xfrm>
                    <a:off x="9137030" y="2497651"/>
                    <a:ext cx="95299" cy="114013"/>
                  </a:xfrm>
                  <a:custGeom>
                    <a:avLst/>
                    <a:gdLst>
                      <a:gd name="connsiteX0" fmla="*/ 8083 w 95299"/>
                      <a:gd name="connsiteY0" fmla="*/ 25380 h 114013"/>
                      <a:gd name="connsiteX1" fmla="*/ 31505 w 95299"/>
                      <a:gd name="connsiteY1" fmla="*/ 37091 h 114013"/>
                      <a:gd name="connsiteX2" fmla="*/ 36494 w 95299"/>
                      <a:gd name="connsiteY2" fmla="*/ 41429 h 114013"/>
                      <a:gd name="connsiteX3" fmla="*/ 37795 w 95299"/>
                      <a:gd name="connsiteY3" fmla="*/ 42947 h 114013"/>
                      <a:gd name="connsiteX4" fmla="*/ 39964 w 95299"/>
                      <a:gd name="connsiteY4" fmla="*/ 45333 h 114013"/>
                      <a:gd name="connsiteX5" fmla="*/ 48855 w 95299"/>
                      <a:gd name="connsiteY5" fmla="*/ 56393 h 114013"/>
                      <a:gd name="connsiteX6" fmla="*/ 50808 w 95299"/>
                      <a:gd name="connsiteY6" fmla="*/ 59212 h 114013"/>
                      <a:gd name="connsiteX7" fmla="*/ 51675 w 95299"/>
                      <a:gd name="connsiteY7" fmla="*/ 60297 h 114013"/>
                      <a:gd name="connsiteX8" fmla="*/ 55145 w 95299"/>
                      <a:gd name="connsiteY8" fmla="*/ 66152 h 114013"/>
                      <a:gd name="connsiteX9" fmla="*/ 61434 w 95299"/>
                      <a:gd name="connsiteY9" fmla="*/ 78948 h 114013"/>
                      <a:gd name="connsiteX10" fmla="*/ 66422 w 95299"/>
                      <a:gd name="connsiteY10" fmla="*/ 91961 h 114013"/>
                      <a:gd name="connsiteX11" fmla="*/ 67507 w 95299"/>
                      <a:gd name="connsiteY11" fmla="*/ 95647 h 114013"/>
                      <a:gd name="connsiteX12" fmla="*/ 67507 w 95299"/>
                      <a:gd name="connsiteY12" fmla="*/ 95864 h 114013"/>
                      <a:gd name="connsiteX13" fmla="*/ 69242 w 95299"/>
                      <a:gd name="connsiteY13" fmla="*/ 103021 h 114013"/>
                      <a:gd name="connsiteX14" fmla="*/ 84206 w 95299"/>
                      <a:gd name="connsiteY14" fmla="*/ 113865 h 114013"/>
                      <a:gd name="connsiteX15" fmla="*/ 95050 w 95299"/>
                      <a:gd name="connsiteY15" fmla="*/ 98901 h 114013"/>
                      <a:gd name="connsiteX16" fmla="*/ 17843 w 95299"/>
                      <a:gd name="connsiteY16" fmla="*/ 656 h 114013"/>
                      <a:gd name="connsiteX17" fmla="*/ 926 w 95299"/>
                      <a:gd name="connsiteY17" fmla="*/ 8030 h 114013"/>
                      <a:gd name="connsiteX18" fmla="*/ 8083 w 95299"/>
                      <a:gd name="connsiteY18" fmla="*/ 25380 h 114013"/>
                      <a:gd name="connsiteX19" fmla="*/ 8083 w 95299"/>
                      <a:gd name="connsiteY19" fmla="*/ 25380 h 11401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95299" h="114013">
                        <a:moveTo>
                          <a:pt x="8083" y="25380"/>
                        </a:moveTo>
                        <a:cubicBezTo>
                          <a:pt x="18276" y="28199"/>
                          <a:pt x="23698" y="30802"/>
                          <a:pt x="31505" y="37091"/>
                        </a:cubicBezTo>
                        <a:cubicBezTo>
                          <a:pt x="33241" y="38393"/>
                          <a:pt x="34976" y="39911"/>
                          <a:pt x="36494" y="41429"/>
                        </a:cubicBezTo>
                        <a:cubicBezTo>
                          <a:pt x="34976" y="39911"/>
                          <a:pt x="37795" y="42947"/>
                          <a:pt x="37795" y="42947"/>
                        </a:cubicBezTo>
                        <a:cubicBezTo>
                          <a:pt x="38662" y="43814"/>
                          <a:pt x="39313" y="44465"/>
                          <a:pt x="39964" y="45333"/>
                        </a:cubicBezTo>
                        <a:cubicBezTo>
                          <a:pt x="43217" y="48803"/>
                          <a:pt x="46036" y="52489"/>
                          <a:pt x="48855" y="56393"/>
                        </a:cubicBezTo>
                        <a:cubicBezTo>
                          <a:pt x="49506" y="57261"/>
                          <a:pt x="50157" y="58345"/>
                          <a:pt x="50808" y="59212"/>
                        </a:cubicBezTo>
                        <a:cubicBezTo>
                          <a:pt x="51024" y="59646"/>
                          <a:pt x="52543" y="61815"/>
                          <a:pt x="51675" y="60297"/>
                        </a:cubicBezTo>
                        <a:cubicBezTo>
                          <a:pt x="52759" y="62249"/>
                          <a:pt x="54061" y="64201"/>
                          <a:pt x="55145" y="66152"/>
                        </a:cubicBezTo>
                        <a:cubicBezTo>
                          <a:pt x="57314" y="70273"/>
                          <a:pt x="59483" y="74611"/>
                          <a:pt x="61434" y="78948"/>
                        </a:cubicBezTo>
                        <a:cubicBezTo>
                          <a:pt x="63169" y="83286"/>
                          <a:pt x="64904" y="87623"/>
                          <a:pt x="66422" y="91961"/>
                        </a:cubicBezTo>
                        <a:cubicBezTo>
                          <a:pt x="66856" y="93262"/>
                          <a:pt x="67290" y="94346"/>
                          <a:pt x="67507" y="95647"/>
                        </a:cubicBezTo>
                        <a:cubicBezTo>
                          <a:pt x="67073" y="94346"/>
                          <a:pt x="67290" y="94997"/>
                          <a:pt x="67507" y="95864"/>
                        </a:cubicBezTo>
                        <a:cubicBezTo>
                          <a:pt x="68158" y="98250"/>
                          <a:pt x="68808" y="100636"/>
                          <a:pt x="69242" y="103021"/>
                        </a:cubicBezTo>
                        <a:cubicBezTo>
                          <a:pt x="70760" y="109961"/>
                          <a:pt x="76833" y="114949"/>
                          <a:pt x="84206" y="113865"/>
                        </a:cubicBezTo>
                        <a:cubicBezTo>
                          <a:pt x="90929" y="112781"/>
                          <a:pt x="96568" y="105841"/>
                          <a:pt x="95050" y="98901"/>
                        </a:cubicBezTo>
                        <a:cubicBezTo>
                          <a:pt x="85941" y="58128"/>
                          <a:pt x="61001" y="12368"/>
                          <a:pt x="17843" y="656"/>
                        </a:cubicBezTo>
                        <a:cubicBezTo>
                          <a:pt x="11119" y="-1296"/>
                          <a:pt x="3746" y="1090"/>
                          <a:pt x="926" y="8030"/>
                        </a:cubicBezTo>
                        <a:cubicBezTo>
                          <a:pt x="-1676" y="14536"/>
                          <a:pt x="1360" y="23645"/>
                          <a:pt x="8083" y="25380"/>
                        </a:cubicBezTo>
                        <a:lnTo>
                          <a:pt x="8083" y="25380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7" name="Freeform: Shape 236">
                    <a:extLst>
                      <a:ext uri="{FF2B5EF4-FFF2-40B4-BE49-F238E27FC236}">
                        <a16:creationId xmlns:a16="http://schemas.microsoft.com/office/drawing/2014/main" id="{317DBEA1-6600-3252-EC44-1DBE54C4ACD8}"/>
                      </a:ext>
                    </a:extLst>
                  </p:cNvPr>
                  <p:cNvSpPr/>
                  <p:nvPr/>
                </p:nvSpPr>
                <p:spPr>
                  <a:xfrm>
                    <a:off x="8414646" y="2694430"/>
                    <a:ext cx="79874" cy="33044"/>
                  </a:xfrm>
                  <a:custGeom>
                    <a:avLst/>
                    <a:gdLst>
                      <a:gd name="connsiteX0" fmla="*/ 15214 w 79874"/>
                      <a:gd name="connsiteY0" fmla="*/ 32896 h 33044"/>
                      <a:gd name="connsiteX1" fmla="*/ 41672 w 79874"/>
                      <a:gd name="connsiteY1" fmla="*/ 29643 h 33044"/>
                      <a:gd name="connsiteX2" fmla="*/ 68782 w 79874"/>
                      <a:gd name="connsiteY2" fmla="*/ 25956 h 33044"/>
                      <a:gd name="connsiteX3" fmla="*/ 79625 w 79874"/>
                      <a:gd name="connsiteY3" fmla="*/ 10992 h 33044"/>
                      <a:gd name="connsiteX4" fmla="*/ 64661 w 79874"/>
                      <a:gd name="connsiteY4" fmla="*/ 148 h 33044"/>
                      <a:gd name="connsiteX5" fmla="*/ 37552 w 79874"/>
                      <a:gd name="connsiteY5" fmla="*/ 3835 h 33044"/>
                      <a:gd name="connsiteX6" fmla="*/ 11093 w 79874"/>
                      <a:gd name="connsiteY6" fmla="*/ 7088 h 33044"/>
                      <a:gd name="connsiteX7" fmla="*/ 249 w 79874"/>
                      <a:gd name="connsiteY7" fmla="*/ 22053 h 33044"/>
                      <a:gd name="connsiteX8" fmla="*/ 15214 w 79874"/>
                      <a:gd name="connsiteY8" fmla="*/ 32896 h 33044"/>
                      <a:gd name="connsiteX9" fmla="*/ 15214 w 79874"/>
                      <a:gd name="connsiteY9" fmla="*/ 32896 h 3304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79874" h="33044">
                        <a:moveTo>
                          <a:pt x="15214" y="32896"/>
                        </a:moveTo>
                        <a:cubicBezTo>
                          <a:pt x="23889" y="31595"/>
                          <a:pt x="32781" y="30728"/>
                          <a:pt x="41672" y="29643"/>
                        </a:cubicBezTo>
                        <a:cubicBezTo>
                          <a:pt x="50781" y="28559"/>
                          <a:pt x="59890" y="27258"/>
                          <a:pt x="68782" y="25956"/>
                        </a:cubicBezTo>
                        <a:cubicBezTo>
                          <a:pt x="75505" y="25089"/>
                          <a:pt x="81143" y="17932"/>
                          <a:pt x="79625" y="10992"/>
                        </a:cubicBezTo>
                        <a:cubicBezTo>
                          <a:pt x="78107" y="4052"/>
                          <a:pt x="72035" y="-936"/>
                          <a:pt x="64661" y="148"/>
                        </a:cubicBezTo>
                        <a:cubicBezTo>
                          <a:pt x="55552" y="1450"/>
                          <a:pt x="46444" y="2534"/>
                          <a:pt x="37552" y="3835"/>
                        </a:cubicBezTo>
                        <a:cubicBezTo>
                          <a:pt x="28877" y="4920"/>
                          <a:pt x="19985" y="5787"/>
                          <a:pt x="11093" y="7088"/>
                        </a:cubicBezTo>
                        <a:cubicBezTo>
                          <a:pt x="4370" y="8173"/>
                          <a:pt x="-1269" y="15113"/>
                          <a:pt x="249" y="22053"/>
                        </a:cubicBezTo>
                        <a:cubicBezTo>
                          <a:pt x="1551" y="28993"/>
                          <a:pt x="7840" y="33981"/>
                          <a:pt x="15214" y="32896"/>
                        </a:cubicBezTo>
                        <a:lnTo>
                          <a:pt x="15214" y="3289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8" name="Freeform: Shape 237">
                    <a:extLst>
                      <a:ext uri="{FF2B5EF4-FFF2-40B4-BE49-F238E27FC236}">
                        <a16:creationId xmlns:a16="http://schemas.microsoft.com/office/drawing/2014/main" id="{00F11FA3-97AE-FF22-A072-6CAB1B1E8506}"/>
                      </a:ext>
                    </a:extLst>
                  </p:cNvPr>
                  <p:cNvSpPr/>
                  <p:nvPr/>
                </p:nvSpPr>
                <p:spPr>
                  <a:xfrm>
                    <a:off x="9070547" y="2609651"/>
                    <a:ext cx="144878" cy="116753"/>
                  </a:xfrm>
                  <a:custGeom>
                    <a:avLst/>
                    <a:gdLst>
                      <a:gd name="connsiteX0" fmla="*/ 143966 w 144878"/>
                      <a:gd name="connsiteY0" fmla="*/ 98374 h 116753"/>
                      <a:gd name="connsiteX1" fmla="*/ 95819 w 144878"/>
                      <a:gd name="connsiteY1" fmla="*/ 35263 h 116753"/>
                      <a:gd name="connsiteX2" fmla="*/ 14058 w 144878"/>
                      <a:gd name="connsiteY2" fmla="*/ 129 h 116753"/>
                      <a:gd name="connsiteX3" fmla="*/ 11022 w 144878"/>
                      <a:gd name="connsiteY3" fmla="*/ 26154 h 116753"/>
                      <a:gd name="connsiteX4" fmla="*/ 80422 w 144878"/>
                      <a:gd name="connsiteY4" fmla="*/ 56517 h 116753"/>
                      <a:gd name="connsiteX5" fmla="*/ 120110 w 144878"/>
                      <a:gd name="connsiteY5" fmla="*/ 109217 h 116753"/>
                      <a:gd name="connsiteX6" fmla="*/ 137460 w 144878"/>
                      <a:gd name="connsiteY6" fmla="*/ 115724 h 116753"/>
                      <a:gd name="connsiteX7" fmla="*/ 143966 w 144878"/>
                      <a:gd name="connsiteY7" fmla="*/ 98374 h 116753"/>
                      <a:gd name="connsiteX8" fmla="*/ 143966 w 144878"/>
                      <a:gd name="connsiteY8" fmla="*/ 98374 h 11675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44878" h="116753">
                        <a:moveTo>
                          <a:pt x="143966" y="98374"/>
                        </a:moveTo>
                        <a:cubicBezTo>
                          <a:pt x="136375" y="72782"/>
                          <a:pt x="116422" y="51529"/>
                          <a:pt x="95819" y="35263"/>
                        </a:cubicBezTo>
                        <a:cubicBezTo>
                          <a:pt x="71963" y="16612"/>
                          <a:pt x="43986" y="4250"/>
                          <a:pt x="14058" y="129"/>
                        </a:cubicBezTo>
                        <a:cubicBezTo>
                          <a:pt x="-2642" y="-2039"/>
                          <a:pt x="-5461" y="23769"/>
                          <a:pt x="11022" y="26154"/>
                        </a:cubicBezTo>
                        <a:cubicBezTo>
                          <a:pt x="36830" y="29624"/>
                          <a:pt x="60035" y="40468"/>
                          <a:pt x="80422" y="56517"/>
                        </a:cubicBezTo>
                        <a:cubicBezTo>
                          <a:pt x="97988" y="70180"/>
                          <a:pt x="113820" y="87530"/>
                          <a:pt x="120110" y="109217"/>
                        </a:cubicBezTo>
                        <a:cubicBezTo>
                          <a:pt x="122061" y="115940"/>
                          <a:pt x="131604" y="118326"/>
                          <a:pt x="137460" y="115724"/>
                        </a:cubicBezTo>
                        <a:cubicBezTo>
                          <a:pt x="144616" y="112470"/>
                          <a:pt x="146135" y="105097"/>
                          <a:pt x="143966" y="98374"/>
                        </a:cubicBezTo>
                        <a:lnTo>
                          <a:pt x="143966" y="9837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39" name="Freeform: Shape 238">
                    <a:extLst>
                      <a:ext uri="{FF2B5EF4-FFF2-40B4-BE49-F238E27FC236}">
                        <a16:creationId xmlns:a16="http://schemas.microsoft.com/office/drawing/2014/main" id="{F002E3AA-F7DA-B69A-8681-722A3390E378}"/>
                      </a:ext>
                    </a:extLst>
                  </p:cNvPr>
                  <p:cNvSpPr/>
                  <p:nvPr/>
                </p:nvSpPr>
                <p:spPr>
                  <a:xfrm>
                    <a:off x="8708474" y="2490025"/>
                    <a:ext cx="205179" cy="222084"/>
                  </a:xfrm>
                  <a:custGeom>
                    <a:avLst/>
                    <a:gdLst>
                      <a:gd name="connsiteX0" fmla="*/ 30649 w 205179"/>
                      <a:gd name="connsiteY0" fmla="*/ 59898 h 222084"/>
                      <a:gd name="connsiteX1" fmla="*/ 104820 w 205179"/>
                      <a:gd name="connsiteY1" fmla="*/ 26282 h 222084"/>
                      <a:gd name="connsiteX2" fmla="*/ 166196 w 205179"/>
                      <a:gd name="connsiteY2" fmla="*/ 72910 h 222084"/>
                      <a:gd name="connsiteX3" fmla="*/ 178992 w 205179"/>
                      <a:gd name="connsiteY3" fmla="*/ 116502 h 222084"/>
                      <a:gd name="connsiteX4" fmla="*/ 163377 w 205179"/>
                      <a:gd name="connsiteY4" fmla="*/ 152503 h 222084"/>
                      <a:gd name="connsiteX5" fmla="*/ 102435 w 205179"/>
                      <a:gd name="connsiteY5" fmla="*/ 191324 h 222084"/>
                      <a:gd name="connsiteX6" fmla="*/ 17420 w 205179"/>
                      <a:gd name="connsiteY6" fmla="*/ 186119 h 222084"/>
                      <a:gd name="connsiteX7" fmla="*/ 7877 w 205179"/>
                      <a:gd name="connsiteY7" fmla="*/ 210409 h 222084"/>
                      <a:gd name="connsiteX8" fmla="*/ 182028 w 205179"/>
                      <a:gd name="connsiteY8" fmla="*/ 170721 h 222084"/>
                      <a:gd name="connsiteX9" fmla="*/ 204583 w 205179"/>
                      <a:gd name="connsiteY9" fmla="*/ 124093 h 222084"/>
                      <a:gd name="connsiteX10" fmla="*/ 193089 w 205179"/>
                      <a:gd name="connsiteY10" fmla="*/ 68356 h 222084"/>
                      <a:gd name="connsiteX11" fmla="*/ 115881 w 205179"/>
                      <a:gd name="connsiteY11" fmla="*/ 1342 h 222084"/>
                      <a:gd name="connsiteX12" fmla="*/ 9612 w 205179"/>
                      <a:gd name="connsiteY12" fmla="*/ 44500 h 222084"/>
                      <a:gd name="connsiteX13" fmla="*/ 12432 w 205179"/>
                      <a:gd name="connsiteY13" fmla="*/ 62717 h 222084"/>
                      <a:gd name="connsiteX14" fmla="*/ 30649 w 205179"/>
                      <a:gd name="connsiteY14" fmla="*/ 59898 h 222084"/>
                      <a:gd name="connsiteX15" fmla="*/ 30649 w 205179"/>
                      <a:gd name="connsiteY15" fmla="*/ 59898 h 22208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205179" h="222084">
                        <a:moveTo>
                          <a:pt x="30649" y="59898"/>
                        </a:moveTo>
                        <a:cubicBezTo>
                          <a:pt x="49300" y="39295"/>
                          <a:pt x="76410" y="24330"/>
                          <a:pt x="104820" y="26282"/>
                        </a:cubicBezTo>
                        <a:cubicBezTo>
                          <a:pt x="133448" y="28234"/>
                          <a:pt x="153617" y="48187"/>
                          <a:pt x="166196" y="72910"/>
                        </a:cubicBezTo>
                        <a:cubicBezTo>
                          <a:pt x="172919" y="86140"/>
                          <a:pt x="179425" y="101321"/>
                          <a:pt x="178992" y="116502"/>
                        </a:cubicBezTo>
                        <a:cubicBezTo>
                          <a:pt x="178558" y="130165"/>
                          <a:pt x="171618" y="142093"/>
                          <a:pt x="163377" y="152503"/>
                        </a:cubicBezTo>
                        <a:cubicBezTo>
                          <a:pt x="148412" y="171588"/>
                          <a:pt x="125857" y="185035"/>
                          <a:pt x="102435" y="191324"/>
                        </a:cubicBezTo>
                        <a:cubicBezTo>
                          <a:pt x="74458" y="198915"/>
                          <a:pt x="44095" y="197613"/>
                          <a:pt x="17420" y="186119"/>
                        </a:cubicBezTo>
                        <a:cubicBezTo>
                          <a:pt x="1805" y="179613"/>
                          <a:pt x="-7521" y="203903"/>
                          <a:pt x="7877" y="210409"/>
                        </a:cubicBezTo>
                        <a:cubicBezTo>
                          <a:pt x="66650" y="235350"/>
                          <a:pt x="140605" y="219518"/>
                          <a:pt x="182028" y="170721"/>
                        </a:cubicBezTo>
                        <a:cubicBezTo>
                          <a:pt x="193305" y="157491"/>
                          <a:pt x="202197" y="141443"/>
                          <a:pt x="204583" y="124093"/>
                        </a:cubicBezTo>
                        <a:cubicBezTo>
                          <a:pt x="207185" y="105008"/>
                          <a:pt x="200896" y="85489"/>
                          <a:pt x="193089" y="68356"/>
                        </a:cubicBezTo>
                        <a:cubicBezTo>
                          <a:pt x="178124" y="35608"/>
                          <a:pt x="152750" y="7414"/>
                          <a:pt x="115881" y="1342"/>
                        </a:cubicBezTo>
                        <a:cubicBezTo>
                          <a:pt x="74892" y="-5598"/>
                          <a:pt x="36505" y="15222"/>
                          <a:pt x="9612" y="44500"/>
                        </a:cubicBezTo>
                        <a:cubicBezTo>
                          <a:pt x="4841" y="49705"/>
                          <a:pt x="7227" y="58813"/>
                          <a:pt x="12432" y="62717"/>
                        </a:cubicBezTo>
                        <a:cubicBezTo>
                          <a:pt x="18504" y="67272"/>
                          <a:pt x="25878" y="65320"/>
                          <a:pt x="30649" y="59898"/>
                        </a:cubicBezTo>
                        <a:lnTo>
                          <a:pt x="30649" y="5989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0" name="Freeform: Shape 239">
                    <a:extLst>
                      <a:ext uri="{FF2B5EF4-FFF2-40B4-BE49-F238E27FC236}">
                        <a16:creationId xmlns:a16="http://schemas.microsoft.com/office/drawing/2014/main" id="{B1632490-FEA8-B0DB-A9ED-B6AB421F9108}"/>
                      </a:ext>
                    </a:extLst>
                  </p:cNvPr>
                  <p:cNvSpPr/>
                  <p:nvPr/>
                </p:nvSpPr>
                <p:spPr>
                  <a:xfrm>
                    <a:off x="8416341" y="2493940"/>
                    <a:ext cx="388988" cy="255670"/>
                  </a:xfrm>
                  <a:custGeom>
                    <a:avLst/>
                    <a:gdLst>
                      <a:gd name="connsiteX0" fmla="*/ 363121 w 388988"/>
                      <a:gd name="connsiteY0" fmla="*/ 126684 h 255670"/>
                      <a:gd name="connsiteX1" fmla="*/ 220418 w 388988"/>
                      <a:gd name="connsiteY1" fmla="*/ 222109 h 255670"/>
                      <a:gd name="connsiteX2" fmla="*/ 77931 w 388988"/>
                      <a:gd name="connsiteY2" fmla="*/ 206494 h 255670"/>
                      <a:gd name="connsiteX3" fmla="*/ 48002 w 388988"/>
                      <a:gd name="connsiteY3" fmla="*/ 180902 h 255670"/>
                      <a:gd name="connsiteX4" fmla="*/ 41713 w 388988"/>
                      <a:gd name="connsiteY4" fmla="*/ 172878 h 255670"/>
                      <a:gd name="connsiteX5" fmla="*/ 38894 w 388988"/>
                      <a:gd name="connsiteY5" fmla="*/ 168757 h 255670"/>
                      <a:gd name="connsiteX6" fmla="*/ 37809 w 388988"/>
                      <a:gd name="connsiteY6" fmla="*/ 168757 h 255670"/>
                      <a:gd name="connsiteX7" fmla="*/ 35640 w 388988"/>
                      <a:gd name="connsiteY7" fmla="*/ 163336 h 255670"/>
                      <a:gd name="connsiteX8" fmla="*/ 33038 w 388988"/>
                      <a:gd name="connsiteY8" fmla="*/ 157914 h 255670"/>
                      <a:gd name="connsiteX9" fmla="*/ 28917 w 388988"/>
                      <a:gd name="connsiteY9" fmla="*/ 147287 h 255670"/>
                      <a:gd name="connsiteX10" fmla="*/ 49954 w 388988"/>
                      <a:gd name="connsiteY10" fmla="*/ 78104 h 255670"/>
                      <a:gd name="connsiteX11" fmla="*/ 188971 w 388988"/>
                      <a:gd name="connsiteY11" fmla="*/ 26488 h 255670"/>
                      <a:gd name="connsiteX12" fmla="*/ 368326 w 388988"/>
                      <a:gd name="connsiteY12" fmla="*/ 94369 h 255670"/>
                      <a:gd name="connsiteX13" fmla="*/ 386544 w 388988"/>
                      <a:gd name="connsiteY13" fmla="*/ 91550 h 255670"/>
                      <a:gd name="connsiteX14" fmla="*/ 383724 w 388988"/>
                      <a:gd name="connsiteY14" fmla="*/ 73333 h 255670"/>
                      <a:gd name="connsiteX15" fmla="*/ 207839 w 388988"/>
                      <a:gd name="connsiteY15" fmla="*/ 1764 h 255670"/>
                      <a:gd name="connsiteX16" fmla="*/ 40412 w 388988"/>
                      <a:gd name="connsiteY16" fmla="*/ 50344 h 255670"/>
                      <a:gd name="connsiteX17" fmla="*/ 73 w 388988"/>
                      <a:gd name="connsiteY17" fmla="*/ 125816 h 255670"/>
                      <a:gd name="connsiteX18" fmla="*/ 11784 w 388988"/>
                      <a:gd name="connsiteY18" fmla="*/ 173746 h 255670"/>
                      <a:gd name="connsiteX19" fmla="*/ 12001 w 388988"/>
                      <a:gd name="connsiteY19" fmla="*/ 172444 h 255670"/>
                      <a:gd name="connsiteX20" fmla="*/ 13085 w 388988"/>
                      <a:gd name="connsiteY20" fmla="*/ 175697 h 255670"/>
                      <a:gd name="connsiteX21" fmla="*/ 17423 w 388988"/>
                      <a:gd name="connsiteY21" fmla="*/ 182854 h 255670"/>
                      <a:gd name="connsiteX22" fmla="*/ 23712 w 388988"/>
                      <a:gd name="connsiteY22" fmla="*/ 191746 h 255670"/>
                      <a:gd name="connsiteX23" fmla="*/ 40412 w 388988"/>
                      <a:gd name="connsiteY23" fmla="*/ 209747 h 255670"/>
                      <a:gd name="connsiteX24" fmla="*/ 198730 w 388988"/>
                      <a:gd name="connsiteY24" fmla="*/ 253122 h 255670"/>
                      <a:gd name="connsiteX25" fmla="*/ 380038 w 388988"/>
                      <a:gd name="connsiteY25" fmla="*/ 146419 h 255670"/>
                      <a:gd name="connsiteX26" fmla="*/ 381989 w 388988"/>
                      <a:gd name="connsiteY26" fmla="*/ 127985 h 255670"/>
                      <a:gd name="connsiteX27" fmla="*/ 363121 w 388988"/>
                      <a:gd name="connsiteY27" fmla="*/ 126684 h 255670"/>
                      <a:gd name="connsiteX28" fmla="*/ 363121 w 388988"/>
                      <a:gd name="connsiteY28" fmla="*/ 126684 h 255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</a:cxnLst>
                    <a:rect l="l" t="t" r="r" b="b"/>
                    <a:pathLst>
                      <a:path w="388988" h="255670">
                        <a:moveTo>
                          <a:pt x="363121" y="126684"/>
                        </a:moveTo>
                        <a:cubicBezTo>
                          <a:pt x="323216" y="167890"/>
                          <a:pt x="276155" y="205626"/>
                          <a:pt x="220418" y="222109"/>
                        </a:cubicBezTo>
                        <a:cubicBezTo>
                          <a:pt x="173790" y="235989"/>
                          <a:pt x="119788" y="232736"/>
                          <a:pt x="77931" y="206494"/>
                        </a:cubicBezTo>
                        <a:cubicBezTo>
                          <a:pt x="66654" y="199554"/>
                          <a:pt x="56460" y="191096"/>
                          <a:pt x="48002" y="180902"/>
                        </a:cubicBezTo>
                        <a:cubicBezTo>
                          <a:pt x="45833" y="178300"/>
                          <a:pt x="43665" y="175481"/>
                          <a:pt x="41713" y="172878"/>
                        </a:cubicBezTo>
                        <a:cubicBezTo>
                          <a:pt x="40845" y="171577"/>
                          <a:pt x="39978" y="170059"/>
                          <a:pt x="38894" y="168757"/>
                        </a:cubicBezTo>
                        <a:cubicBezTo>
                          <a:pt x="38677" y="168541"/>
                          <a:pt x="35207" y="164637"/>
                          <a:pt x="37809" y="168757"/>
                        </a:cubicBezTo>
                        <a:cubicBezTo>
                          <a:pt x="37376" y="168107"/>
                          <a:pt x="36291" y="164637"/>
                          <a:pt x="35640" y="163336"/>
                        </a:cubicBezTo>
                        <a:cubicBezTo>
                          <a:pt x="34773" y="161601"/>
                          <a:pt x="33688" y="159866"/>
                          <a:pt x="33038" y="157914"/>
                        </a:cubicBezTo>
                        <a:cubicBezTo>
                          <a:pt x="31520" y="154444"/>
                          <a:pt x="30002" y="150974"/>
                          <a:pt x="28917" y="147287"/>
                        </a:cubicBezTo>
                        <a:cubicBezTo>
                          <a:pt x="21110" y="121479"/>
                          <a:pt x="33255" y="97406"/>
                          <a:pt x="49954" y="78104"/>
                        </a:cubicBezTo>
                        <a:cubicBezTo>
                          <a:pt x="83786" y="39500"/>
                          <a:pt x="139090" y="23885"/>
                          <a:pt x="188971" y="26488"/>
                        </a:cubicBezTo>
                        <a:cubicBezTo>
                          <a:pt x="254033" y="29741"/>
                          <a:pt x="314324" y="60537"/>
                          <a:pt x="368326" y="94369"/>
                        </a:cubicBezTo>
                        <a:cubicBezTo>
                          <a:pt x="374399" y="98056"/>
                          <a:pt x="382206" y="97406"/>
                          <a:pt x="386544" y="91550"/>
                        </a:cubicBezTo>
                        <a:cubicBezTo>
                          <a:pt x="390447" y="86128"/>
                          <a:pt x="389797" y="77019"/>
                          <a:pt x="383724" y="73333"/>
                        </a:cubicBezTo>
                        <a:cubicBezTo>
                          <a:pt x="330156" y="39500"/>
                          <a:pt x="271600" y="9571"/>
                          <a:pt x="207839" y="1764"/>
                        </a:cubicBezTo>
                        <a:cubicBezTo>
                          <a:pt x="149283" y="-5393"/>
                          <a:pt x="84220" y="8921"/>
                          <a:pt x="40412" y="50344"/>
                        </a:cubicBezTo>
                        <a:cubicBezTo>
                          <a:pt x="19808" y="69863"/>
                          <a:pt x="1374" y="96321"/>
                          <a:pt x="73" y="125816"/>
                        </a:cubicBezTo>
                        <a:cubicBezTo>
                          <a:pt x="-578" y="141865"/>
                          <a:pt x="3109" y="160082"/>
                          <a:pt x="11784" y="173746"/>
                        </a:cubicBezTo>
                        <a:cubicBezTo>
                          <a:pt x="11784" y="173312"/>
                          <a:pt x="12001" y="172878"/>
                          <a:pt x="12001" y="172444"/>
                        </a:cubicBezTo>
                        <a:cubicBezTo>
                          <a:pt x="12435" y="173529"/>
                          <a:pt x="12652" y="174613"/>
                          <a:pt x="13085" y="175697"/>
                        </a:cubicBezTo>
                        <a:cubicBezTo>
                          <a:pt x="14170" y="178083"/>
                          <a:pt x="15905" y="180469"/>
                          <a:pt x="17423" y="182854"/>
                        </a:cubicBezTo>
                        <a:cubicBezTo>
                          <a:pt x="19375" y="185891"/>
                          <a:pt x="21544" y="188927"/>
                          <a:pt x="23712" y="191746"/>
                        </a:cubicBezTo>
                        <a:cubicBezTo>
                          <a:pt x="28701" y="198252"/>
                          <a:pt x="34339" y="204108"/>
                          <a:pt x="40412" y="209747"/>
                        </a:cubicBezTo>
                        <a:cubicBezTo>
                          <a:pt x="82052" y="248567"/>
                          <a:pt x="143427" y="261797"/>
                          <a:pt x="198730" y="253122"/>
                        </a:cubicBezTo>
                        <a:cubicBezTo>
                          <a:pt x="270082" y="242061"/>
                          <a:pt x="331024" y="196951"/>
                          <a:pt x="380038" y="146419"/>
                        </a:cubicBezTo>
                        <a:cubicBezTo>
                          <a:pt x="385026" y="141431"/>
                          <a:pt x="386761" y="134058"/>
                          <a:pt x="381989" y="127985"/>
                        </a:cubicBezTo>
                        <a:cubicBezTo>
                          <a:pt x="377435" y="123648"/>
                          <a:pt x="368109" y="121696"/>
                          <a:pt x="363121" y="126684"/>
                        </a:cubicBezTo>
                        <a:lnTo>
                          <a:pt x="363121" y="12668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1" name="Freeform: Shape 240">
                    <a:extLst>
                      <a:ext uri="{FF2B5EF4-FFF2-40B4-BE49-F238E27FC236}">
                        <a16:creationId xmlns:a16="http://schemas.microsoft.com/office/drawing/2014/main" id="{277AC930-BDE5-3528-97EE-D04987D8F2EA}"/>
                      </a:ext>
                    </a:extLst>
                  </p:cNvPr>
                  <p:cNvSpPr/>
                  <p:nvPr/>
                </p:nvSpPr>
                <p:spPr>
                  <a:xfrm>
                    <a:off x="8838731" y="2396076"/>
                    <a:ext cx="324104" cy="269710"/>
                  </a:xfrm>
                  <a:custGeom>
                    <a:avLst/>
                    <a:gdLst>
                      <a:gd name="connsiteX0" fmla="*/ 65651 w 324104"/>
                      <a:gd name="connsiteY0" fmla="*/ 254911 h 269710"/>
                      <a:gd name="connsiteX1" fmla="*/ 170185 w 324104"/>
                      <a:gd name="connsiteY1" fmla="*/ 266622 h 269710"/>
                      <a:gd name="connsiteX2" fmla="*/ 274067 w 324104"/>
                      <a:gd name="connsiteY2" fmla="*/ 221295 h 269710"/>
                      <a:gd name="connsiteX3" fmla="*/ 323515 w 324104"/>
                      <a:gd name="connsiteY3" fmla="*/ 129123 h 269710"/>
                      <a:gd name="connsiteX4" fmla="*/ 283827 w 324104"/>
                      <a:gd name="connsiteY4" fmla="*/ 30228 h 269710"/>
                      <a:gd name="connsiteX5" fmla="*/ 171269 w 324104"/>
                      <a:gd name="connsiteY5" fmla="*/ 950 h 269710"/>
                      <a:gd name="connsiteX6" fmla="*/ 177992 w 324104"/>
                      <a:gd name="connsiteY6" fmla="*/ 1601 h 269710"/>
                      <a:gd name="connsiteX7" fmla="*/ 153702 w 324104"/>
                      <a:gd name="connsiteY7" fmla="*/ 3553 h 269710"/>
                      <a:gd name="connsiteX8" fmla="*/ 128978 w 324104"/>
                      <a:gd name="connsiteY8" fmla="*/ 10276 h 269710"/>
                      <a:gd name="connsiteX9" fmla="*/ 83218 w 324104"/>
                      <a:gd name="connsiteY9" fmla="*/ 31530 h 269710"/>
                      <a:gd name="connsiteX10" fmla="*/ 2540 w 324104"/>
                      <a:gd name="connsiteY10" fmla="*/ 100279 h 269710"/>
                      <a:gd name="connsiteX11" fmla="*/ 5360 w 324104"/>
                      <a:gd name="connsiteY11" fmla="*/ 118497 h 269710"/>
                      <a:gd name="connsiteX12" fmla="*/ 23577 w 324104"/>
                      <a:gd name="connsiteY12" fmla="*/ 115677 h 269710"/>
                      <a:gd name="connsiteX13" fmla="*/ 175173 w 324104"/>
                      <a:gd name="connsiteY13" fmla="*/ 26758 h 269710"/>
                      <a:gd name="connsiteX14" fmla="*/ 168450 w 324104"/>
                      <a:gd name="connsiteY14" fmla="*/ 26108 h 269710"/>
                      <a:gd name="connsiteX15" fmla="*/ 193607 w 324104"/>
                      <a:gd name="connsiteY15" fmla="*/ 26108 h 269710"/>
                      <a:gd name="connsiteX16" fmla="*/ 219415 w 324104"/>
                      <a:gd name="connsiteY16" fmla="*/ 28927 h 269710"/>
                      <a:gd name="connsiteX17" fmla="*/ 255633 w 324104"/>
                      <a:gd name="connsiteY17" fmla="*/ 42590 h 269710"/>
                      <a:gd name="connsiteX18" fmla="*/ 298141 w 324104"/>
                      <a:gd name="connsiteY18" fmla="*/ 115894 h 269710"/>
                      <a:gd name="connsiteX19" fmla="*/ 177992 w 324104"/>
                      <a:gd name="connsiteY19" fmla="*/ 239079 h 269710"/>
                      <a:gd name="connsiteX20" fmla="*/ 75193 w 324104"/>
                      <a:gd name="connsiteY20" fmla="*/ 231055 h 269710"/>
                      <a:gd name="connsiteX21" fmla="*/ 58277 w 324104"/>
                      <a:gd name="connsiteY21" fmla="*/ 238428 h 269710"/>
                      <a:gd name="connsiteX22" fmla="*/ 65651 w 324104"/>
                      <a:gd name="connsiteY22" fmla="*/ 254911 h 269710"/>
                      <a:gd name="connsiteX23" fmla="*/ 65651 w 324104"/>
                      <a:gd name="connsiteY23" fmla="*/ 254911 h 2697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324104" h="269710">
                        <a:moveTo>
                          <a:pt x="65651" y="254911"/>
                        </a:moveTo>
                        <a:cubicBezTo>
                          <a:pt x="97748" y="271176"/>
                          <a:pt x="135268" y="272261"/>
                          <a:pt x="170185" y="266622"/>
                        </a:cubicBezTo>
                        <a:cubicBezTo>
                          <a:pt x="207704" y="260549"/>
                          <a:pt x="245006" y="246236"/>
                          <a:pt x="274067" y="221295"/>
                        </a:cubicBezTo>
                        <a:cubicBezTo>
                          <a:pt x="301394" y="197873"/>
                          <a:pt x="320045" y="165125"/>
                          <a:pt x="323515" y="129123"/>
                        </a:cubicBezTo>
                        <a:cubicBezTo>
                          <a:pt x="327202" y="91170"/>
                          <a:pt x="313539" y="54302"/>
                          <a:pt x="283827" y="30228"/>
                        </a:cubicBezTo>
                        <a:cubicBezTo>
                          <a:pt x="252597" y="4854"/>
                          <a:pt x="210523" y="-2953"/>
                          <a:pt x="171269" y="950"/>
                        </a:cubicBezTo>
                        <a:cubicBezTo>
                          <a:pt x="173438" y="1167"/>
                          <a:pt x="175823" y="1384"/>
                          <a:pt x="177992" y="1601"/>
                        </a:cubicBezTo>
                        <a:cubicBezTo>
                          <a:pt x="170618" y="-785"/>
                          <a:pt x="161076" y="2035"/>
                          <a:pt x="153702" y="3553"/>
                        </a:cubicBezTo>
                        <a:cubicBezTo>
                          <a:pt x="145244" y="5288"/>
                          <a:pt x="137003" y="7674"/>
                          <a:pt x="128978" y="10276"/>
                        </a:cubicBezTo>
                        <a:cubicBezTo>
                          <a:pt x="112929" y="15481"/>
                          <a:pt x="97532" y="22855"/>
                          <a:pt x="83218" y="31530"/>
                        </a:cubicBezTo>
                        <a:cubicBezTo>
                          <a:pt x="52638" y="49747"/>
                          <a:pt x="25746" y="73170"/>
                          <a:pt x="2540" y="100279"/>
                        </a:cubicBezTo>
                        <a:cubicBezTo>
                          <a:pt x="-2014" y="105701"/>
                          <a:pt x="-62" y="114593"/>
                          <a:pt x="5360" y="118497"/>
                        </a:cubicBezTo>
                        <a:cubicBezTo>
                          <a:pt x="11432" y="122834"/>
                          <a:pt x="19023" y="121099"/>
                          <a:pt x="23577" y="115677"/>
                        </a:cubicBezTo>
                        <a:cubicBezTo>
                          <a:pt x="61964" y="70784"/>
                          <a:pt x="115098" y="33265"/>
                          <a:pt x="175173" y="26758"/>
                        </a:cubicBezTo>
                        <a:cubicBezTo>
                          <a:pt x="173004" y="26542"/>
                          <a:pt x="170618" y="26325"/>
                          <a:pt x="168450" y="26108"/>
                        </a:cubicBezTo>
                        <a:cubicBezTo>
                          <a:pt x="175823" y="28493"/>
                          <a:pt x="185800" y="25891"/>
                          <a:pt x="193607" y="26108"/>
                        </a:cubicBezTo>
                        <a:cubicBezTo>
                          <a:pt x="202282" y="26325"/>
                          <a:pt x="210957" y="27192"/>
                          <a:pt x="219415" y="28927"/>
                        </a:cubicBezTo>
                        <a:cubicBezTo>
                          <a:pt x="231994" y="31313"/>
                          <a:pt x="244573" y="36084"/>
                          <a:pt x="255633" y="42590"/>
                        </a:cubicBezTo>
                        <a:cubicBezTo>
                          <a:pt x="282092" y="58205"/>
                          <a:pt x="298141" y="84881"/>
                          <a:pt x="298141" y="115894"/>
                        </a:cubicBezTo>
                        <a:cubicBezTo>
                          <a:pt x="298141" y="183342"/>
                          <a:pt x="238283" y="226283"/>
                          <a:pt x="177992" y="239079"/>
                        </a:cubicBezTo>
                        <a:cubicBezTo>
                          <a:pt x="143726" y="246453"/>
                          <a:pt x="107074" y="247320"/>
                          <a:pt x="75193" y="231055"/>
                        </a:cubicBezTo>
                        <a:cubicBezTo>
                          <a:pt x="68904" y="227801"/>
                          <a:pt x="60663" y="232356"/>
                          <a:pt x="58277" y="238428"/>
                        </a:cubicBezTo>
                        <a:cubicBezTo>
                          <a:pt x="55458" y="245151"/>
                          <a:pt x="59361" y="251658"/>
                          <a:pt x="65651" y="254911"/>
                        </a:cubicBezTo>
                        <a:lnTo>
                          <a:pt x="65651" y="25491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2" name="Freeform: Shape 241">
                    <a:extLst>
                      <a:ext uri="{FF2B5EF4-FFF2-40B4-BE49-F238E27FC236}">
                        <a16:creationId xmlns:a16="http://schemas.microsoft.com/office/drawing/2014/main" id="{0533E7FC-EC4A-5C42-73D9-DBCD9F455A7B}"/>
                      </a:ext>
                    </a:extLst>
                  </p:cNvPr>
                  <p:cNvSpPr/>
                  <p:nvPr/>
                </p:nvSpPr>
                <p:spPr>
                  <a:xfrm>
                    <a:off x="8889602" y="2542132"/>
                    <a:ext cx="112405" cy="40031"/>
                  </a:xfrm>
                  <a:custGeom>
                    <a:avLst/>
                    <a:gdLst>
                      <a:gd name="connsiteX0" fmla="*/ 15214 w 112405"/>
                      <a:gd name="connsiteY0" fmla="*/ 39888 h 40031"/>
                      <a:gd name="connsiteX1" fmla="*/ 101313 w 112405"/>
                      <a:gd name="connsiteY1" fmla="*/ 26008 h 40031"/>
                      <a:gd name="connsiteX2" fmla="*/ 112157 w 112405"/>
                      <a:gd name="connsiteY2" fmla="*/ 11044 h 40031"/>
                      <a:gd name="connsiteX3" fmla="*/ 97193 w 112405"/>
                      <a:gd name="connsiteY3" fmla="*/ 200 h 40031"/>
                      <a:gd name="connsiteX4" fmla="*/ 11093 w 112405"/>
                      <a:gd name="connsiteY4" fmla="*/ 14080 h 40031"/>
                      <a:gd name="connsiteX5" fmla="*/ 249 w 112405"/>
                      <a:gd name="connsiteY5" fmla="*/ 29045 h 40031"/>
                      <a:gd name="connsiteX6" fmla="*/ 15214 w 112405"/>
                      <a:gd name="connsiteY6" fmla="*/ 39888 h 40031"/>
                      <a:gd name="connsiteX7" fmla="*/ 15214 w 112405"/>
                      <a:gd name="connsiteY7" fmla="*/ 39888 h 400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2405" h="40031">
                        <a:moveTo>
                          <a:pt x="15214" y="39888"/>
                        </a:moveTo>
                        <a:cubicBezTo>
                          <a:pt x="43841" y="35334"/>
                          <a:pt x="72686" y="30563"/>
                          <a:pt x="101313" y="26008"/>
                        </a:cubicBezTo>
                        <a:cubicBezTo>
                          <a:pt x="108036" y="24924"/>
                          <a:pt x="113675" y="17984"/>
                          <a:pt x="112157" y="11044"/>
                        </a:cubicBezTo>
                        <a:cubicBezTo>
                          <a:pt x="110855" y="4104"/>
                          <a:pt x="104566" y="-1101"/>
                          <a:pt x="97193" y="200"/>
                        </a:cubicBezTo>
                        <a:cubicBezTo>
                          <a:pt x="68565" y="4755"/>
                          <a:pt x="39721" y="9526"/>
                          <a:pt x="11093" y="14080"/>
                        </a:cubicBezTo>
                        <a:cubicBezTo>
                          <a:pt x="4370" y="15165"/>
                          <a:pt x="-1269" y="22105"/>
                          <a:pt x="249" y="29045"/>
                        </a:cubicBezTo>
                        <a:cubicBezTo>
                          <a:pt x="1767" y="35768"/>
                          <a:pt x="8057" y="40973"/>
                          <a:pt x="15214" y="39888"/>
                        </a:cubicBezTo>
                        <a:lnTo>
                          <a:pt x="15214" y="398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3" name="Freeform: Shape 242">
                    <a:extLst>
                      <a:ext uri="{FF2B5EF4-FFF2-40B4-BE49-F238E27FC236}">
                        <a16:creationId xmlns:a16="http://schemas.microsoft.com/office/drawing/2014/main" id="{8890F332-CD63-4D71-DA3D-BC463C042202}"/>
                      </a:ext>
                    </a:extLst>
                  </p:cNvPr>
                  <p:cNvSpPr/>
                  <p:nvPr/>
                </p:nvSpPr>
                <p:spPr>
                  <a:xfrm>
                    <a:off x="8649184" y="2585170"/>
                    <a:ext cx="143112" cy="57389"/>
                  </a:xfrm>
                  <a:custGeom>
                    <a:avLst/>
                    <a:gdLst>
                      <a:gd name="connsiteX0" fmla="*/ 14684 w 143112"/>
                      <a:gd name="connsiteY0" fmla="*/ 57142 h 57389"/>
                      <a:gd name="connsiteX1" fmla="*/ 135483 w 143112"/>
                      <a:gd name="connsiteY1" fmla="*/ 24827 h 57389"/>
                      <a:gd name="connsiteX2" fmla="*/ 141989 w 143112"/>
                      <a:gd name="connsiteY2" fmla="*/ 7477 h 57389"/>
                      <a:gd name="connsiteX3" fmla="*/ 124639 w 143112"/>
                      <a:gd name="connsiteY3" fmla="*/ 971 h 57389"/>
                      <a:gd name="connsiteX4" fmla="*/ 10563 w 143112"/>
                      <a:gd name="connsiteY4" fmla="*/ 31333 h 57389"/>
                      <a:gd name="connsiteX5" fmla="*/ 14684 w 143112"/>
                      <a:gd name="connsiteY5" fmla="*/ 57142 h 57389"/>
                      <a:gd name="connsiteX6" fmla="*/ 14684 w 143112"/>
                      <a:gd name="connsiteY6" fmla="*/ 57142 h 5738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112" h="57389">
                        <a:moveTo>
                          <a:pt x="14684" y="57142"/>
                        </a:moveTo>
                        <a:cubicBezTo>
                          <a:pt x="55673" y="49117"/>
                          <a:pt x="96012" y="38273"/>
                          <a:pt x="135483" y="24827"/>
                        </a:cubicBezTo>
                        <a:cubicBezTo>
                          <a:pt x="142206" y="22658"/>
                          <a:pt x="144809" y="13550"/>
                          <a:pt x="141989" y="7477"/>
                        </a:cubicBezTo>
                        <a:cubicBezTo>
                          <a:pt x="138953" y="537"/>
                          <a:pt x="131362" y="-1415"/>
                          <a:pt x="124639" y="971"/>
                        </a:cubicBezTo>
                        <a:cubicBezTo>
                          <a:pt x="87337" y="13767"/>
                          <a:pt x="49167" y="23743"/>
                          <a:pt x="10563" y="31333"/>
                        </a:cubicBezTo>
                        <a:cubicBezTo>
                          <a:pt x="-5919" y="34370"/>
                          <a:pt x="-2016" y="60178"/>
                          <a:pt x="14684" y="57142"/>
                        </a:cubicBezTo>
                        <a:lnTo>
                          <a:pt x="14684" y="5714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4" name="Freeform: Shape 243">
                    <a:extLst>
                      <a:ext uri="{FF2B5EF4-FFF2-40B4-BE49-F238E27FC236}">
                        <a16:creationId xmlns:a16="http://schemas.microsoft.com/office/drawing/2014/main" id="{A5FB8917-6C29-E167-332B-C97E9D79DE02}"/>
                      </a:ext>
                    </a:extLst>
                  </p:cNvPr>
                  <p:cNvSpPr/>
                  <p:nvPr/>
                </p:nvSpPr>
                <p:spPr>
                  <a:xfrm>
                    <a:off x="8818194" y="2633856"/>
                    <a:ext cx="328758" cy="283729"/>
                  </a:xfrm>
                  <a:custGeom>
                    <a:avLst/>
                    <a:gdLst>
                      <a:gd name="connsiteX0" fmla="*/ 2908 w 328758"/>
                      <a:gd name="connsiteY0" fmla="*/ 71783 h 283729"/>
                      <a:gd name="connsiteX1" fmla="*/ 78598 w 328758"/>
                      <a:gd name="connsiteY1" fmla="*/ 144653 h 283729"/>
                      <a:gd name="connsiteX2" fmla="*/ 118069 w 328758"/>
                      <a:gd name="connsiteY2" fmla="*/ 177184 h 283729"/>
                      <a:gd name="connsiteX3" fmla="*/ 151901 w 328758"/>
                      <a:gd name="connsiteY3" fmla="*/ 206246 h 283729"/>
                      <a:gd name="connsiteX4" fmla="*/ 170770 w 328758"/>
                      <a:gd name="connsiteY4" fmla="*/ 241379 h 283729"/>
                      <a:gd name="connsiteX5" fmla="*/ 179445 w 328758"/>
                      <a:gd name="connsiteY5" fmla="*/ 276079 h 283729"/>
                      <a:gd name="connsiteX6" fmla="*/ 218916 w 328758"/>
                      <a:gd name="connsiteY6" fmla="*/ 274344 h 283729"/>
                      <a:gd name="connsiteX7" fmla="*/ 243423 w 328758"/>
                      <a:gd name="connsiteY7" fmla="*/ 243765 h 283729"/>
                      <a:gd name="connsiteX8" fmla="*/ 264893 w 328758"/>
                      <a:gd name="connsiteY8" fmla="*/ 206679 h 283729"/>
                      <a:gd name="connsiteX9" fmla="*/ 267496 w 328758"/>
                      <a:gd name="connsiteY9" fmla="*/ 203643 h 283729"/>
                      <a:gd name="connsiteX10" fmla="*/ 264893 w 328758"/>
                      <a:gd name="connsiteY10" fmla="*/ 204944 h 283729"/>
                      <a:gd name="connsiteX11" fmla="*/ 267929 w 328758"/>
                      <a:gd name="connsiteY11" fmla="*/ 206246 h 283729"/>
                      <a:gd name="connsiteX12" fmla="*/ 281592 w 328758"/>
                      <a:gd name="connsiteY12" fmla="*/ 212535 h 283729"/>
                      <a:gd name="connsiteX13" fmla="*/ 308702 w 328758"/>
                      <a:gd name="connsiteY13" fmla="*/ 225114 h 283729"/>
                      <a:gd name="connsiteX14" fmla="*/ 326485 w 328758"/>
                      <a:gd name="connsiteY14" fmla="*/ 214487 h 283729"/>
                      <a:gd name="connsiteX15" fmla="*/ 281376 w 328758"/>
                      <a:gd name="connsiteY15" fmla="*/ 106700 h 283729"/>
                      <a:gd name="connsiteX16" fmla="*/ 224554 w 328758"/>
                      <a:gd name="connsiteY16" fmla="*/ 71350 h 283729"/>
                      <a:gd name="connsiteX17" fmla="*/ 160576 w 328758"/>
                      <a:gd name="connsiteY17" fmla="*/ 38601 h 283729"/>
                      <a:gd name="connsiteX18" fmla="*/ 87490 w 328758"/>
                      <a:gd name="connsiteY18" fmla="*/ 1082 h 283729"/>
                      <a:gd name="connsiteX19" fmla="*/ 70573 w 328758"/>
                      <a:gd name="connsiteY19" fmla="*/ 8456 h 283729"/>
                      <a:gd name="connsiteX20" fmla="*/ 77947 w 328758"/>
                      <a:gd name="connsiteY20" fmla="*/ 25372 h 283729"/>
                      <a:gd name="connsiteX21" fmla="*/ 198529 w 328758"/>
                      <a:gd name="connsiteY21" fmla="*/ 87398 h 283729"/>
                      <a:gd name="connsiteX22" fmla="*/ 290267 w 328758"/>
                      <a:gd name="connsiteY22" fmla="*/ 155714 h 283729"/>
                      <a:gd name="connsiteX23" fmla="*/ 300460 w 328758"/>
                      <a:gd name="connsiteY23" fmla="*/ 211668 h 283729"/>
                      <a:gd name="connsiteX24" fmla="*/ 318245 w 328758"/>
                      <a:gd name="connsiteY24" fmla="*/ 201041 h 283729"/>
                      <a:gd name="connsiteX25" fmla="*/ 295473 w 328758"/>
                      <a:gd name="connsiteY25" fmla="*/ 190414 h 283729"/>
                      <a:gd name="connsiteX26" fmla="*/ 271399 w 328758"/>
                      <a:gd name="connsiteY26" fmla="*/ 179787 h 283729"/>
                      <a:gd name="connsiteX27" fmla="*/ 236699 w 328758"/>
                      <a:gd name="connsiteY27" fmla="*/ 202125 h 283729"/>
                      <a:gd name="connsiteX28" fmla="*/ 218699 w 328758"/>
                      <a:gd name="connsiteY28" fmla="*/ 234873 h 283729"/>
                      <a:gd name="connsiteX29" fmla="*/ 208072 w 328758"/>
                      <a:gd name="connsiteY29" fmla="*/ 249404 h 283729"/>
                      <a:gd name="connsiteX30" fmla="*/ 196578 w 328758"/>
                      <a:gd name="connsiteY30" fmla="*/ 257862 h 283729"/>
                      <a:gd name="connsiteX31" fmla="*/ 199831 w 328758"/>
                      <a:gd name="connsiteY31" fmla="*/ 259597 h 283729"/>
                      <a:gd name="connsiteX32" fmla="*/ 199180 w 328758"/>
                      <a:gd name="connsiteY32" fmla="*/ 258512 h 283729"/>
                      <a:gd name="connsiteX33" fmla="*/ 198096 w 328758"/>
                      <a:gd name="connsiteY33" fmla="*/ 253958 h 283729"/>
                      <a:gd name="connsiteX34" fmla="*/ 196361 w 328758"/>
                      <a:gd name="connsiteY34" fmla="*/ 235307 h 283729"/>
                      <a:gd name="connsiteX35" fmla="*/ 177710 w 328758"/>
                      <a:gd name="connsiteY35" fmla="*/ 196269 h 283729"/>
                      <a:gd name="connsiteX36" fmla="*/ 105273 w 328758"/>
                      <a:gd name="connsiteY36" fmla="*/ 133376 h 283729"/>
                      <a:gd name="connsiteX37" fmla="*/ 22861 w 328758"/>
                      <a:gd name="connsiteY37" fmla="*/ 55301 h 283729"/>
                      <a:gd name="connsiteX38" fmla="*/ 4427 w 328758"/>
                      <a:gd name="connsiteY38" fmla="*/ 53349 h 283729"/>
                      <a:gd name="connsiteX39" fmla="*/ 2908 w 328758"/>
                      <a:gd name="connsiteY39" fmla="*/ 71783 h 283729"/>
                      <a:gd name="connsiteX40" fmla="*/ 2908 w 328758"/>
                      <a:gd name="connsiteY40" fmla="*/ 71783 h 28372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</a:cxnLst>
                    <a:rect l="l" t="t" r="r" b="b"/>
                    <a:pathLst>
                      <a:path w="328758" h="283729">
                        <a:moveTo>
                          <a:pt x="2908" y="71783"/>
                        </a:moveTo>
                        <a:cubicBezTo>
                          <a:pt x="26982" y="97375"/>
                          <a:pt x="52356" y="121665"/>
                          <a:pt x="78598" y="144653"/>
                        </a:cubicBezTo>
                        <a:cubicBezTo>
                          <a:pt x="91393" y="155931"/>
                          <a:pt x="104623" y="166774"/>
                          <a:pt x="118069" y="177184"/>
                        </a:cubicBezTo>
                        <a:cubicBezTo>
                          <a:pt x="129780" y="186293"/>
                          <a:pt x="141708" y="195402"/>
                          <a:pt x="151901" y="206246"/>
                        </a:cubicBezTo>
                        <a:cubicBezTo>
                          <a:pt x="161227" y="216222"/>
                          <a:pt x="169251" y="227499"/>
                          <a:pt x="170770" y="241379"/>
                        </a:cubicBezTo>
                        <a:cubicBezTo>
                          <a:pt x="172288" y="253307"/>
                          <a:pt x="171203" y="266320"/>
                          <a:pt x="179445" y="276079"/>
                        </a:cubicBezTo>
                        <a:cubicBezTo>
                          <a:pt x="190722" y="289092"/>
                          <a:pt x="207204" y="283453"/>
                          <a:pt x="218916" y="274344"/>
                        </a:cubicBezTo>
                        <a:cubicBezTo>
                          <a:pt x="229326" y="266320"/>
                          <a:pt x="236917" y="255042"/>
                          <a:pt x="243423" y="243765"/>
                        </a:cubicBezTo>
                        <a:cubicBezTo>
                          <a:pt x="250363" y="231403"/>
                          <a:pt x="256218" y="218174"/>
                          <a:pt x="264893" y="206679"/>
                        </a:cubicBezTo>
                        <a:cubicBezTo>
                          <a:pt x="264893" y="206463"/>
                          <a:pt x="267279" y="203426"/>
                          <a:pt x="267496" y="203643"/>
                        </a:cubicBezTo>
                        <a:cubicBezTo>
                          <a:pt x="263592" y="203860"/>
                          <a:pt x="262724" y="204294"/>
                          <a:pt x="264893" y="204944"/>
                        </a:cubicBezTo>
                        <a:cubicBezTo>
                          <a:pt x="265978" y="205378"/>
                          <a:pt x="266845" y="205812"/>
                          <a:pt x="267929" y="206246"/>
                        </a:cubicBezTo>
                        <a:cubicBezTo>
                          <a:pt x="272484" y="208198"/>
                          <a:pt x="277038" y="210583"/>
                          <a:pt x="281592" y="212535"/>
                        </a:cubicBezTo>
                        <a:cubicBezTo>
                          <a:pt x="290701" y="216873"/>
                          <a:pt x="299810" y="220993"/>
                          <a:pt x="308702" y="225114"/>
                        </a:cubicBezTo>
                        <a:cubicBezTo>
                          <a:pt x="317160" y="229018"/>
                          <a:pt x="324534" y="222077"/>
                          <a:pt x="326485" y="214487"/>
                        </a:cubicBezTo>
                        <a:cubicBezTo>
                          <a:pt x="336462" y="173064"/>
                          <a:pt x="312172" y="132508"/>
                          <a:pt x="281376" y="106700"/>
                        </a:cubicBezTo>
                        <a:cubicBezTo>
                          <a:pt x="264242" y="92386"/>
                          <a:pt x="244290" y="81543"/>
                          <a:pt x="224554" y="71350"/>
                        </a:cubicBezTo>
                        <a:cubicBezTo>
                          <a:pt x="203301" y="60289"/>
                          <a:pt x="181830" y="49445"/>
                          <a:pt x="160576" y="38601"/>
                        </a:cubicBezTo>
                        <a:cubicBezTo>
                          <a:pt x="136286" y="26023"/>
                          <a:pt x="111779" y="13661"/>
                          <a:pt x="87490" y="1082"/>
                        </a:cubicBezTo>
                        <a:cubicBezTo>
                          <a:pt x="81200" y="-2171"/>
                          <a:pt x="72959" y="2383"/>
                          <a:pt x="70573" y="8456"/>
                        </a:cubicBezTo>
                        <a:cubicBezTo>
                          <a:pt x="67754" y="15613"/>
                          <a:pt x="71658" y="22119"/>
                          <a:pt x="77947" y="25372"/>
                        </a:cubicBezTo>
                        <a:cubicBezTo>
                          <a:pt x="118069" y="45975"/>
                          <a:pt x="158407" y="66578"/>
                          <a:pt x="198529" y="87398"/>
                        </a:cubicBezTo>
                        <a:cubicBezTo>
                          <a:pt x="231928" y="104531"/>
                          <a:pt x="270098" y="122315"/>
                          <a:pt x="290267" y="155714"/>
                        </a:cubicBezTo>
                        <a:cubicBezTo>
                          <a:pt x="300460" y="172847"/>
                          <a:pt x="305015" y="192149"/>
                          <a:pt x="300460" y="211668"/>
                        </a:cubicBezTo>
                        <a:cubicBezTo>
                          <a:pt x="306316" y="208198"/>
                          <a:pt x="312389" y="204511"/>
                          <a:pt x="318245" y="201041"/>
                        </a:cubicBezTo>
                        <a:cubicBezTo>
                          <a:pt x="310654" y="197571"/>
                          <a:pt x="303063" y="194101"/>
                          <a:pt x="295473" y="190414"/>
                        </a:cubicBezTo>
                        <a:cubicBezTo>
                          <a:pt x="287665" y="186727"/>
                          <a:pt x="279641" y="182173"/>
                          <a:pt x="271399" y="179787"/>
                        </a:cubicBezTo>
                        <a:cubicBezTo>
                          <a:pt x="254267" y="175016"/>
                          <a:pt x="244290" y="189329"/>
                          <a:pt x="236699" y="202125"/>
                        </a:cubicBezTo>
                        <a:cubicBezTo>
                          <a:pt x="230410" y="212752"/>
                          <a:pt x="225205" y="224246"/>
                          <a:pt x="218699" y="234873"/>
                        </a:cubicBezTo>
                        <a:cubicBezTo>
                          <a:pt x="215663" y="239861"/>
                          <a:pt x="212193" y="245066"/>
                          <a:pt x="208072" y="249404"/>
                        </a:cubicBezTo>
                        <a:cubicBezTo>
                          <a:pt x="207204" y="250488"/>
                          <a:pt x="196578" y="258079"/>
                          <a:pt x="196578" y="257862"/>
                        </a:cubicBezTo>
                        <a:cubicBezTo>
                          <a:pt x="196578" y="257645"/>
                          <a:pt x="199831" y="259597"/>
                          <a:pt x="199831" y="259597"/>
                        </a:cubicBezTo>
                        <a:cubicBezTo>
                          <a:pt x="198529" y="259597"/>
                          <a:pt x="199397" y="258946"/>
                          <a:pt x="199180" y="258512"/>
                        </a:cubicBezTo>
                        <a:cubicBezTo>
                          <a:pt x="198313" y="256561"/>
                          <a:pt x="198529" y="256344"/>
                          <a:pt x="198096" y="253958"/>
                        </a:cubicBezTo>
                        <a:cubicBezTo>
                          <a:pt x="197011" y="247669"/>
                          <a:pt x="197445" y="241379"/>
                          <a:pt x="196361" y="235307"/>
                        </a:cubicBezTo>
                        <a:cubicBezTo>
                          <a:pt x="193975" y="220776"/>
                          <a:pt x="186818" y="207547"/>
                          <a:pt x="177710" y="196269"/>
                        </a:cubicBezTo>
                        <a:cubicBezTo>
                          <a:pt x="157757" y="171546"/>
                          <a:pt x="129346" y="153762"/>
                          <a:pt x="105273" y="133376"/>
                        </a:cubicBezTo>
                        <a:cubicBezTo>
                          <a:pt x="76429" y="108869"/>
                          <a:pt x="48886" y="82844"/>
                          <a:pt x="22861" y="55301"/>
                        </a:cubicBezTo>
                        <a:cubicBezTo>
                          <a:pt x="18090" y="50096"/>
                          <a:pt x="10282" y="48795"/>
                          <a:pt x="4427" y="53349"/>
                        </a:cubicBezTo>
                        <a:cubicBezTo>
                          <a:pt x="-345" y="57686"/>
                          <a:pt x="-1863" y="66578"/>
                          <a:pt x="2908" y="71783"/>
                        </a:cubicBezTo>
                        <a:lnTo>
                          <a:pt x="2908" y="7178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5" name="Freeform: Shape 244">
                    <a:extLst>
                      <a:ext uri="{FF2B5EF4-FFF2-40B4-BE49-F238E27FC236}">
                        <a16:creationId xmlns:a16="http://schemas.microsoft.com/office/drawing/2014/main" id="{D44570E6-432A-11A8-42E1-06F8D6ADA226}"/>
                      </a:ext>
                    </a:extLst>
                  </p:cNvPr>
                  <p:cNvSpPr/>
                  <p:nvPr/>
                </p:nvSpPr>
                <p:spPr>
                  <a:xfrm>
                    <a:off x="8776041" y="2532697"/>
                    <a:ext cx="38420" cy="127063"/>
                  </a:xfrm>
                  <a:custGeom>
                    <a:avLst/>
                    <a:gdLst>
                      <a:gd name="connsiteX0" fmla="*/ 1253 w 38420"/>
                      <a:gd name="connsiteY0" fmla="*/ 18093 h 127063"/>
                      <a:gd name="connsiteX1" fmla="*/ 5590 w 38420"/>
                      <a:gd name="connsiteY1" fmla="*/ 109398 h 127063"/>
                      <a:gd name="connsiteX2" fmla="*/ 29880 w 38420"/>
                      <a:gd name="connsiteY2" fmla="*/ 118940 h 127063"/>
                      <a:gd name="connsiteX3" fmla="*/ 24892 w 38420"/>
                      <a:gd name="connsiteY3" fmla="*/ 7467 h 127063"/>
                      <a:gd name="connsiteX4" fmla="*/ 1253 w 38420"/>
                      <a:gd name="connsiteY4" fmla="*/ 18093 h 127063"/>
                      <a:gd name="connsiteX5" fmla="*/ 1253 w 38420"/>
                      <a:gd name="connsiteY5" fmla="*/ 18093 h 12706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38420" h="127063">
                        <a:moveTo>
                          <a:pt x="1253" y="18093"/>
                        </a:moveTo>
                        <a:cubicBezTo>
                          <a:pt x="14482" y="46721"/>
                          <a:pt x="16217" y="79469"/>
                          <a:pt x="5590" y="109398"/>
                        </a:cubicBezTo>
                        <a:cubicBezTo>
                          <a:pt x="-49" y="125230"/>
                          <a:pt x="24241" y="134772"/>
                          <a:pt x="29880" y="118940"/>
                        </a:cubicBezTo>
                        <a:cubicBezTo>
                          <a:pt x="42676" y="82722"/>
                          <a:pt x="41158" y="42383"/>
                          <a:pt x="24892" y="7467"/>
                        </a:cubicBezTo>
                        <a:cubicBezTo>
                          <a:pt x="18169" y="-7931"/>
                          <a:pt x="-5687" y="2912"/>
                          <a:pt x="1253" y="18093"/>
                        </a:cubicBezTo>
                        <a:lnTo>
                          <a:pt x="1253" y="180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6" name="Freeform: Shape 245">
                    <a:extLst>
                      <a:ext uri="{FF2B5EF4-FFF2-40B4-BE49-F238E27FC236}">
                        <a16:creationId xmlns:a16="http://schemas.microsoft.com/office/drawing/2014/main" id="{1E183D2E-3C95-484E-ADC8-882C18197AED}"/>
                      </a:ext>
                    </a:extLst>
                  </p:cNvPr>
                  <p:cNvSpPr/>
                  <p:nvPr/>
                </p:nvSpPr>
                <p:spPr>
                  <a:xfrm>
                    <a:off x="8885766" y="2500727"/>
                    <a:ext cx="69329" cy="62114"/>
                  </a:xfrm>
                  <a:custGeom>
                    <a:avLst/>
                    <a:gdLst>
                      <a:gd name="connsiteX0" fmla="*/ 21219 w 69329"/>
                      <a:gd name="connsiteY0" fmla="*/ 59172 h 62114"/>
                      <a:gd name="connsiteX1" fmla="*/ 64594 w 69329"/>
                      <a:gd name="connsiteY1" fmla="*/ 23171 h 62114"/>
                      <a:gd name="connsiteX2" fmla="*/ 66545 w 69329"/>
                      <a:gd name="connsiteY2" fmla="*/ 4736 h 62114"/>
                      <a:gd name="connsiteX3" fmla="*/ 48111 w 69329"/>
                      <a:gd name="connsiteY3" fmla="*/ 2784 h 62114"/>
                      <a:gd name="connsiteX4" fmla="*/ 4736 w 69329"/>
                      <a:gd name="connsiteY4" fmla="*/ 38786 h 62114"/>
                      <a:gd name="connsiteX5" fmla="*/ 2784 w 69329"/>
                      <a:gd name="connsiteY5" fmla="*/ 57220 h 62114"/>
                      <a:gd name="connsiteX6" fmla="*/ 21219 w 69329"/>
                      <a:gd name="connsiteY6" fmla="*/ 59172 h 62114"/>
                      <a:gd name="connsiteX7" fmla="*/ 21219 w 69329"/>
                      <a:gd name="connsiteY7" fmla="*/ 59172 h 6211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329" h="62114">
                        <a:moveTo>
                          <a:pt x="21219" y="59172"/>
                        </a:moveTo>
                        <a:cubicBezTo>
                          <a:pt x="35749" y="47244"/>
                          <a:pt x="50063" y="35316"/>
                          <a:pt x="64594" y="23171"/>
                        </a:cubicBezTo>
                        <a:cubicBezTo>
                          <a:pt x="69799" y="18833"/>
                          <a:pt x="71100" y="10158"/>
                          <a:pt x="66545" y="4736"/>
                        </a:cubicBezTo>
                        <a:cubicBezTo>
                          <a:pt x="61774" y="-469"/>
                          <a:pt x="53750" y="-1770"/>
                          <a:pt x="48111" y="2784"/>
                        </a:cubicBezTo>
                        <a:cubicBezTo>
                          <a:pt x="33581" y="14713"/>
                          <a:pt x="19267" y="26641"/>
                          <a:pt x="4736" y="38786"/>
                        </a:cubicBezTo>
                        <a:cubicBezTo>
                          <a:pt x="-469" y="43123"/>
                          <a:pt x="-1770" y="51798"/>
                          <a:pt x="2784" y="57220"/>
                        </a:cubicBezTo>
                        <a:cubicBezTo>
                          <a:pt x="7556" y="62642"/>
                          <a:pt x="15580" y="63943"/>
                          <a:pt x="21219" y="59172"/>
                        </a:cubicBezTo>
                        <a:lnTo>
                          <a:pt x="21219" y="5917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7" name="Freeform: Shape 246">
                    <a:extLst>
                      <a:ext uri="{FF2B5EF4-FFF2-40B4-BE49-F238E27FC236}">
                        <a16:creationId xmlns:a16="http://schemas.microsoft.com/office/drawing/2014/main" id="{B278A4C2-3EF2-13CB-7C2C-82E9DF3E9058}"/>
                      </a:ext>
                    </a:extLst>
                  </p:cNvPr>
                  <p:cNvSpPr/>
                  <p:nvPr/>
                </p:nvSpPr>
                <p:spPr>
                  <a:xfrm>
                    <a:off x="8695287" y="2568734"/>
                    <a:ext cx="92399" cy="28171"/>
                  </a:xfrm>
                  <a:custGeom>
                    <a:avLst/>
                    <a:gdLst>
                      <a:gd name="connsiteX0" fmla="*/ 11522 w 92399"/>
                      <a:gd name="connsiteY0" fmla="*/ 26082 h 28171"/>
                      <a:gd name="connsiteX1" fmla="*/ 81355 w 92399"/>
                      <a:gd name="connsiteY1" fmla="*/ 27600 h 28171"/>
                      <a:gd name="connsiteX2" fmla="*/ 92199 w 92399"/>
                      <a:gd name="connsiteY2" fmla="*/ 12636 h 28171"/>
                      <a:gd name="connsiteX3" fmla="*/ 77235 w 92399"/>
                      <a:gd name="connsiteY3" fmla="*/ 1792 h 28171"/>
                      <a:gd name="connsiteX4" fmla="*/ 68560 w 92399"/>
                      <a:gd name="connsiteY4" fmla="*/ 2226 h 28171"/>
                      <a:gd name="connsiteX5" fmla="*/ 67042 w 92399"/>
                      <a:gd name="connsiteY5" fmla="*/ 2226 h 28171"/>
                      <a:gd name="connsiteX6" fmla="*/ 63355 w 92399"/>
                      <a:gd name="connsiteY6" fmla="*/ 2226 h 28171"/>
                      <a:gd name="connsiteX7" fmla="*/ 47089 w 92399"/>
                      <a:gd name="connsiteY7" fmla="*/ 2009 h 28171"/>
                      <a:gd name="connsiteX8" fmla="*/ 14558 w 92399"/>
                      <a:gd name="connsiteY8" fmla="*/ 57 h 28171"/>
                      <a:gd name="connsiteX9" fmla="*/ 27 w 92399"/>
                      <a:gd name="connsiteY9" fmla="*/ 11551 h 28171"/>
                      <a:gd name="connsiteX10" fmla="*/ 11522 w 92399"/>
                      <a:gd name="connsiteY10" fmla="*/ 26082 h 28171"/>
                      <a:gd name="connsiteX11" fmla="*/ 11522 w 92399"/>
                      <a:gd name="connsiteY11" fmla="*/ 26082 h 2817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92399" h="28171">
                        <a:moveTo>
                          <a:pt x="11522" y="26082"/>
                        </a:moveTo>
                        <a:cubicBezTo>
                          <a:pt x="34727" y="28251"/>
                          <a:pt x="57933" y="28684"/>
                          <a:pt x="81355" y="27600"/>
                        </a:cubicBezTo>
                        <a:cubicBezTo>
                          <a:pt x="88295" y="27166"/>
                          <a:pt x="93501" y="19142"/>
                          <a:pt x="92199" y="12636"/>
                        </a:cubicBezTo>
                        <a:cubicBezTo>
                          <a:pt x="90681" y="5045"/>
                          <a:pt x="84608" y="1358"/>
                          <a:pt x="77235" y="1792"/>
                        </a:cubicBezTo>
                        <a:cubicBezTo>
                          <a:pt x="74415" y="2009"/>
                          <a:pt x="71379" y="2009"/>
                          <a:pt x="68560" y="2226"/>
                        </a:cubicBezTo>
                        <a:cubicBezTo>
                          <a:pt x="67909" y="2226"/>
                          <a:pt x="64439" y="2226"/>
                          <a:pt x="67042" y="2226"/>
                        </a:cubicBezTo>
                        <a:cubicBezTo>
                          <a:pt x="65740" y="2226"/>
                          <a:pt x="64439" y="2226"/>
                          <a:pt x="63355" y="2226"/>
                        </a:cubicBezTo>
                        <a:cubicBezTo>
                          <a:pt x="57933" y="2226"/>
                          <a:pt x="52511" y="2226"/>
                          <a:pt x="47089" y="2009"/>
                        </a:cubicBezTo>
                        <a:cubicBezTo>
                          <a:pt x="36246" y="1792"/>
                          <a:pt x="25402" y="1141"/>
                          <a:pt x="14558" y="57"/>
                        </a:cubicBezTo>
                        <a:cubicBezTo>
                          <a:pt x="7835" y="-594"/>
                          <a:pt x="678" y="4394"/>
                          <a:pt x="27" y="11551"/>
                        </a:cubicBezTo>
                        <a:cubicBezTo>
                          <a:pt x="-406" y="18491"/>
                          <a:pt x="4365" y="25431"/>
                          <a:pt x="11522" y="26082"/>
                        </a:cubicBezTo>
                        <a:lnTo>
                          <a:pt x="11522" y="26082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248" name="Freeform: Shape 247">
                    <a:extLst>
                      <a:ext uri="{FF2B5EF4-FFF2-40B4-BE49-F238E27FC236}">
                        <a16:creationId xmlns:a16="http://schemas.microsoft.com/office/drawing/2014/main" id="{6086A34D-E85A-40C5-54DF-DA08F0B3148A}"/>
                      </a:ext>
                    </a:extLst>
                  </p:cNvPr>
                  <p:cNvSpPr/>
                  <p:nvPr/>
                </p:nvSpPr>
                <p:spPr>
                  <a:xfrm>
                    <a:off x="8691174" y="2268338"/>
                    <a:ext cx="163694" cy="267715"/>
                  </a:xfrm>
                  <a:custGeom>
                    <a:avLst/>
                    <a:gdLst>
                      <a:gd name="connsiteX0" fmla="*/ 37539 w 163694"/>
                      <a:gd name="connsiteY0" fmla="*/ 242331 h 267715"/>
                      <a:gd name="connsiteX1" fmla="*/ 40575 w 163694"/>
                      <a:gd name="connsiteY1" fmla="*/ 241897 h 267715"/>
                      <a:gd name="connsiteX2" fmla="*/ 38840 w 163694"/>
                      <a:gd name="connsiteY2" fmla="*/ 237993 h 267715"/>
                      <a:gd name="connsiteX3" fmla="*/ 34503 w 163694"/>
                      <a:gd name="connsiteY3" fmla="*/ 224330 h 267715"/>
                      <a:gd name="connsiteX4" fmla="*/ 28864 w 163694"/>
                      <a:gd name="connsiteY4" fmla="*/ 195920 h 267715"/>
                      <a:gd name="connsiteX5" fmla="*/ 26695 w 163694"/>
                      <a:gd name="connsiteY5" fmla="*/ 136496 h 267715"/>
                      <a:gd name="connsiteX6" fmla="*/ 45780 w 163694"/>
                      <a:gd name="connsiteY6" fmla="*/ 14612 h 267715"/>
                      <a:gd name="connsiteX7" fmla="*/ 20840 w 163694"/>
                      <a:gd name="connsiteY7" fmla="*/ 18516 h 267715"/>
                      <a:gd name="connsiteX8" fmla="*/ 43612 w 163694"/>
                      <a:gd name="connsiteY8" fmla="*/ 62975 h 267715"/>
                      <a:gd name="connsiteX9" fmla="*/ 79179 w 163694"/>
                      <a:gd name="connsiteY9" fmla="*/ 84880 h 267715"/>
                      <a:gd name="connsiteX10" fmla="*/ 121470 w 163694"/>
                      <a:gd name="connsiteY10" fmla="*/ 62108 h 267715"/>
                      <a:gd name="connsiteX11" fmla="*/ 151615 w 163694"/>
                      <a:gd name="connsiteY11" fmla="*/ 34131 h 267715"/>
                      <a:gd name="connsiteX12" fmla="*/ 133398 w 163694"/>
                      <a:gd name="connsiteY12" fmla="*/ 24155 h 267715"/>
                      <a:gd name="connsiteX13" fmla="*/ 130795 w 163694"/>
                      <a:gd name="connsiteY13" fmla="*/ 128255 h 267715"/>
                      <a:gd name="connsiteX14" fmla="*/ 126675 w 163694"/>
                      <a:gd name="connsiteY14" fmla="*/ 236909 h 267715"/>
                      <a:gd name="connsiteX15" fmla="*/ 141639 w 163694"/>
                      <a:gd name="connsiteY15" fmla="*/ 247753 h 267715"/>
                      <a:gd name="connsiteX16" fmla="*/ 152483 w 163694"/>
                      <a:gd name="connsiteY16" fmla="*/ 232788 h 267715"/>
                      <a:gd name="connsiteX17" fmla="*/ 157471 w 163694"/>
                      <a:gd name="connsiteY17" fmla="*/ 126086 h 267715"/>
                      <a:gd name="connsiteX18" fmla="*/ 159206 w 163694"/>
                      <a:gd name="connsiteY18" fmla="*/ 20034 h 267715"/>
                      <a:gd name="connsiteX19" fmla="*/ 140989 w 163694"/>
                      <a:gd name="connsiteY19" fmla="*/ 10058 h 267715"/>
                      <a:gd name="connsiteX20" fmla="*/ 110409 w 163694"/>
                      <a:gd name="connsiteY20" fmla="*/ 34782 h 267715"/>
                      <a:gd name="connsiteX21" fmla="*/ 83300 w 163694"/>
                      <a:gd name="connsiteY21" fmla="*/ 58204 h 267715"/>
                      <a:gd name="connsiteX22" fmla="*/ 64215 w 163694"/>
                      <a:gd name="connsiteY22" fmla="*/ 46710 h 267715"/>
                      <a:gd name="connsiteX23" fmla="*/ 44696 w 163694"/>
                      <a:gd name="connsiteY23" fmla="*/ 7455 h 267715"/>
                      <a:gd name="connsiteX24" fmla="*/ 19756 w 163694"/>
                      <a:gd name="connsiteY24" fmla="*/ 11359 h 267715"/>
                      <a:gd name="connsiteX25" fmla="*/ 20 w 163694"/>
                      <a:gd name="connsiteY25" fmla="*/ 150159 h 267715"/>
                      <a:gd name="connsiteX26" fmla="*/ 6309 w 163694"/>
                      <a:gd name="connsiteY26" fmla="*/ 218475 h 267715"/>
                      <a:gd name="connsiteX27" fmla="*/ 41443 w 163694"/>
                      <a:gd name="connsiteY27" fmla="*/ 267705 h 267715"/>
                      <a:gd name="connsiteX28" fmla="*/ 52287 w 163694"/>
                      <a:gd name="connsiteY28" fmla="*/ 252741 h 267715"/>
                      <a:gd name="connsiteX29" fmla="*/ 37539 w 163694"/>
                      <a:gd name="connsiteY29" fmla="*/ 242331 h 267715"/>
                      <a:gd name="connsiteX30" fmla="*/ 37539 w 163694"/>
                      <a:gd name="connsiteY30" fmla="*/ 242331 h 26771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</a:cxnLst>
                    <a:rect l="l" t="t" r="r" b="b"/>
                    <a:pathLst>
                      <a:path w="163694" h="267715">
                        <a:moveTo>
                          <a:pt x="37539" y="242331"/>
                        </a:moveTo>
                        <a:cubicBezTo>
                          <a:pt x="45130" y="242114"/>
                          <a:pt x="41009" y="244716"/>
                          <a:pt x="40575" y="241897"/>
                        </a:cubicBezTo>
                        <a:cubicBezTo>
                          <a:pt x="40359" y="240596"/>
                          <a:pt x="39274" y="239078"/>
                          <a:pt x="38840" y="237993"/>
                        </a:cubicBezTo>
                        <a:cubicBezTo>
                          <a:pt x="37105" y="233656"/>
                          <a:pt x="35804" y="228885"/>
                          <a:pt x="34503" y="224330"/>
                        </a:cubicBezTo>
                        <a:cubicBezTo>
                          <a:pt x="32117" y="215005"/>
                          <a:pt x="30165" y="205462"/>
                          <a:pt x="28864" y="195920"/>
                        </a:cubicBezTo>
                        <a:cubicBezTo>
                          <a:pt x="26045" y="176184"/>
                          <a:pt x="25611" y="156448"/>
                          <a:pt x="26695" y="136496"/>
                        </a:cubicBezTo>
                        <a:cubicBezTo>
                          <a:pt x="29081" y="95290"/>
                          <a:pt x="37322" y="54951"/>
                          <a:pt x="45780" y="14612"/>
                        </a:cubicBezTo>
                        <a:cubicBezTo>
                          <a:pt x="37539" y="15914"/>
                          <a:pt x="29081" y="17215"/>
                          <a:pt x="20840" y="18516"/>
                        </a:cubicBezTo>
                        <a:cubicBezTo>
                          <a:pt x="28214" y="33480"/>
                          <a:pt x="34720" y="49095"/>
                          <a:pt x="43612" y="62975"/>
                        </a:cubicBezTo>
                        <a:cubicBezTo>
                          <a:pt x="51636" y="75337"/>
                          <a:pt x="63998" y="84880"/>
                          <a:pt x="79179" y="84880"/>
                        </a:cubicBezTo>
                        <a:cubicBezTo>
                          <a:pt x="96312" y="84880"/>
                          <a:pt x="110626" y="74253"/>
                          <a:pt x="121470" y="62108"/>
                        </a:cubicBezTo>
                        <a:cubicBezTo>
                          <a:pt x="130578" y="51915"/>
                          <a:pt x="138169" y="39119"/>
                          <a:pt x="151615" y="34131"/>
                        </a:cubicBezTo>
                        <a:cubicBezTo>
                          <a:pt x="145543" y="30878"/>
                          <a:pt x="139470" y="27625"/>
                          <a:pt x="133398" y="24155"/>
                        </a:cubicBezTo>
                        <a:cubicBezTo>
                          <a:pt x="142290" y="58421"/>
                          <a:pt x="134482" y="93772"/>
                          <a:pt x="130795" y="128255"/>
                        </a:cubicBezTo>
                        <a:cubicBezTo>
                          <a:pt x="126892" y="164256"/>
                          <a:pt x="125807" y="200691"/>
                          <a:pt x="126675" y="236909"/>
                        </a:cubicBezTo>
                        <a:cubicBezTo>
                          <a:pt x="126892" y="244066"/>
                          <a:pt x="135350" y="248837"/>
                          <a:pt x="141639" y="247753"/>
                        </a:cubicBezTo>
                        <a:cubicBezTo>
                          <a:pt x="149446" y="246451"/>
                          <a:pt x="152700" y="239945"/>
                          <a:pt x="152483" y="232788"/>
                        </a:cubicBezTo>
                        <a:cubicBezTo>
                          <a:pt x="151615" y="197221"/>
                          <a:pt x="153350" y="161436"/>
                          <a:pt x="157471" y="126086"/>
                        </a:cubicBezTo>
                        <a:cubicBezTo>
                          <a:pt x="161375" y="90952"/>
                          <a:pt x="168315" y="54951"/>
                          <a:pt x="159206" y="20034"/>
                        </a:cubicBezTo>
                        <a:cubicBezTo>
                          <a:pt x="157037" y="11576"/>
                          <a:pt x="149446" y="6805"/>
                          <a:pt x="140989" y="10058"/>
                        </a:cubicBezTo>
                        <a:cubicBezTo>
                          <a:pt x="128410" y="15046"/>
                          <a:pt x="119084" y="24588"/>
                          <a:pt x="110409" y="34782"/>
                        </a:cubicBezTo>
                        <a:cubicBezTo>
                          <a:pt x="103035" y="43673"/>
                          <a:pt x="95011" y="55168"/>
                          <a:pt x="83300" y="58204"/>
                        </a:cubicBezTo>
                        <a:cubicBezTo>
                          <a:pt x="74408" y="60590"/>
                          <a:pt x="68336" y="53433"/>
                          <a:pt x="64215" y="46710"/>
                        </a:cubicBezTo>
                        <a:cubicBezTo>
                          <a:pt x="56624" y="34348"/>
                          <a:pt x="50986" y="20468"/>
                          <a:pt x="44696" y="7455"/>
                        </a:cubicBezTo>
                        <a:cubicBezTo>
                          <a:pt x="38624" y="-4690"/>
                          <a:pt x="22358" y="-1003"/>
                          <a:pt x="19756" y="11359"/>
                        </a:cubicBezTo>
                        <a:cubicBezTo>
                          <a:pt x="10213" y="57120"/>
                          <a:pt x="670" y="103314"/>
                          <a:pt x="20" y="150159"/>
                        </a:cubicBezTo>
                        <a:cubicBezTo>
                          <a:pt x="-197" y="173148"/>
                          <a:pt x="1321" y="196136"/>
                          <a:pt x="6309" y="218475"/>
                        </a:cubicBezTo>
                        <a:cubicBezTo>
                          <a:pt x="10647" y="238210"/>
                          <a:pt x="15852" y="268356"/>
                          <a:pt x="41443" y="267705"/>
                        </a:cubicBezTo>
                        <a:cubicBezTo>
                          <a:pt x="48600" y="267488"/>
                          <a:pt x="53371" y="259030"/>
                          <a:pt x="52287" y="252741"/>
                        </a:cubicBezTo>
                        <a:cubicBezTo>
                          <a:pt x="51202" y="245367"/>
                          <a:pt x="44479" y="242114"/>
                          <a:pt x="37539" y="242331"/>
                        </a:cubicBezTo>
                        <a:lnTo>
                          <a:pt x="37539" y="242331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sp>
              <p:nvSpPr>
                <p:cNvPr id="249" name="Freeform: Shape 248">
                  <a:extLst>
                    <a:ext uri="{FF2B5EF4-FFF2-40B4-BE49-F238E27FC236}">
                      <a16:creationId xmlns:a16="http://schemas.microsoft.com/office/drawing/2014/main" id="{ADD8C67D-3E57-16F2-440B-3540530BEE7D}"/>
                    </a:ext>
                  </a:extLst>
                </p:cNvPr>
                <p:cNvSpPr/>
                <p:nvPr/>
              </p:nvSpPr>
              <p:spPr>
                <a:xfrm>
                  <a:off x="9130334" y="2859842"/>
                  <a:ext cx="99789" cy="110433"/>
                </a:xfrm>
                <a:custGeom>
                  <a:avLst/>
                  <a:gdLst>
                    <a:gd name="connsiteX0" fmla="*/ 21069 w 99789"/>
                    <a:gd name="connsiteY0" fmla="*/ 107565 h 110433"/>
                    <a:gd name="connsiteX1" fmla="*/ 97408 w 99789"/>
                    <a:gd name="connsiteY1" fmla="*/ 20598 h 110433"/>
                    <a:gd name="connsiteX2" fmla="*/ 94589 w 99789"/>
                    <a:gd name="connsiteY2" fmla="*/ 2381 h 110433"/>
                    <a:gd name="connsiteX3" fmla="*/ 76372 w 99789"/>
                    <a:gd name="connsiteY3" fmla="*/ 5200 h 110433"/>
                    <a:gd name="connsiteX4" fmla="*/ 4803 w 99789"/>
                    <a:gd name="connsiteY4" fmla="*/ 87396 h 110433"/>
                    <a:gd name="connsiteX5" fmla="*/ 2851 w 99789"/>
                    <a:gd name="connsiteY5" fmla="*/ 105830 h 110433"/>
                    <a:gd name="connsiteX6" fmla="*/ 21069 w 99789"/>
                    <a:gd name="connsiteY6" fmla="*/ 107565 h 110433"/>
                    <a:gd name="connsiteX7" fmla="*/ 21069 w 99789"/>
                    <a:gd name="connsiteY7" fmla="*/ 107565 h 1104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99789" h="110433">
                      <a:moveTo>
                        <a:pt x="21069" y="107565"/>
                      </a:moveTo>
                      <a:cubicBezTo>
                        <a:pt x="50347" y="82191"/>
                        <a:pt x="76155" y="52913"/>
                        <a:pt x="97408" y="20598"/>
                      </a:cubicBezTo>
                      <a:cubicBezTo>
                        <a:pt x="101312" y="14743"/>
                        <a:pt x="100445" y="6718"/>
                        <a:pt x="94589" y="2381"/>
                      </a:cubicBezTo>
                      <a:cubicBezTo>
                        <a:pt x="89167" y="-1523"/>
                        <a:pt x="80276" y="-655"/>
                        <a:pt x="76372" y="5200"/>
                      </a:cubicBezTo>
                      <a:cubicBezTo>
                        <a:pt x="55986" y="36213"/>
                        <a:pt x="32563" y="63323"/>
                        <a:pt x="4803" y="87396"/>
                      </a:cubicBezTo>
                      <a:cubicBezTo>
                        <a:pt x="-619" y="91950"/>
                        <a:pt x="-1703" y="100191"/>
                        <a:pt x="2851" y="105830"/>
                      </a:cubicBezTo>
                      <a:cubicBezTo>
                        <a:pt x="6972" y="111035"/>
                        <a:pt x="15647" y="112119"/>
                        <a:pt x="21069" y="107565"/>
                      </a:cubicBezTo>
                      <a:lnTo>
                        <a:pt x="21069" y="1075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0" name="Freeform: Shape 249">
                  <a:extLst>
                    <a:ext uri="{FF2B5EF4-FFF2-40B4-BE49-F238E27FC236}">
                      <a16:creationId xmlns:a16="http://schemas.microsoft.com/office/drawing/2014/main" id="{A5815485-2C77-75E4-A750-0150491B04FF}"/>
                    </a:ext>
                  </a:extLst>
                </p:cNvPr>
                <p:cNvSpPr/>
                <p:nvPr/>
              </p:nvSpPr>
              <p:spPr>
                <a:xfrm>
                  <a:off x="9202430" y="2837661"/>
                  <a:ext cx="70947" cy="131541"/>
                </a:xfrm>
                <a:custGeom>
                  <a:avLst/>
                  <a:gdLst>
                    <a:gd name="connsiteX0" fmla="*/ 44831 w 70947"/>
                    <a:gd name="connsiteY0" fmla="*/ 11549 h 131541"/>
                    <a:gd name="connsiteX1" fmla="*/ 2540 w 70947"/>
                    <a:gd name="connsiteY1" fmla="*/ 110878 h 131541"/>
                    <a:gd name="connsiteX2" fmla="*/ 5360 w 70947"/>
                    <a:gd name="connsiteY2" fmla="*/ 129095 h 131541"/>
                    <a:gd name="connsiteX3" fmla="*/ 23577 w 70947"/>
                    <a:gd name="connsiteY3" fmla="*/ 126276 h 131541"/>
                    <a:gd name="connsiteX4" fmla="*/ 70856 w 70947"/>
                    <a:gd name="connsiteY4" fmla="*/ 14586 h 131541"/>
                    <a:gd name="connsiteX5" fmla="*/ 59361 w 70947"/>
                    <a:gd name="connsiteY5" fmla="*/ 55 h 131541"/>
                    <a:gd name="connsiteX6" fmla="*/ 44831 w 70947"/>
                    <a:gd name="connsiteY6" fmla="*/ 11549 h 131541"/>
                    <a:gd name="connsiteX7" fmla="*/ 44831 w 70947"/>
                    <a:gd name="connsiteY7" fmla="*/ 11549 h 1315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0947" h="131541">
                      <a:moveTo>
                        <a:pt x="44831" y="11549"/>
                      </a:moveTo>
                      <a:cubicBezTo>
                        <a:pt x="40710" y="48201"/>
                        <a:pt x="26180" y="82250"/>
                        <a:pt x="2540" y="110878"/>
                      </a:cubicBezTo>
                      <a:cubicBezTo>
                        <a:pt x="-2014" y="116300"/>
                        <a:pt x="-62" y="125192"/>
                        <a:pt x="5360" y="129095"/>
                      </a:cubicBezTo>
                      <a:cubicBezTo>
                        <a:pt x="11432" y="133433"/>
                        <a:pt x="19023" y="131698"/>
                        <a:pt x="23577" y="126276"/>
                      </a:cubicBezTo>
                      <a:cubicBezTo>
                        <a:pt x="49819" y="94612"/>
                        <a:pt x="66302" y="55358"/>
                        <a:pt x="70856" y="14586"/>
                      </a:cubicBezTo>
                      <a:cubicBezTo>
                        <a:pt x="71724" y="7646"/>
                        <a:pt x="66302" y="922"/>
                        <a:pt x="59361" y="55"/>
                      </a:cubicBezTo>
                      <a:cubicBezTo>
                        <a:pt x="52205" y="-596"/>
                        <a:pt x="45482" y="4609"/>
                        <a:pt x="44831" y="11549"/>
                      </a:cubicBezTo>
                      <a:lnTo>
                        <a:pt x="44831" y="1154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51" name="Graphic 143">
              <a:extLst>
                <a:ext uri="{FF2B5EF4-FFF2-40B4-BE49-F238E27FC236}">
                  <a16:creationId xmlns:a16="http://schemas.microsoft.com/office/drawing/2014/main" id="{FEFF6EB8-3B2D-2277-A92B-298551E5D4D9}"/>
                </a:ext>
              </a:extLst>
            </p:cNvPr>
            <p:cNvGrpSpPr/>
            <p:nvPr/>
          </p:nvGrpSpPr>
          <p:grpSpPr>
            <a:xfrm flipH="1">
              <a:off x="429749" y="4012608"/>
              <a:ext cx="2800376" cy="2800688"/>
              <a:chOff x="4459301" y="2474548"/>
              <a:chExt cx="2918746" cy="2918926"/>
            </a:xfrm>
          </p:grpSpPr>
          <p:sp>
            <p:nvSpPr>
              <p:cNvPr id="252" name="Freeform: Shape 251">
                <a:extLst>
                  <a:ext uri="{FF2B5EF4-FFF2-40B4-BE49-F238E27FC236}">
                    <a16:creationId xmlns:a16="http://schemas.microsoft.com/office/drawing/2014/main" id="{74435CAA-CE19-AD39-D94B-53ADA34FC8DB}"/>
                  </a:ext>
                </a:extLst>
              </p:cNvPr>
              <p:cNvSpPr/>
              <p:nvPr/>
            </p:nvSpPr>
            <p:spPr>
              <a:xfrm>
                <a:off x="4841462" y="2823107"/>
                <a:ext cx="1428242" cy="1490995"/>
              </a:xfrm>
              <a:custGeom>
                <a:avLst/>
                <a:gdLst>
                  <a:gd name="connsiteX0" fmla="*/ 55725 w 1428242"/>
                  <a:gd name="connsiteY0" fmla="*/ 508216 h 1490995"/>
                  <a:gd name="connsiteX1" fmla="*/ 20592 w 1428242"/>
                  <a:gd name="connsiteY1" fmla="*/ 576965 h 1490995"/>
                  <a:gd name="connsiteX2" fmla="*/ 9097 w 1428242"/>
                  <a:gd name="connsiteY2" fmla="*/ 651136 h 1490995"/>
                  <a:gd name="connsiteX3" fmla="*/ 4977 w 1428242"/>
                  <a:gd name="connsiteY3" fmla="*/ 932640 h 1490995"/>
                  <a:gd name="connsiteX4" fmla="*/ 13435 w 1428242"/>
                  <a:gd name="connsiteY4" fmla="*/ 1059295 h 1490995"/>
                  <a:gd name="connsiteX5" fmla="*/ 5193 w 1428242"/>
                  <a:gd name="connsiteY5" fmla="*/ 1126526 h 1490995"/>
                  <a:gd name="connsiteX6" fmla="*/ 97365 w 1428242"/>
                  <a:gd name="connsiteY6" fmla="*/ 1282459 h 1490995"/>
                  <a:gd name="connsiteX7" fmla="*/ 278022 w 1428242"/>
                  <a:gd name="connsiteY7" fmla="*/ 1331256 h 1490995"/>
                  <a:gd name="connsiteX8" fmla="*/ 605720 w 1428242"/>
                  <a:gd name="connsiteY8" fmla="*/ 1293519 h 1490995"/>
                  <a:gd name="connsiteX9" fmla="*/ 613744 w 1428242"/>
                  <a:gd name="connsiteY9" fmla="*/ 1445765 h 1490995"/>
                  <a:gd name="connsiteX10" fmla="*/ 715458 w 1428242"/>
                  <a:gd name="connsiteY10" fmla="*/ 1489357 h 1490995"/>
                  <a:gd name="connsiteX11" fmla="*/ 851439 w 1428242"/>
                  <a:gd name="connsiteY11" fmla="*/ 1444247 h 1490995"/>
                  <a:gd name="connsiteX12" fmla="*/ 862282 w 1428242"/>
                  <a:gd name="connsiteY12" fmla="*/ 1366172 h 1490995"/>
                  <a:gd name="connsiteX13" fmla="*/ 867704 w 1428242"/>
                  <a:gd name="connsiteY13" fmla="*/ 1346871 h 1490995"/>
                  <a:gd name="connsiteX14" fmla="*/ 885054 w 1428242"/>
                  <a:gd name="connsiteY14" fmla="*/ 1329304 h 1490995"/>
                  <a:gd name="connsiteX15" fmla="*/ 1021035 w 1428242"/>
                  <a:gd name="connsiteY15" fmla="*/ 1197010 h 1490995"/>
                  <a:gd name="connsiteX16" fmla="*/ 1040770 w 1428242"/>
                  <a:gd name="connsiteY16" fmla="*/ 1165780 h 1490995"/>
                  <a:gd name="connsiteX17" fmla="*/ 1040553 w 1428242"/>
                  <a:gd name="connsiteY17" fmla="*/ 1110911 h 1490995"/>
                  <a:gd name="connsiteX18" fmla="*/ 1046626 w 1428242"/>
                  <a:gd name="connsiteY18" fmla="*/ 1056909 h 1490995"/>
                  <a:gd name="connsiteX19" fmla="*/ 1093688 w 1428242"/>
                  <a:gd name="connsiteY19" fmla="*/ 1048017 h 1490995"/>
                  <a:gd name="connsiteX20" fmla="*/ 1177185 w 1428242"/>
                  <a:gd name="connsiteY20" fmla="*/ 1066452 h 1490995"/>
                  <a:gd name="connsiteX21" fmla="*/ 1316852 w 1428242"/>
                  <a:gd name="connsiteY21" fmla="*/ 1039559 h 1490995"/>
                  <a:gd name="connsiteX22" fmla="*/ 1382131 w 1428242"/>
                  <a:gd name="connsiteY22" fmla="*/ 999220 h 1490995"/>
                  <a:gd name="connsiteX23" fmla="*/ 1427892 w 1428242"/>
                  <a:gd name="connsiteY23" fmla="*/ 882542 h 1490995"/>
                  <a:gd name="connsiteX24" fmla="*/ 1377360 w 1428242"/>
                  <a:gd name="connsiteY24" fmla="*/ 786032 h 1490995"/>
                  <a:gd name="connsiteX25" fmla="*/ 1305141 w 1428242"/>
                  <a:gd name="connsiteY25" fmla="*/ 745694 h 1490995"/>
                  <a:gd name="connsiteX26" fmla="*/ 1204511 w 1428242"/>
                  <a:gd name="connsiteY26" fmla="*/ 784731 h 1490995"/>
                  <a:gd name="connsiteX27" fmla="*/ 1149858 w 1428242"/>
                  <a:gd name="connsiteY27" fmla="*/ 819648 h 1490995"/>
                  <a:gd name="connsiteX28" fmla="*/ 1107568 w 1428242"/>
                  <a:gd name="connsiteY28" fmla="*/ 826588 h 1490995"/>
                  <a:gd name="connsiteX29" fmla="*/ 833004 w 1428242"/>
                  <a:gd name="connsiteY29" fmla="*/ 751332 h 1490995"/>
                  <a:gd name="connsiteX30" fmla="*/ 481017 w 1428242"/>
                  <a:gd name="connsiteY30" fmla="*/ 458118 h 1490995"/>
                  <a:gd name="connsiteX31" fmla="*/ 319011 w 1428242"/>
                  <a:gd name="connsiteY31" fmla="*/ 117408 h 1490995"/>
                  <a:gd name="connsiteX32" fmla="*/ 277154 w 1428242"/>
                  <a:gd name="connsiteY32" fmla="*/ 78 h 1490995"/>
                  <a:gd name="connsiteX33" fmla="*/ 241370 w 1428242"/>
                  <a:gd name="connsiteY33" fmla="*/ 124998 h 1490995"/>
                  <a:gd name="connsiteX34" fmla="*/ 163295 w 1428242"/>
                  <a:gd name="connsiteY34" fmla="*/ 308041 h 1490995"/>
                  <a:gd name="connsiteX35" fmla="*/ 55725 w 1428242"/>
                  <a:gd name="connsiteY35" fmla="*/ 508216 h 14909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1428242" h="1490995">
                    <a:moveTo>
                      <a:pt x="55725" y="508216"/>
                    </a:moveTo>
                    <a:cubicBezTo>
                      <a:pt x="42496" y="530337"/>
                      <a:pt x="28616" y="552458"/>
                      <a:pt x="20592" y="576965"/>
                    </a:cubicBezTo>
                    <a:cubicBezTo>
                      <a:pt x="12784" y="600822"/>
                      <a:pt x="10832" y="625979"/>
                      <a:pt x="9097" y="651136"/>
                    </a:cubicBezTo>
                    <a:cubicBezTo>
                      <a:pt x="1940" y="744826"/>
                      <a:pt x="-5000" y="839167"/>
                      <a:pt x="4977" y="932640"/>
                    </a:cubicBezTo>
                    <a:cubicBezTo>
                      <a:pt x="9531" y="974713"/>
                      <a:pt x="17555" y="1017004"/>
                      <a:pt x="13435" y="1059295"/>
                    </a:cubicBezTo>
                    <a:cubicBezTo>
                      <a:pt x="11266" y="1081850"/>
                      <a:pt x="5627" y="1103971"/>
                      <a:pt x="5193" y="1126526"/>
                    </a:cubicBezTo>
                    <a:cubicBezTo>
                      <a:pt x="3892" y="1189636"/>
                      <a:pt x="44231" y="1248409"/>
                      <a:pt x="97365" y="1282459"/>
                    </a:cubicBezTo>
                    <a:cubicBezTo>
                      <a:pt x="150500" y="1316291"/>
                      <a:pt x="214911" y="1328436"/>
                      <a:pt x="278022" y="1331256"/>
                    </a:cubicBezTo>
                    <a:cubicBezTo>
                      <a:pt x="388194" y="1336027"/>
                      <a:pt x="497499" y="1314773"/>
                      <a:pt x="605720" y="1293519"/>
                    </a:cubicBezTo>
                    <a:cubicBezTo>
                      <a:pt x="613527" y="1344702"/>
                      <a:pt x="585333" y="1402607"/>
                      <a:pt x="613744" y="1445765"/>
                    </a:cubicBezTo>
                    <a:cubicBezTo>
                      <a:pt x="634781" y="1477646"/>
                      <a:pt x="677505" y="1485670"/>
                      <a:pt x="715458" y="1489357"/>
                    </a:cubicBezTo>
                    <a:cubicBezTo>
                      <a:pt x="766207" y="1494345"/>
                      <a:pt x="829317" y="1490225"/>
                      <a:pt x="851439" y="1444247"/>
                    </a:cubicBezTo>
                    <a:cubicBezTo>
                      <a:pt x="862933" y="1420391"/>
                      <a:pt x="859029" y="1392414"/>
                      <a:pt x="862282" y="1366172"/>
                    </a:cubicBezTo>
                    <a:cubicBezTo>
                      <a:pt x="863150" y="1359449"/>
                      <a:pt x="864451" y="1352726"/>
                      <a:pt x="867704" y="1346871"/>
                    </a:cubicBezTo>
                    <a:cubicBezTo>
                      <a:pt x="871825" y="1339714"/>
                      <a:pt x="878548" y="1334292"/>
                      <a:pt x="885054" y="1329304"/>
                    </a:cubicBezTo>
                    <a:cubicBezTo>
                      <a:pt x="934719" y="1290049"/>
                      <a:pt x="980479" y="1245590"/>
                      <a:pt x="1021035" y="1197010"/>
                    </a:cubicBezTo>
                    <a:cubicBezTo>
                      <a:pt x="1029059" y="1187468"/>
                      <a:pt x="1036867" y="1177491"/>
                      <a:pt x="1040770" y="1165780"/>
                    </a:cubicBezTo>
                    <a:cubicBezTo>
                      <a:pt x="1046626" y="1148213"/>
                      <a:pt x="1043156" y="1129128"/>
                      <a:pt x="1040553" y="1110911"/>
                    </a:cubicBezTo>
                    <a:cubicBezTo>
                      <a:pt x="1037951" y="1092477"/>
                      <a:pt x="1036867" y="1072524"/>
                      <a:pt x="1046626" y="1056909"/>
                    </a:cubicBezTo>
                    <a:cubicBezTo>
                      <a:pt x="1056385" y="1041294"/>
                      <a:pt x="1081326" y="1034137"/>
                      <a:pt x="1093688" y="1048017"/>
                    </a:cubicBezTo>
                    <a:cubicBezTo>
                      <a:pt x="1116676" y="1065801"/>
                      <a:pt x="1148123" y="1067970"/>
                      <a:pt x="1177185" y="1066452"/>
                    </a:cubicBezTo>
                    <a:cubicBezTo>
                      <a:pt x="1224680" y="1064283"/>
                      <a:pt x="1271959" y="1055174"/>
                      <a:pt x="1316852" y="1039559"/>
                    </a:cubicBezTo>
                    <a:cubicBezTo>
                      <a:pt x="1341359" y="1031101"/>
                      <a:pt x="1366299" y="1019824"/>
                      <a:pt x="1382131" y="999220"/>
                    </a:cubicBezTo>
                    <a:cubicBezTo>
                      <a:pt x="1405554" y="969075"/>
                      <a:pt x="1431579" y="920495"/>
                      <a:pt x="1427892" y="882542"/>
                    </a:cubicBezTo>
                    <a:cubicBezTo>
                      <a:pt x="1424639" y="847408"/>
                      <a:pt x="1392975" y="817913"/>
                      <a:pt x="1377360" y="786032"/>
                    </a:cubicBezTo>
                    <a:cubicBezTo>
                      <a:pt x="1361745" y="754369"/>
                      <a:pt x="1340274" y="748947"/>
                      <a:pt x="1305141" y="745694"/>
                    </a:cubicBezTo>
                    <a:cubicBezTo>
                      <a:pt x="1266971" y="742007"/>
                      <a:pt x="1229668" y="755670"/>
                      <a:pt x="1204511" y="784731"/>
                    </a:cubicBezTo>
                    <a:cubicBezTo>
                      <a:pt x="1189763" y="801647"/>
                      <a:pt x="1170244" y="810322"/>
                      <a:pt x="1149858" y="819648"/>
                    </a:cubicBezTo>
                    <a:cubicBezTo>
                      <a:pt x="1136846" y="825721"/>
                      <a:pt x="1121881" y="826805"/>
                      <a:pt x="1107568" y="826588"/>
                    </a:cubicBezTo>
                    <a:cubicBezTo>
                      <a:pt x="1016263" y="825504"/>
                      <a:pt x="911079" y="798828"/>
                      <a:pt x="833004" y="751332"/>
                    </a:cubicBezTo>
                    <a:cubicBezTo>
                      <a:pt x="697674" y="668920"/>
                      <a:pt x="587068" y="575881"/>
                      <a:pt x="481017" y="458118"/>
                    </a:cubicBezTo>
                    <a:cubicBezTo>
                      <a:pt x="400990" y="368982"/>
                      <a:pt x="350458" y="233653"/>
                      <a:pt x="319011" y="117408"/>
                    </a:cubicBezTo>
                    <a:cubicBezTo>
                      <a:pt x="315324" y="103528"/>
                      <a:pt x="296890" y="3548"/>
                      <a:pt x="277154" y="78"/>
                    </a:cubicBezTo>
                    <a:cubicBezTo>
                      <a:pt x="257852" y="-3392"/>
                      <a:pt x="247442" y="109383"/>
                      <a:pt x="241370" y="124998"/>
                    </a:cubicBezTo>
                    <a:cubicBezTo>
                      <a:pt x="217948" y="187024"/>
                      <a:pt x="191923" y="248183"/>
                      <a:pt x="163295" y="308041"/>
                    </a:cubicBezTo>
                    <a:cubicBezTo>
                      <a:pt x="131198" y="376139"/>
                      <a:pt x="95196" y="443154"/>
                      <a:pt x="55725" y="508216"/>
                    </a:cubicBezTo>
                    <a:close/>
                  </a:path>
                </a:pathLst>
              </a:custGeom>
              <a:solidFill>
                <a:srgbClr val="FFF6F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3" name="Freeform: Shape 252">
                <a:extLst>
                  <a:ext uri="{FF2B5EF4-FFF2-40B4-BE49-F238E27FC236}">
                    <a16:creationId xmlns:a16="http://schemas.microsoft.com/office/drawing/2014/main" id="{E5D29575-6BD7-0574-D6EB-E28291B93689}"/>
                  </a:ext>
                </a:extLst>
              </p:cNvPr>
              <p:cNvSpPr/>
              <p:nvPr/>
            </p:nvSpPr>
            <p:spPr>
              <a:xfrm>
                <a:off x="5431021" y="4112722"/>
                <a:ext cx="290236" cy="208842"/>
              </a:xfrm>
              <a:custGeom>
                <a:avLst/>
                <a:gdLst>
                  <a:gd name="connsiteX0" fmla="*/ 39801 w 290236"/>
                  <a:gd name="connsiteY0" fmla="*/ 0 h 208842"/>
                  <a:gd name="connsiteX1" fmla="*/ 72549 w 290236"/>
                  <a:gd name="connsiteY1" fmla="*/ 105401 h 208842"/>
                  <a:gd name="connsiteX2" fmla="*/ 179902 w 290236"/>
                  <a:gd name="connsiteY2" fmla="*/ 130992 h 208842"/>
                  <a:gd name="connsiteX3" fmla="*/ 289857 w 290236"/>
                  <a:gd name="connsiteY3" fmla="*/ 27760 h 208842"/>
                  <a:gd name="connsiteX4" fmla="*/ 274242 w 290236"/>
                  <a:gd name="connsiteY4" fmla="*/ 101497 h 208842"/>
                  <a:gd name="connsiteX5" fmla="*/ 234988 w 290236"/>
                  <a:gd name="connsiteY5" fmla="*/ 157451 h 208842"/>
                  <a:gd name="connsiteX6" fmla="*/ 196384 w 290236"/>
                  <a:gd name="connsiteY6" fmla="*/ 181307 h 208842"/>
                  <a:gd name="connsiteX7" fmla="*/ 33728 w 290236"/>
                  <a:gd name="connsiteY7" fmla="*/ 199742 h 208842"/>
                  <a:gd name="connsiteX8" fmla="*/ 11390 w 290236"/>
                  <a:gd name="connsiteY8" fmla="*/ 185645 h 208842"/>
                  <a:gd name="connsiteX9" fmla="*/ 2932 w 290236"/>
                  <a:gd name="connsiteY9" fmla="*/ 160704 h 208842"/>
                  <a:gd name="connsiteX10" fmla="*/ 39801 w 290236"/>
                  <a:gd name="connsiteY10" fmla="*/ 0 h 208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90236" h="208842">
                    <a:moveTo>
                      <a:pt x="39801" y="0"/>
                    </a:moveTo>
                    <a:cubicBezTo>
                      <a:pt x="31559" y="37519"/>
                      <a:pt x="44355" y="79159"/>
                      <a:pt x="72549" y="105401"/>
                    </a:cubicBezTo>
                    <a:cubicBezTo>
                      <a:pt x="100742" y="131643"/>
                      <a:pt x="143033" y="141836"/>
                      <a:pt x="179902" y="130992"/>
                    </a:cubicBezTo>
                    <a:cubicBezTo>
                      <a:pt x="229349" y="116462"/>
                      <a:pt x="261880" y="70918"/>
                      <a:pt x="289857" y="27760"/>
                    </a:cubicBezTo>
                    <a:cubicBezTo>
                      <a:pt x="292026" y="53134"/>
                      <a:pt x="284652" y="78292"/>
                      <a:pt x="274242" y="101497"/>
                    </a:cubicBezTo>
                    <a:cubicBezTo>
                      <a:pt x="264917" y="122534"/>
                      <a:pt x="252338" y="142487"/>
                      <a:pt x="234988" y="157451"/>
                    </a:cubicBezTo>
                    <a:cubicBezTo>
                      <a:pt x="223493" y="167427"/>
                      <a:pt x="210047" y="174801"/>
                      <a:pt x="196384" y="181307"/>
                    </a:cubicBezTo>
                    <a:cubicBezTo>
                      <a:pt x="145852" y="205597"/>
                      <a:pt x="86429" y="218827"/>
                      <a:pt x="33728" y="199742"/>
                    </a:cubicBezTo>
                    <a:cubicBezTo>
                      <a:pt x="25270" y="196705"/>
                      <a:pt x="16812" y="192802"/>
                      <a:pt x="11390" y="185645"/>
                    </a:cubicBezTo>
                    <a:cubicBezTo>
                      <a:pt x="5968" y="178488"/>
                      <a:pt x="4233" y="169379"/>
                      <a:pt x="2932" y="160704"/>
                    </a:cubicBezTo>
                    <a:cubicBezTo>
                      <a:pt x="-4225" y="109522"/>
                      <a:pt x="-538" y="56821"/>
                      <a:pt x="39801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4" name="Freeform: Shape 253">
                <a:extLst>
                  <a:ext uri="{FF2B5EF4-FFF2-40B4-BE49-F238E27FC236}">
                    <a16:creationId xmlns:a16="http://schemas.microsoft.com/office/drawing/2014/main" id="{924675C7-0115-E568-210B-C116327E58DF}"/>
                  </a:ext>
                </a:extLst>
              </p:cNvPr>
              <p:cNvSpPr/>
              <p:nvPr/>
            </p:nvSpPr>
            <p:spPr>
              <a:xfrm>
                <a:off x="5574164" y="3992791"/>
                <a:ext cx="283344" cy="150139"/>
              </a:xfrm>
              <a:custGeom>
                <a:avLst/>
                <a:gdLst>
                  <a:gd name="connsiteX0" fmla="*/ 25698 w 283344"/>
                  <a:gd name="connsiteY0" fmla="*/ 0 h 150139"/>
                  <a:gd name="connsiteX1" fmla="*/ 76229 w 283344"/>
                  <a:gd name="connsiteY1" fmla="*/ 66797 h 150139"/>
                  <a:gd name="connsiteX2" fmla="*/ 127846 w 283344"/>
                  <a:gd name="connsiteY2" fmla="*/ 80244 h 150139"/>
                  <a:gd name="connsiteX3" fmla="*/ 283345 w 283344"/>
                  <a:gd name="connsiteY3" fmla="*/ 2169 h 150139"/>
                  <a:gd name="connsiteX4" fmla="*/ 189438 w 283344"/>
                  <a:gd name="connsiteY4" fmla="*/ 139234 h 150139"/>
                  <a:gd name="connsiteX5" fmla="*/ 141943 w 283344"/>
                  <a:gd name="connsiteY5" fmla="*/ 149644 h 150139"/>
                  <a:gd name="connsiteX6" fmla="*/ 110279 w 283344"/>
                  <a:gd name="connsiteY6" fmla="*/ 137932 h 150139"/>
                  <a:gd name="connsiteX7" fmla="*/ 17023 w 283344"/>
                  <a:gd name="connsiteY7" fmla="*/ 84798 h 150139"/>
                  <a:gd name="connsiteX8" fmla="*/ 3360 w 283344"/>
                  <a:gd name="connsiteY8" fmla="*/ 72653 h 150139"/>
                  <a:gd name="connsiteX9" fmla="*/ 974 w 283344"/>
                  <a:gd name="connsiteY9" fmla="*/ 47496 h 150139"/>
                  <a:gd name="connsiteX10" fmla="*/ 25698 w 283344"/>
                  <a:gd name="connsiteY10" fmla="*/ 0 h 1501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283344" h="150139">
                    <a:moveTo>
                      <a:pt x="25698" y="0"/>
                    </a:moveTo>
                    <a:cubicBezTo>
                      <a:pt x="38276" y="25374"/>
                      <a:pt x="52156" y="52050"/>
                      <a:pt x="76229" y="66797"/>
                    </a:cubicBezTo>
                    <a:cubicBezTo>
                      <a:pt x="91628" y="76123"/>
                      <a:pt x="109845" y="80027"/>
                      <a:pt x="127846" y="80244"/>
                    </a:cubicBezTo>
                    <a:cubicBezTo>
                      <a:pt x="187486" y="81111"/>
                      <a:pt x="242139" y="45327"/>
                      <a:pt x="283345" y="2169"/>
                    </a:cubicBezTo>
                    <a:cubicBezTo>
                      <a:pt x="277923" y="59857"/>
                      <a:pt x="241054" y="113425"/>
                      <a:pt x="189438" y="139234"/>
                    </a:cubicBezTo>
                    <a:cubicBezTo>
                      <a:pt x="174691" y="146607"/>
                      <a:pt x="158208" y="151812"/>
                      <a:pt x="141943" y="149644"/>
                    </a:cubicBezTo>
                    <a:cubicBezTo>
                      <a:pt x="130665" y="148125"/>
                      <a:pt x="120472" y="143137"/>
                      <a:pt x="110279" y="137932"/>
                    </a:cubicBezTo>
                    <a:cubicBezTo>
                      <a:pt x="78398" y="121667"/>
                      <a:pt x="47168" y="104100"/>
                      <a:pt x="17023" y="84798"/>
                    </a:cubicBezTo>
                    <a:cubicBezTo>
                      <a:pt x="11818" y="81545"/>
                      <a:pt x="6396" y="78075"/>
                      <a:pt x="3360" y="72653"/>
                    </a:cubicBezTo>
                    <a:cubicBezTo>
                      <a:pt x="-978" y="65279"/>
                      <a:pt x="-327" y="55954"/>
                      <a:pt x="974" y="47496"/>
                    </a:cubicBezTo>
                    <a:cubicBezTo>
                      <a:pt x="4227" y="30146"/>
                      <a:pt x="9866" y="13229"/>
                      <a:pt x="25698" y="0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5" name="Freeform: Shape 254">
                <a:extLst>
                  <a:ext uri="{FF2B5EF4-FFF2-40B4-BE49-F238E27FC236}">
                    <a16:creationId xmlns:a16="http://schemas.microsoft.com/office/drawing/2014/main" id="{62BBF0DE-7929-57ED-CCB2-2CD38F5A6A28}"/>
                  </a:ext>
                </a:extLst>
              </p:cNvPr>
              <p:cNvSpPr/>
              <p:nvPr/>
            </p:nvSpPr>
            <p:spPr>
              <a:xfrm>
                <a:off x="6039684" y="3706889"/>
                <a:ext cx="165846" cy="170741"/>
              </a:xfrm>
              <a:custGeom>
                <a:avLst/>
                <a:gdLst>
                  <a:gd name="connsiteX0" fmla="*/ 0 w 165846"/>
                  <a:gd name="connsiteY0" fmla="*/ 105028 h 170741"/>
                  <a:gd name="connsiteX1" fmla="*/ 26242 w 165846"/>
                  <a:gd name="connsiteY1" fmla="*/ 165753 h 170741"/>
                  <a:gd name="connsiteX2" fmla="*/ 50749 w 165846"/>
                  <a:gd name="connsiteY2" fmla="*/ 170741 h 170741"/>
                  <a:gd name="connsiteX3" fmla="*/ 127089 w 165846"/>
                  <a:gd name="connsiteY3" fmla="*/ 137559 h 170741"/>
                  <a:gd name="connsiteX4" fmla="*/ 164391 w 165846"/>
                  <a:gd name="connsiteY4" fmla="*/ 62304 h 170741"/>
                  <a:gd name="connsiteX5" fmla="*/ 162873 w 165846"/>
                  <a:gd name="connsiteY5" fmla="*/ 25435 h 170741"/>
                  <a:gd name="connsiteX6" fmla="*/ 137282 w 165846"/>
                  <a:gd name="connsiteY6" fmla="*/ 711 h 170741"/>
                  <a:gd name="connsiteX7" fmla="*/ 95208 w 165846"/>
                  <a:gd name="connsiteY7" fmla="*/ 14808 h 170741"/>
                  <a:gd name="connsiteX8" fmla="*/ 0 w 165846"/>
                  <a:gd name="connsiteY8" fmla="*/ 105028 h 1707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65846" h="170741">
                    <a:moveTo>
                      <a:pt x="0" y="105028"/>
                    </a:moveTo>
                    <a:cubicBezTo>
                      <a:pt x="1735" y="128017"/>
                      <a:pt x="5856" y="154909"/>
                      <a:pt x="26242" y="165753"/>
                    </a:cubicBezTo>
                    <a:cubicBezTo>
                      <a:pt x="33616" y="169657"/>
                      <a:pt x="42291" y="170741"/>
                      <a:pt x="50749" y="170741"/>
                    </a:cubicBezTo>
                    <a:cubicBezTo>
                      <a:pt x="79159" y="170524"/>
                      <a:pt x="106919" y="157729"/>
                      <a:pt x="127089" y="137559"/>
                    </a:cubicBezTo>
                    <a:cubicBezTo>
                      <a:pt x="147258" y="117390"/>
                      <a:pt x="159837" y="90281"/>
                      <a:pt x="164391" y="62304"/>
                    </a:cubicBezTo>
                    <a:cubicBezTo>
                      <a:pt x="166343" y="50159"/>
                      <a:pt x="166777" y="37146"/>
                      <a:pt x="162873" y="25435"/>
                    </a:cubicBezTo>
                    <a:cubicBezTo>
                      <a:pt x="158752" y="13724"/>
                      <a:pt x="149427" y="3314"/>
                      <a:pt x="137282" y="711"/>
                    </a:cubicBezTo>
                    <a:cubicBezTo>
                      <a:pt x="122317" y="-2542"/>
                      <a:pt x="107787" y="5917"/>
                      <a:pt x="95208" y="14808"/>
                    </a:cubicBezTo>
                    <a:cubicBezTo>
                      <a:pt x="58339" y="41050"/>
                      <a:pt x="25808" y="73364"/>
                      <a:pt x="0" y="105028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6" name="Freeform: Shape 255">
                <a:extLst>
                  <a:ext uri="{FF2B5EF4-FFF2-40B4-BE49-F238E27FC236}">
                    <a16:creationId xmlns:a16="http://schemas.microsoft.com/office/drawing/2014/main" id="{B898E4E2-2560-3234-17A5-7F06ED4EAB22}"/>
                  </a:ext>
                </a:extLst>
              </p:cNvPr>
              <p:cNvSpPr/>
              <p:nvPr/>
            </p:nvSpPr>
            <p:spPr>
              <a:xfrm>
                <a:off x="4775521" y="2762677"/>
                <a:ext cx="1231631" cy="919761"/>
              </a:xfrm>
              <a:custGeom>
                <a:avLst/>
                <a:gdLst>
                  <a:gd name="connsiteX0" fmla="*/ 358928 w 1231631"/>
                  <a:gd name="connsiteY0" fmla="*/ 79159 h 919761"/>
                  <a:gd name="connsiteX1" fmla="*/ 508788 w 1231631"/>
                  <a:gd name="connsiteY1" fmla="*/ 583393 h 919761"/>
                  <a:gd name="connsiteX2" fmla="*/ 662119 w 1231631"/>
                  <a:gd name="connsiteY2" fmla="*/ 776412 h 919761"/>
                  <a:gd name="connsiteX3" fmla="*/ 847980 w 1231631"/>
                  <a:gd name="connsiteY3" fmla="*/ 860776 h 919761"/>
                  <a:gd name="connsiteX4" fmla="*/ 1231632 w 1231631"/>
                  <a:gd name="connsiteY4" fmla="*/ 903066 h 919761"/>
                  <a:gd name="connsiteX5" fmla="*/ 919983 w 1231631"/>
                  <a:gd name="connsiteY5" fmla="*/ 823040 h 919761"/>
                  <a:gd name="connsiteX6" fmla="*/ 620262 w 1231631"/>
                  <a:gd name="connsiteY6" fmla="*/ 573851 h 919761"/>
                  <a:gd name="connsiteX7" fmla="*/ 557368 w 1231631"/>
                  <a:gd name="connsiteY7" fmla="*/ 499246 h 919761"/>
                  <a:gd name="connsiteX8" fmla="*/ 516379 w 1231631"/>
                  <a:gd name="connsiteY8" fmla="*/ 415315 h 919761"/>
                  <a:gd name="connsiteX9" fmla="*/ 464329 w 1231631"/>
                  <a:gd name="connsiteY9" fmla="*/ 290829 h 919761"/>
                  <a:gd name="connsiteX10" fmla="*/ 377145 w 1231631"/>
                  <a:gd name="connsiteY10" fmla="*/ 0 h 919761"/>
                  <a:gd name="connsiteX11" fmla="*/ 324228 w 1231631"/>
                  <a:gd name="connsiteY11" fmla="*/ 68749 h 919761"/>
                  <a:gd name="connsiteX12" fmla="*/ 0 w 1231631"/>
                  <a:gd name="connsiteY12" fmla="*/ 716120 h 919761"/>
                  <a:gd name="connsiteX13" fmla="*/ 24290 w 1231631"/>
                  <a:gd name="connsiteY13" fmla="*/ 707879 h 919761"/>
                  <a:gd name="connsiteX14" fmla="*/ 40989 w 1231631"/>
                  <a:gd name="connsiteY14" fmla="*/ 732603 h 919761"/>
                  <a:gd name="connsiteX15" fmla="*/ 72002 w 1231631"/>
                  <a:gd name="connsiteY15" fmla="*/ 812196 h 919761"/>
                  <a:gd name="connsiteX16" fmla="*/ 285624 w 1231631"/>
                  <a:gd name="connsiteY16" fmla="*/ 417484 h 919761"/>
                  <a:gd name="connsiteX17" fmla="*/ 350903 w 1231631"/>
                  <a:gd name="connsiteY17" fmla="*/ 166777 h 919761"/>
                  <a:gd name="connsiteX18" fmla="*/ 358928 w 1231631"/>
                  <a:gd name="connsiteY18" fmla="*/ 79159 h 919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1231631" h="919761">
                    <a:moveTo>
                      <a:pt x="358928" y="79159"/>
                    </a:moveTo>
                    <a:cubicBezTo>
                      <a:pt x="338108" y="256346"/>
                      <a:pt x="419436" y="428761"/>
                      <a:pt x="508788" y="583393"/>
                    </a:cubicBezTo>
                    <a:cubicBezTo>
                      <a:pt x="550211" y="654962"/>
                      <a:pt x="595538" y="727181"/>
                      <a:pt x="662119" y="776412"/>
                    </a:cubicBezTo>
                    <a:cubicBezTo>
                      <a:pt x="717205" y="816967"/>
                      <a:pt x="783135" y="839305"/>
                      <a:pt x="847980" y="860776"/>
                    </a:cubicBezTo>
                    <a:cubicBezTo>
                      <a:pt x="972249" y="902199"/>
                      <a:pt x="1107146" y="943839"/>
                      <a:pt x="1231632" y="903066"/>
                    </a:cubicBezTo>
                    <a:cubicBezTo>
                      <a:pt x="1123411" y="901982"/>
                      <a:pt x="1015408" y="874222"/>
                      <a:pt x="919983" y="823040"/>
                    </a:cubicBezTo>
                    <a:cubicBezTo>
                      <a:pt x="805039" y="761447"/>
                      <a:pt x="710699" y="667974"/>
                      <a:pt x="620262" y="573851"/>
                    </a:cubicBezTo>
                    <a:cubicBezTo>
                      <a:pt x="597707" y="550428"/>
                      <a:pt x="575152" y="526572"/>
                      <a:pt x="557368" y="499246"/>
                    </a:cubicBezTo>
                    <a:cubicBezTo>
                      <a:pt x="540452" y="473004"/>
                      <a:pt x="528307" y="444159"/>
                      <a:pt x="516379" y="415315"/>
                    </a:cubicBezTo>
                    <a:cubicBezTo>
                      <a:pt x="499029" y="373892"/>
                      <a:pt x="481679" y="332469"/>
                      <a:pt x="464329" y="290829"/>
                    </a:cubicBezTo>
                    <a:cubicBezTo>
                      <a:pt x="425074" y="197139"/>
                      <a:pt x="385386" y="101281"/>
                      <a:pt x="377145" y="0"/>
                    </a:cubicBezTo>
                    <a:cubicBezTo>
                      <a:pt x="350470" y="12579"/>
                      <a:pt x="336373" y="41640"/>
                      <a:pt x="324228" y="68749"/>
                    </a:cubicBezTo>
                    <a:cubicBezTo>
                      <a:pt x="225550" y="289094"/>
                      <a:pt x="117546" y="505101"/>
                      <a:pt x="0" y="716120"/>
                    </a:cubicBezTo>
                    <a:cubicBezTo>
                      <a:pt x="1301" y="706144"/>
                      <a:pt x="15615" y="702674"/>
                      <a:pt x="24290" y="707879"/>
                    </a:cubicBezTo>
                    <a:cubicBezTo>
                      <a:pt x="32965" y="713084"/>
                      <a:pt x="37302" y="723060"/>
                      <a:pt x="40989" y="732603"/>
                    </a:cubicBezTo>
                    <a:cubicBezTo>
                      <a:pt x="51399" y="759062"/>
                      <a:pt x="61809" y="785520"/>
                      <a:pt x="72002" y="812196"/>
                    </a:cubicBezTo>
                    <a:cubicBezTo>
                      <a:pt x="125570" y="672312"/>
                      <a:pt x="224682" y="554332"/>
                      <a:pt x="285624" y="417484"/>
                    </a:cubicBezTo>
                    <a:cubicBezTo>
                      <a:pt x="320975" y="338325"/>
                      <a:pt x="343096" y="253093"/>
                      <a:pt x="350903" y="166777"/>
                    </a:cubicBezTo>
                    <a:cubicBezTo>
                      <a:pt x="354590" y="124052"/>
                      <a:pt x="355024" y="80244"/>
                      <a:pt x="358928" y="79159"/>
                    </a:cubicBezTo>
                    <a:close/>
                  </a:path>
                </a:pathLst>
              </a:custGeom>
              <a:solidFill>
                <a:srgbClr val="FFB3A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7" name="Freeform: Shape 256">
                <a:extLst>
                  <a:ext uri="{FF2B5EF4-FFF2-40B4-BE49-F238E27FC236}">
                    <a16:creationId xmlns:a16="http://schemas.microsoft.com/office/drawing/2014/main" id="{EEF469E2-711D-F142-2B58-0D956DA7329D}"/>
                  </a:ext>
                </a:extLst>
              </p:cNvPr>
              <p:cNvSpPr/>
              <p:nvPr/>
            </p:nvSpPr>
            <p:spPr>
              <a:xfrm>
                <a:off x="4459301" y="2577527"/>
                <a:ext cx="929325" cy="2400959"/>
              </a:xfrm>
              <a:custGeom>
                <a:avLst/>
                <a:gdLst>
                  <a:gd name="connsiteX0" fmla="*/ 810478 w 929325"/>
                  <a:gd name="connsiteY0" fmla="*/ 9048 h 2400959"/>
                  <a:gd name="connsiteX1" fmla="*/ 513793 w 929325"/>
                  <a:gd name="connsiteY1" fmla="*/ 91027 h 2400959"/>
                  <a:gd name="connsiteX2" fmla="*/ 330968 w 929325"/>
                  <a:gd name="connsiteY2" fmla="*/ 351277 h 2400959"/>
                  <a:gd name="connsiteX3" fmla="*/ 78092 w 929325"/>
                  <a:gd name="connsiteY3" fmla="*/ 1145689 h 2400959"/>
                  <a:gd name="connsiteX4" fmla="*/ 60742 w 929325"/>
                  <a:gd name="connsiteY4" fmla="*/ 1267139 h 2400959"/>
                  <a:gd name="connsiteX5" fmla="*/ 20837 w 929325"/>
                  <a:gd name="connsiteY5" fmla="*/ 1466013 h 2400959"/>
                  <a:gd name="connsiteX6" fmla="*/ 59874 w 929325"/>
                  <a:gd name="connsiteY6" fmla="*/ 2118155 h 2400959"/>
                  <a:gd name="connsiteX7" fmla="*/ 196506 w 929325"/>
                  <a:gd name="connsiteY7" fmla="*/ 2323102 h 2400959"/>
                  <a:gd name="connsiteX8" fmla="*/ 296702 w 929325"/>
                  <a:gd name="connsiteY8" fmla="*/ 2351729 h 2400959"/>
                  <a:gd name="connsiteX9" fmla="*/ 567144 w 929325"/>
                  <a:gd name="connsiteY9" fmla="*/ 2400960 h 2400959"/>
                  <a:gd name="connsiteX10" fmla="*/ 480178 w 929325"/>
                  <a:gd name="connsiteY10" fmla="*/ 2130734 h 2400959"/>
                  <a:gd name="connsiteX11" fmla="*/ 722860 w 929325"/>
                  <a:gd name="connsiteY11" fmla="*/ 2344789 h 2400959"/>
                  <a:gd name="connsiteX12" fmla="*/ 735439 w 929325"/>
                  <a:gd name="connsiteY12" fmla="*/ 2253919 h 2400959"/>
                  <a:gd name="connsiteX13" fmla="*/ 929325 w 929325"/>
                  <a:gd name="connsiteY13" fmla="*/ 2292089 h 2400959"/>
                  <a:gd name="connsiteX14" fmla="*/ 815032 w 929325"/>
                  <a:gd name="connsiteY14" fmla="*/ 2047671 h 2400959"/>
                  <a:gd name="connsiteX15" fmla="*/ 803321 w 929325"/>
                  <a:gd name="connsiteY15" fmla="*/ 1861376 h 2400959"/>
                  <a:gd name="connsiteX16" fmla="*/ 639797 w 929325"/>
                  <a:gd name="connsiteY16" fmla="*/ 1757059 h 2400959"/>
                  <a:gd name="connsiteX17" fmla="*/ 733054 w 929325"/>
                  <a:gd name="connsiteY17" fmla="*/ 1587029 h 2400959"/>
                  <a:gd name="connsiteX18" fmla="*/ 547192 w 929325"/>
                  <a:gd name="connsiteY18" fmla="*/ 1548425 h 2400959"/>
                  <a:gd name="connsiteX19" fmla="*/ 394295 w 929325"/>
                  <a:gd name="connsiteY19" fmla="*/ 1448229 h 2400959"/>
                  <a:gd name="connsiteX20" fmla="*/ 397982 w 929325"/>
                  <a:gd name="connsiteY20" fmla="*/ 1261283 h 2400959"/>
                  <a:gd name="connsiteX21" fmla="*/ 370439 w 929325"/>
                  <a:gd name="connsiteY21" fmla="*/ 943345 h 2400959"/>
                  <a:gd name="connsiteX22" fmla="*/ 459141 w 929325"/>
                  <a:gd name="connsiteY22" fmla="*/ 692637 h 2400959"/>
                  <a:gd name="connsiteX23" fmla="*/ 810478 w 929325"/>
                  <a:gd name="connsiteY23" fmla="*/ 9048 h 24009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929325" h="2400959">
                    <a:moveTo>
                      <a:pt x="810478" y="9048"/>
                    </a:moveTo>
                    <a:cubicBezTo>
                      <a:pt x="707462" y="-19145"/>
                      <a:pt x="594904" y="21410"/>
                      <a:pt x="513793" y="91027"/>
                    </a:cubicBezTo>
                    <a:cubicBezTo>
                      <a:pt x="432682" y="160644"/>
                      <a:pt x="378247" y="255635"/>
                      <a:pt x="330968" y="351277"/>
                    </a:cubicBezTo>
                    <a:cubicBezTo>
                      <a:pt x="207349" y="601333"/>
                      <a:pt x="121901" y="870258"/>
                      <a:pt x="78092" y="1145689"/>
                    </a:cubicBezTo>
                    <a:cubicBezTo>
                      <a:pt x="71586" y="1186028"/>
                      <a:pt x="66164" y="1226583"/>
                      <a:pt x="60742" y="1267139"/>
                    </a:cubicBezTo>
                    <a:cubicBezTo>
                      <a:pt x="50549" y="1341527"/>
                      <a:pt x="40573" y="1415915"/>
                      <a:pt x="20837" y="1466013"/>
                    </a:cubicBezTo>
                    <a:cubicBezTo>
                      <a:pt x="-16682" y="1682454"/>
                      <a:pt x="-3453" y="1907570"/>
                      <a:pt x="59874" y="2118155"/>
                    </a:cubicBezTo>
                    <a:cubicBezTo>
                      <a:pt x="84164" y="2199050"/>
                      <a:pt x="121467" y="2284498"/>
                      <a:pt x="196506" y="2323102"/>
                    </a:cubicBezTo>
                    <a:cubicBezTo>
                      <a:pt x="227519" y="2339151"/>
                      <a:pt x="262435" y="2345440"/>
                      <a:pt x="296702" y="2351729"/>
                    </a:cubicBezTo>
                    <a:cubicBezTo>
                      <a:pt x="386922" y="2368212"/>
                      <a:pt x="476925" y="2384477"/>
                      <a:pt x="567144" y="2400960"/>
                    </a:cubicBezTo>
                    <a:cubicBezTo>
                      <a:pt x="530059" y="2313776"/>
                      <a:pt x="500998" y="2223123"/>
                      <a:pt x="480178" y="2130734"/>
                    </a:cubicBezTo>
                    <a:cubicBezTo>
                      <a:pt x="533529" y="2226809"/>
                      <a:pt x="620713" y="2303800"/>
                      <a:pt x="722860" y="2344789"/>
                    </a:cubicBezTo>
                    <a:cubicBezTo>
                      <a:pt x="726981" y="2314427"/>
                      <a:pt x="731319" y="2284281"/>
                      <a:pt x="735439" y="2253919"/>
                    </a:cubicBezTo>
                    <a:cubicBezTo>
                      <a:pt x="765368" y="2325704"/>
                      <a:pt x="874673" y="2347175"/>
                      <a:pt x="929325" y="2292089"/>
                    </a:cubicBezTo>
                    <a:cubicBezTo>
                      <a:pt x="891155" y="2210544"/>
                      <a:pt x="853202" y="2129216"/>
                      <a:pt x="815032" y="2047671"/>
                    </a:cubicBezTo>
                    <a:cubicBezTo>
                      <a:pt x="787055" y="1987813"/>
                      <a:pt x="760814" y="1911690"/>
                      <a:pt x="803321" y="1861376"/>
                    </a:cubicBezTo>
                    <a:cubicBezTo>
                      <a:pt x="733270" y="1874388"/>
                      <a:pt x="657364" y="1826025"/>
                      <a:pt x="639797" y="1757059"/>
                    </a:cubicBezTo>
                    <a:cubicBezTo>
                      <a:pt x="622231" y="1688093"/>
                      <a:pt x="665389" y="1609150"/>
                      <a:pt x="733054" y="1587029"/>
                    </a:cubicBezTo>
                    <a:cubicBezTo>
                      <a:pt x="674931" y="1561655"/>
                      <a:pt x="609435" y="1560787"/>
                      <a:pt x="547192" y="1548425"/>
                    </a:cubicBezTo>
                    <a:cubicBezTo>
                      <a:pt x="484949" y="1536063"/>
                      <a:pt x="419236" y="1506568"/>
                      <a:pt x="394295" y="1448229"/>
                    </a:cubicBezTo>
                    <a:cubicBezTo>
                      <a:pt x="369572" y="1390107"/>
                      <a:pt x="392777" y="1324177"/>
                      <a:pt x="397982" y="1261283"/>
                    </a:cubicBezTo>
                    <a:cubicBezTo>
                      <a:pt x="406874" y="1155014"/>
                      <a:pt x="363065" y="1049830"/>
                      <a:pt x="370439" y="943345"/>
                    </a:cubicBezTo>
                    <a:cubicBezTo>
                      <a:pt x="376728" y="854209"/>
                      <a:pt x="418368" y="772231"/>
                      <a:pt x="459141" y="692637"/>
                    </a:cubicBezTo>
                    <a:cubicBezTo>
                      <a:pt x="532878" y="549717"/>
                      <a:pt x="606182" y="407013"/>
                      <a:pt x="810478" y="9048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8" name="Freeform: Shape 257">
                <a:extLst>
                  <a:ext uri="{FF2B5EF4-FFF2-40B4-BE49-F238E27FC236}">
                    <a16:creationId xmlns:a16="http://schemas.microsoft.com/office/drawing/2014/main" id="{843BF34F-3234-D489-CEDB-15967CA28618}"/>
                  </a:ext>
                </a:extLst>
              </p:cNvPr>
              <p:cNvSpPr/>
              <p:nvPr/>
            </p:nvSpPr>
            <p:spPr>
              <a:xfrm>
                <a:off x="5151196" y="2489378"/>
                <a:ext cx="1321090" cy="1411458"/>
              </a:xfrm>
              <a:custGeom>
                <a:avLst/>
                <a:gdLst>
                  <a:gd name="connsiteX0" fmla="*/ 840341 w 1321090"/>
                  <a:gd name="connsiteY0" fmla="*/ 1177451 h 1411458"/>
                  <a:gd name="connsiteX1" fmla="*/ 119233 w 1321090"/>
                  <a:gd name="connsiteY1" fmla="*/ 691434 h 1411458"/>
                  <a:gd name="connsiteX2" fmla="*/ 1253 w 1321090"/>
                  <a:gd name="connsiteY2" fmla="*/ 391713 h 1411458"/>
                  <a:gd name="connsiteX3" fmla="*/ 113594 w 1321090"/>
                  <a:gd name="connsiteY3" fmla="*/ 99583 h 1411458"/>
                  <a:gd name="connsiteX4" fmla="*/ 402471 w 1321090"/>
                  <a:gd name="connsiteY4" fmla="*/ 37 h 1411458"/>
                  <a:gd name="connsiteX5" fmla="*/ 701542 w 1321090"/>
                  <a:gd name="connsiteY5" fmla="*/ 74859 h 1411458"/>
                  <a:gd name="connsiteX6" fmla="*/ 1040517 w 1321090"/>
                  <a:gd name="connsiteY6" fmla="*/ 326868 h 1411458"/>
                  <a:gd name="connsiteX7" fmla="*/ 1271705 w 1321090"/>
                  <a:gd name="connsiteY7" fmla="*/ 901152 h 1411458"/>
                  <a:gd name="connsiteX8" fmla="*/ 1320936 w 1321090"/>
                  <a:gd name="connsiteY8" fmla="*/ 1235573 h 1411458"/>
                  <a:gd name="connsiteX9" fmla="*/ 1305104 w 1321090"/>
                  <a:gd name="connsiteY9" fmla="*/ 1304756 h 1411458"/>
                  <a:gd name="connsiteX10" fmla="*/ 1220523 w 1321090"/>
                  <a:gd name="connsiteY10" fmla="*/ 1352902 h 1411458"/>
                  <a:gd name="connsiteX11" fmla="*/ 980876 w 1321090"/>
                  <a:gd name="connsiteY11" fmla="*/ 1411458 h 1411458"/>
                  <a:gd name="connsiteX12" fmla="*/ 1111652 w 1321090"/>
                  <a:gd name="connsiteY12" fmla="*/ 1254224 h 1411458"/>
                  <a:gd name="connsiteX13" fmla="*/ 1024685 w 1321090"/>
                  <a:gd name="connsiteY13" fmla="*/ 1088315 h 1411458"/>
                  <a:gd name="connsiteX14" fmla="*/ 840341 w 1321090"/>
                  <a:gd name="connsiteY14" fmla="*/ 1177451 h 14114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1090" h="1411458">
                    <a:moveTo>
                      <a:pt x="840341" y="1177451"/>
                    </a:moveTo>
                    <a:cubicBezTo>
                      <a:pt x="541271" y="1152293"/>
                      <a:pt x="283190" y="942792"/>
                      <a:pt x="119233" y="691434"/>
                    </a:cubicBezTo>
                    <a:cubicBezTo>
                      <a:pt x="59809" y="600564"/>
                      <a:pt x="9277" y="499934"/>
                      <a:pt x="1253" y="391713"/>
                    </a:cubicBezTo>
                    <a:cubicBezTo>
                      <a:pt x="-6771" y="283493"/>
                      <a:pt x="22941" y="145777"/>
                      <a:pt x="113594" y="99583"/>
                    </a:cubicBezTo>
                    <a:cubicBezTo>
                      <a:pt x="179741" y="19990"/>
                      <a:pt x="298805" y="1339"/>
                      <a:pt x="402471" y="37"/>
                    </a:cubicBezTo>
                    <a:cubicBezTo>
                      <a:pt x="506138" y="-1264"/>
                      <a:pt x="607418" y="31484"/>
                      <a:pt x="701542" y="74859"/>
                    </a:cubicBezTo>
                    <a:cubicBezTo>
                      <a:pt x="830582" y="134283"/>
                      <a:pt x="951381" y="216262"/>
                      <a:pt x="1040517" y="326868"/>
                    </a:cubicBezTo>
                    <a:cubicBezTo>
                      <a:pt x="1171075" y="489090"/>
                      <a:pt x="1223776" y="698591"/>
                      <a:pt x="1271705" y="901152"/>
                    </a:cubicBezTo>
                    <a:cubicBezTo>
                      <a:pt x="1297730" y="1011108"/>
                      <a:pt x="1323322" y="1122581"/>
                      <a:pt x="1320936" y="1235573"/>
                    </a:cubicBezTo>
                    <a:cubicBezTo>
                      <a:pt x="1320502" y="1259429"/>
                      <a:pt x="1318117" y="1284587"/>
                      <a:pt x="1305104" y="1304756"/>
                    </a:cubicBezTo>
                    <a:cubicBezTo>
                      <a:pt x="1286887" y="1332516"/>
                      <a:pt x="1252404" y="1343793"/>
                      <a:pt x="1220523" y="1352902"/>
                    </a:cubicBezTo>
                    <a:cubicBezTo>
                      <a:pt x="1141364" y="1375240"/>
                      <a:pt x="1061337" y="1394759"/>
                      <a:pt x="980876" y="1411458"/>
                    </a:cubicBezTo>
                    <a:cubicBezTo>
                      <a:pt x="1039432" y="1373288"/>
                      <a:pt x="1094519" y="1321889"/>
                      <a:pt x="1111652" y="1254224"/>
                    </a:cubicBezTo>
                    <a:cubicBezTo>
                      <a:pt x="1128785" y="1186559"/>
                      <a:pt x="1093001" y="1102629"/>
                      <a:pt x="1024685" y="1088315"/>
                    </a:cubicBezTo>
                    <a:cubicBezTo>
                      <a:pt x="956153" y="1074001"/>
                      <a:pt x="894994" y="1129087"/>
                      <a:pt x="840341" y="1177451"/>
                    </a:cubicBezTo>
                    <a:close/>
                  </a:path>
                </a:pathLst>
              </a:custGeom>
              <a:solidFill>
                <a:srgbClr val="CB8A60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59" name="Freeform: Shape 258">
                <a:extLst>
                  <a:ext uri="{FF2B5EF4-FFF2-40B4-BE49-F238E27FC236}">
                    <a16:creationId xmlns:a16="http://schemas.microsoft.com/office/drawing/2014/main" id="{543DA179-FE94-B845-4D1A-82B7A9D15E5E}"/>
                  </a:ext>
                </a:extLst>
              </p:cNvPr>
              <p:cNvSpPr/>
              <p:nvPr/>
            </p:nvSpPr>
            <p:spPr>
              <a:xfrm>
                <a:off x="4693467" y="2802365"/>
                <a:ext cx="681929" cy="2154000"/>
              </a:xfrm>
              <a:custGeom>
                <a:avLst/>
                <a:gdLst>
                  <a:gd name="connsiteX0" fmla="*/ 439247 w 681929"/>
                  <a:gd name="connsiteY0" fmla="*/ 0 h 2154000"/>
                  <a:gd name="connsiteX1" fmla="*/ 29137 w 681929"/>
                  <a:gd name="connsiteY1" fmla="*/ 711566 h 2154000"/>
                  <a:gd name="connsiteX2" fmla="*/ 3112 w 681929"/>
                  <a:gd name="connsiteY2" fmla="*/ 753423 h 2154000"/>
                  <a:gd name="connsiteX3" fmla="*/ 12221 w 681929"/>
                  <a:gd name="connsiteY3" fmla="*/ 832799 h 2154000"/>
                  <a:gd name="connsiteX4" fmla="*/ 93766 w 681929"/>
                  <a:gd name="connsiteY4" fmla="*/ 1485375 h 2154000"/>
                  <a:gd name="connsiteX5" fmla="*/ 160563 w 681929"/>
                  <a:gd name="connsiteY5" fmla="*/ 1917390 h 2154000"/>
                  <a:gd name="connsiteX6" fmla="*/ 211095 w 681929"/>
                  <a:gd name="connsiteY6" fmla="*/ 2067467 h 2154000"/>
                  <a:gd name="connsiteX7" fmla="*/ 337316 w 681929"/>
                  <a:gd name="connsiteY7" fmla="*/ 2154000 h 2154000"/>
                  <a:gd name="connsiteX8" fmla="*/ 244277 w 681929"/>
                  <a:gd name="connsiteY8" fmla="*/ 1900257 h 2154000"/>
                  <a:gd name="connsiteX9" fmla="*/ 486309 w 681929"/>
                  <a:gd name="connsiteY9" fmla="*/ 2115180 h 2154000"/>
                  <a:gd name="connsiteX10" fmla="*/ 501924 w 681929"/>
                  <a:gd name="connsiteY10" fmla="*/ 2025176 h 2154000"/>
                  <a:gd name="connsiteX11" fmla="*/ 681930 w 681929"/>
                  <a:gd name="connsiteY11" fmla="*/ 2067467 h 2154000"/>
                  <a:gd name="connsiteX12" fmla="*/ 585854 w 681929"/>
                  <a:gd name="connsiteY12" fmla="*/ 1852978 h 2154000"/>
                  <a:gd name="connsiteX13" fmla="*/ 562649 w 681929"/>
                  <a:gd name="connsiteY13" fmla="*/ 1628296 h 2154000"/>
                  <a:gd name="connsiteX14" fmla="*/ 398475 w 681929"/>
                  <a:gd name="connsiteY14" fmla="*/ 1501641 h 2154000"/>
                  <a:gd name="connsiteX15" fmla="*/ 501490 w 681929"/>
                  <a:gd name="connsiteY15" fmla="*/ 1362624 h 2154000"/>
                  <a:gd name="connsiteX16" fmla="*/ 293724 w 681929"/>
                  <a:gd name="connsiteY16" fmla="*/ 1312309 h 2154000"/>
                  <a:gd name="connsiteX17" fmla="*/ 154057 w 681929"/>
                  <a:gd name="connsiteY17" fmla="*/ 1170690 h 2154000"/>
                  <a:gd name="connsiteX18" fmla="*/ 173359 w 681929"/>
                  <a:gd name="connsiteY18" fmla="*/ 1073530 h 2154000"/>
                  <a:gd name="connsiteX19" fmla="*/ 164467 w 681929"/>
                  <a:gd name="connsiteY19" fmla="*/ 994371 h 2154000"/>
                  <a:gd name="connsiteX20" fmla="*/ 149286 w 681929"/>
                  <a:gd name="connsiteY20" fmla="*/ 697035 h 2154000"/>
                  <a:gd name="connsiteX21" fmla="*/ 269000 w 681929"/>
                  <a:gd name="connsiteY21" fmla="*/ 408158 h 2154000"/>
                  <a:gd name="connsiteX22" fmla="*/ 373100 w 681929"/>
                  <a:gd name="connsiteY22" fmla="*/ 217525 h 2154000"/>
                  <a:gd name="connsiteX23" fmla="*/ 439247 w 681929"/>
                  <a:gd name="connsiteY23" fmla="*/ 0 h 2154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681929" h="2154000">
                    <a:moveTo>
                      <a:pt x="439247" y="0"/>
                    </a:moveTo>
                    <a:cubicBezTo>
                      <a:pt x="340786" y="256780"/>
                      <a:pt x="201769" y="497728"/>
                      <a:pt x="29137" y="711566"/>
                    </a:cubicBezTo>
                    <a:cubicBezTo>
                      <a:pt x="18727" y="724362"/>
                      <a:pt x="7883" y="737591"/>
                      <a:pt x="3112" y="753423"/>
                    </a:cubicBezTo>
                    <a:cubicBezTo>
                      <a:pt x="-4912" y="779231"/>
                      <a:pt x="4196" y="806991"/>
                      <a:pt x="12221" y="832799"/>
                    </a:cubicBezTo>
                    <a:cubicBezTo>
                      <a:pt x="77283" y="1042734"/>
                      <a:pt x="73813" y="1266548"/>
                      <a:pt x="93766" y="1485375"/>
                    </a:cubicBezTo>
                    <a:cubicBezTo>
                      <a:pt x="106995" y="1630681"/>
                      <a:pt x="130634" y="1774686"/>
                      <a:pt x="160563" y="1917390"/>
                    </a:cubicBezTo>
                    <a:cubicBezTo>
                      <a:pt x="171407" y="1969223"/>
                      <a:pt x="183552" y="2022140"/>
                      <a:pt x="211095" y="2067467"/>
                    </a:cubicBezTo>
                    <a:cubicBezTo>
                      <a:pt x="238638" y="2112794"/>
                      <a:pt x="284398" y="2150313"/>
                      <a:pt x="337316" y="2154000"/>
                    </a:cubicBezTo>
                    <a:cubicBezTo>
                      <a:pt x="263795" y="2094360"/>
                      <a:pt x="226710" y="1993296"/>
                      <a:pt x="244277" y="1900257"/>
                    </a:cubicBezTo>
                    <a:cubicBezTo>
                      <a:pt x="291772" y="2000453"/>
                      <a:pt x="381341" y="2080046"/>
                      <a:pt x="486309" y="2115180"/>
                    </a:cubicBezTo>
                    <a:cubicBezTo>
                      <a:pt x="476550" y="2085034"/>
                      <a:pt x="482622" y="2050334"/>
                      <a:pt x="501924" y="2025176"/>
                    </a:cubicBezTo>
                    <a:cubicBezTo>
                      <a:pt x="554624" y="2059442"/>
                      <a:pt x="619470" y="2074624"/>
                      <a:pt x="681930" y="2067467"/>
                    </a:cubicBezTo>
                    <a:cubicBezTo>
                      <a:pt x="674773" y="1988741"/>
                      <a:pt x="624024" y="1922161"/>
                      <a:pt x="585854" y="1852978"/>
                    </a:cubicBezTo>
                    <a:cubicBezTo>
                      <a:pt x="547468" y="1783795"/>
                      <a:pt x="521226" y="1695744"/>
                      <a:pt x="562649" y="1628296"/>
                    </a:cubicBezTo>
                    <a:cubicBezTo>
                      <a:pt x="484140" y="1642609"/>
                      <a:pt x="392402" y="1581234"/>
                      <a:pt x="398475" y="1501641"/>
                    </a:cubicBezTo>
                    <a:cubicBezTo>
                      <a:pt x="403029" y="1442217"/>
                      <a:pt x="454211" y="1398842"/>
                      <a:pt x="501490" y="1362624"/>
                    </a:cubicBezTo>
                    <a:cubicBezTo>
                      <a:pt x="437512" y="1330743"/>
                      <a:pt x="362690" y="1331177"/>
                      <a:pt x="293724" y="1312309"/>
                    </a:cubicBezTo>
                    <a:cubicBezTo>
                      <a:pt x="224758" y="1293658"/>
                      <a:pt x="153406" y="1242042"/>
                      <a:pt x="154057" y="1170690"/>
                    </a:cubicBezTo>
                    <a:cubicBezTo>
                      <a:pt x="154274" y="1137725"/>
                      <a:pt x="170322" y="1106495"/>
                      <a:pt x="173359" y="1073530"/>
                    </a:cubicBezTo>
                    <a:cubicBezTo>
                      <a:pt x="175744" y="1047071"/>
                      <a:pt x="169889" y="1020396"/>
                      <a:pt x="164467" y="994371"/>
                    </a:cubicBezTo>
                    <a:cubicBezTo>
                      <a:pt x="144080" y="896560"/>
                      <a:pt x="131502" y="795280"/>
                      <a:pt x="149286" y="697035"/>
                    </a:cubicBezTo>
                    <a:cubicBezTo>
                      <a:pt x="167937" y="594020"/>
                      <a:pt x="218902" y="500113"/>
                      <a:pt x="269000" y="408158"/>
                    </a:cubicBezTo>
                    <a:cubicBezTo>
                      <a:pt x="303700" y="344614"/>
                      <a:pt x="338400" y="281070"/>
                      <a:pt x="373100" y="217525"/>
                    </a:cubicBezTo>
                    <a:cubicBezTo>
                      <a:pt x="409752" y="150728"/>
                      <a:pt x="447488" y="78075"/>
                      <a:pt x="439247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0" name="Freeform: Shape 259">
                <a:extLst>
                  <a:ext uri="{FF2B5EF4-FFF2-40B4-BE49-F238E27FC236}">
                    <a16:creationId xmlns:a16="http://schemas.microsoft.com/office/drawing/2014/main" id="{11A02C2D-8B5A-35ED-D87F-06DF5C25E590}"/>
                  </a:ext>
                </a:extLst>
              </p:cNvPr>
              <p:cNvSpPr/>
              <p:nvPr/>
            </p:nvSpPr>
            <p:spPr>
              <a:xfrm>
                <a:off x="5156570" y="2903212"/>
                <a:ext cx="953815" cy="780466"/>
              </a:xfrm>
              <a:custGeom>
                <a:avLst/>
                <a:gdLst>
                  <a:gd name="connsiteX0" fmla="*/ 0 w 953815"/>
                  <a:gd name="connsiteY0" fmla="*/ 0 h 780466"/>
                  <a:gd name="connsiteX1" fmla="*/ 345915 w 953815"/>
                  <a:gd name="connsiteY1" fmla="*/ 477341 h 780466"/>
                  <a:gd name="connsiteX2" fmla="*/ 448063 w 953815"/>
                  <a:gd name="connsiteY2" fmla="*/ 505969 h 780466"/>
                  <a:gd name="connsiteX3" fmla="*/ 462811 w 953815"/>
                  <a:gd name="connsiteY3" fmla="*/ 426159 h 780466"/>
                  <a:gd name="connsiteX4" fmla="*/ 422255 w 953815"/>
                  <a:gd name="connsiteY4" fmla="*/ 348735 h 780466"/>
                  <a:gd name="connsiteX5" fmla="*/ 546958 w 953815"/>
                  <a:gd name="connsiteY5" fmla="*/ 455871 h 780466"/>
                  <a:gd name="connsiteX6" fmla="*/ 718072 w 953815"/>
                  <a:gd name="connsiteY6" fmla="*/ 539151 h 780466"/>
                  <a:gd name="connsiteX7" fmla="*/ 780315 w 953815"/>
                  <a:gd name="connsiteY7" fmla="*/ 500113 h 780466"/>
                  <a:gd name="connsiteX8" fmla="*/ 780315 w 953815"/>
                  <a:gd name="connsiteY8" fmla="*/ 459991 h 780466"/>
                  <a:gd name="connsiteX9" fmla="*/ 724578 w 953815"/>
                  <a:gd name="connsiteY9" fmla="*/ 327915 h 780466"/>
                  <a:gd name="connsiteX10" fmla="*/ 953815 w 953815"/>
                  <a:gd name="connsiteY10" fmla="*/ 635660 h 780466"/>
                  <a:gd name="connsiteX11" fmla="*/ 880078 w 953815"/>
                  <a:gd name="connsiteY11" fmla="*/ 729783 h 780466"/>
                  <a:gd name="connsiteX12" fmla="*/ 836269 w 953815"/>
                  <a:gd name="connsiteY12" fmla="*/ 771640 h 780466"/>
                  <a:gd name="connsiteX13" fmla="*/ 730000 w 953815"/>
                  <a:gd name="connsiteY13" fmla="*/ 766219 h 780466"/>
                  <a:gd name="connsiteX14" fmla="*/ 0 w 953815"/>
                  <a:gd name="connsiteY14" fmla="*/ 0 h 78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953815" h="780466">
                    <a:moveTo>
                      <a:pt x="0" y="0"/>
                    </a:moveTo>
                    <a:cubicBezTo>
                      <a:pt x="78942" y="181524"/>
                      <a:pt x="198007" y="345698"/>
                      <a:pt x="345915" y="477341"/>
                    </a:cubicBezTo>
                    <a:cubicBezTo>
                      <a:pt x="374543" y="502933"/>
                      <a:pt x="416833" y="528090"/>
                      <a:pt x="448063" y="505969"/>
                    </a:cubicBezTo>
                    <a:cubicBezTo>
                      <a:pt x="471919" y="489052"/>
                      <a:pt x="473221" y="453485"/>
                      <a:pt x="462811" y="426159"/>
                    </a:cubicBezTo>
                    <a:cubicBezTo>
                      <a:pt x="452401" y="399050"/>
                      <a:pt x="433099" y="375844"/>
                      <a:pt x="422255" y="348735"/>
                    </a:cubicBezTo>
                    <a:cubicBezTo>
                      <a:pt x="463895" y="384519"/>
                      <a:pt x="505318" y="420086"/>
                      <a:pt x="546958" y="455871"/>
                    </a:cubicBezTo>
                    <a:cubicBezTo>
                      <a:pt x="596406" y="498378"/>
                      <a:pt x="653010" y="543271"/>
                      <a:pt x="718072" y="539151"/>
                    </a:cubicBezTo>
                    <a:cubicBezTo>
                      <a:pt x="743880" y="537416"/>
                      <a:pt x="771857" y="524837"/>
                      <a:pt x="780315" y="500113"/>
                    </a:cubicBezTo>
                    <a:cubicBezTo>
                      <a:pt x="784653" y="487318"/>
                      <a:pt x="782918" y="473221"/>
                      <a:pt x="780315" y="459991"/>
                    </a:cubicBezTo>
                    <a:cubicBezTo>
                      <a:pt x="771207" y="412713"/>
                      <a:pt x="752122" y="367386"/>
                      <a:pt x="724578" y="327915"/>
                    </a:cubicBezTo>
                    <a:cubicBezTo>
                      <a:pt x="797231" y="433316"/>
                      <a:pt x="873571" y="535898"/>
                      <a:pt x="953815" y="635660"/>
                    </a:cubicBezTo>
                    <a:cubicBezTo>
                      <a:pt x="929308" y="667107"/>
                      <a:pt x="904584" y="698554"/>
                      <a:pt x="880078" y="729783"/>
                    </a:cubicBezTo>
                    <a:cubicBezTo>
                      <a:pt x="867499" y="745832"/>
                      <a:pt x="854486" y="762315"/>
                      <a:pt x="836269" y="771640"/>
                    </a:cubicBezTo>
                    <a:cubicBezTo>
                      <a:pt x="803955" y="788340"/>
                      <a:pt x="764483" y="778363"/>
                      <a:pt x="730000" y="766219"/>
                    </a:cubicBezTo>
                    <a:cubicBezTo>
                      <a:pt x="369338" y="639780"/>
                      <a:pt x="83063" y="320541"/>
                      <a:pt x="0" y="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1" name="Freeform: Shape 260">
                <a:extLst>
                  <a:ext uri="{FF2B5EF4-FFF2-40B4-BE49-F238E27FC236}">
                    <a16:creationId xmlns:a16="http://schemas.microsoft.com/office/drawing/2014/main" id="{7DE96896-2C2E-ED77-3A1F-38C8B8D198A3}"/>
                  </a:ext>
                </a:extLst>
              </p:cNvPr>
              <p:cNvSpPr/>
              <p:nvPr/>
            </p:nvSpPr>
            <p:spPr>
              <a:xfrm>
                <a:off x="6163736" y="3528028"/>
                <a:ext cx="312606" cy="368470"/>
              </a:xfrm>
              <a:custGeom>
                <a:avLst/>
                <a:gdLst>
                  <a:gd name="connsiteX0" fmla="*/ 71569 w 312606"/>
                  <a:gd name="connsiteY0" fmla="*/ 104750 h 368470"/>
                  <a:gd name="connsiteX1" fmla="*/ 131643 w 312606"/>
                  <a:gd name="connsiteY1" fmla="*/ 190633 h 368470"/>
                  <a:gd name="connsiteX2" fmla="*/ 156150 w 312606"/>
                  <a:gd name="connsiteY2" fmla="*/ 152463 h 368470"/>
                  <a:gd name="connsiteX3" fmla="*/ 157885 w 312606"/>
                  <a:gd name="connsiteY3" fmla="*/ 71135 h 368470"/>
                  <a:gd name="connsiteX4" fmla="*/ 200392 w 312606"/>
                  <a:gd name="connsiteY4" fmla="*/ 141619 h 368470"/>
                  <a:gd name="connsiteX5" fmla="*/ 242032 w 312606"/>
                  <a:gd name="connsiteY5" fmla="*/ 157885 h 368470"/>
                  <a:gd name="connsiteX6" fmla="*/ 261334 w 312606"/>
                  <a:gd name="connsiteY6" fmla="*/ 125787 h 368470"/>
                  <a:gd name="connsiteX7" fmla="*/ 265888 w 312606"/>
                  <a:gd name="connsiteY7" fmla="*/ 0 h 368470"/>
                  <a:gd name="connsiteX8" fmla="*/ 312300 w 312606"/>
                  <a:gd name="connsiteY8" fmla="*/ 264370 h 368470"/>
                  <a:gd name="connsiteX9" fmla="*/ 310131 w 312606"/>
                  <a:gd name="connsiteY9" fmla="*/ 281937 h 368470"/>
                  <a:gd name="connsiteX10" fmla="*/ 291480 w 312606"/>
                  <a:gd name="connsiteY10" fmla="*/ 292564 h 368470"/>
                  <a:gd name="connsiteX11" fmla="*/ 0 w 312606"/>
                  <a:gd name="connsiteY11" fmla="*/ 368470 h 368470"/>
                  <a:gd name="connsiteX12" fmla="*/ 100196 w 312606"/>
                  <a:gd name="connsiteY12" fmla="*/ 265238 h 368470"/>
                  <a:gd name="connsiteX13" fmla="*/ 71569 w 312606"/>
                  <a:gd name="connsiteY13" fmla="*/ 104750 h 3684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12606" h="368470">
                    <a:moveTo>
                      <a:pt x="71569" y="104750"/>
                    </a:moveTo>
                    <a:cubicBezTo>
                      <a:pt x="89135" y="134896"/>
                      <a:pt x="109305" y="163740"/>
                      <a:pt x="131643" y="190633"/>
                    </a:cubicBezTo>
                    <a:cubicBezTo>
                      <a:pt x="148776" y="193235"/>
                      <a:pt x="155933" y="169813"/>
                      <a:pt x="156150" y="152463"/>
                    </a:cubicBezTo>
                    <a:cubicBezTo>
                      <a:pt x="156800" y="125354"/>
                      <a:pt x="157234" y="98244"/>
                      <a:pt x="157885" y="71135"/>
                    </a:cubicBezTo>
                    <a:cubicBezTo>
                      <a:pt x="166777" y="97160"/>
                      <a:pt x="181307" y="121450"/>
                      <a:pt x="200392" y="141619"/>
                    </a:cubicBezTo>
                    <a:cubicBezTo>
                      <a:pt x="211236" y="153114"/>
                      <a:pt x="227285" y="164174"/>
                      <a:pt x="242032" y="157885"/>
                    </a:cubicBezTo>
                    <a:cubicBezTo>
                      <a:pt x="253960" y="152680"/>
                      <a:pt x="258732" y="138583"/>
                      <a:pt x="261334" y="125787"/>
                    </a:cubicBezTo>
                    <a:cubicBezTo>
                      <a:pt x="270226" y="84581"/>
                      <a:pt x="271744" y="41640"/>
                      <a:pt x="265888" y="0"/>
                    </a:cubicBezTo>
                    <a:cubicBezTo>
                      <a:pt x="289094" y="86533"/>
                      <a:pt x="304492" y="175235"/>
                      <a:pt x="312300" y="264370"/>
                    </a:cubicBezTo>
                    <a:cubicBezTo>
                      <a:pt x="312733" y="270443"/>
                      <a:pt x="313167" y="276732"/>
                      <a:pt x="310131" y="281937"/>
                    </a:cubicBezTo>
                    <a:cubicBezTo>
                      <a:pt x="306444" y="288226"/>
                      <a:pt x="298636" y="290612"/>
                      <a:pt x="291480" y="292564"/>
                    </a:cubicBezTo>
                    <a:cubicBezTo>
                      <a:pt x="194537" y="319023"/>
                      <a:pt x="97377" y="344180"/>
                      <a:pt x="0" y="368470"/>
                    </a:cubicBezTo>
                    <a:cubicBezTo>
                      <a:pt x="51182" y="363916"/>
                      <a:pt x="90654" y="315987"/>
                      <a:pt x="100196" y="265238"/>
                    </a:cubicBezTo>
                    <a:cubicBezTo>
                      <a:pt x="109522" y="214923"/>
                      <a:pt x="94991" y="162873"/>
                      <a:pt x="71569" y="104750"/>
                    </a:cubicBezTo>
                    <a:close/>
                  </a:path>
                </a:pathLst>
              </a:custGeom>
              <a:solidFill>
                <a:srgbClr val="B76C4D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2" name="Freeform: Shape 261">
                <a:extLst>
                  <a:ext uri="{FF2B5EF4-FFF2-40B4-BE49-F238E27FC236}">
                    <a16:creationId xmlns:a16="http://schemas.microsoft.com/office/drawing/2014/main" id="{6CD7983B-FE27-8281-288E-B1C4BD504769}"/>
                  </a:ext>
                </a:extLst>
              </p:cNvPr>
              <p:cNvSpPr/>
              <p:nvPr/>
            </p:nvSpPr>
            <p:spPr>
              <a:xfrm>
                <a:off x="4661228" y="2683952"/>
                <a:ext cx="460858" cy="556500"/>
              </a:xfrm>
              <a:custGeom>
                <a:avLst/>
                <a:gdLst>
                  <a:gd name="connsiteX0" fmla="*/ 292781 w 460858"/>
                  <a:gd name="connsiteY0" fmla="*/ 0 h 556500"/>
                  <a:gd name="connsiteX1" fmla="*/ 209718 w 460858"/>
                  <a:gd name="connsiteY1" fmla="*/ 148993 h 556500"/>
                  <a:gd name="connsiteX2" fmla="*/ 260033 w 460858"/>
                  <a:gd name="connsiteY2" fmla="*/ 301890 h 556500"/>
                  <a:gd name="connsiteX3" fmla="*/ 302107 w 460858"/>
                  <a:gd name="connsiteY3" fmla="*/ 312733 h 556500"/>
                  <a:gd name="connsiteX4" fmla="*/ 336590 w 460858"/>
                  <a:gd name="connsiteY4" fmla="*/ 296251 h 556500"/>
                  <a:gd name="connsiteX5" fmla="*/ 460859 w 460858"/>
                  <a:gd name="connsiteY5" fmla="*/ 180006 h 556500"/>
                  <a:gd name="connsiteX6" fmla="*/ 285407 w 460858"/>
                  <a:gd name="connsiteY6" fmla="*/ 477558 h 556500"/>
                  <a:gd name="connsiteX7" fmla="*/ 278033 w 460858"/>
                  <a:gd name="connsiteY7" fmla="*/ 402520 h 556500"/>
                  <a:gd name="connsiteX8" fmla="*/ 213838 w 460858"/>
                  <a:gd name="connsiteY8" fmla="*/ 385170 h 556500"/>
                  <a:gd name="connsiteX9" fmla="*/ 185645 w 460858"/>
                  <a:gd name="connsiteY9" fmla="*/ 411845 h 556500"/>
                  <a:gd name="connsiteX10" fmla="*/ 177404 w 460858"/>
                  <a:gd name="connsiteY10" fmla="*/ 331168 h 556500"/>
                  <a:gd name="connsiteX11" fmla="*/ 118197 w 460858"/>
                  <a:gd name="connsiteY11" fmla="*/ 365434 h 556500"/>
                  <a:gd name="connsiteX12" fmla="*/ 0 w 460858"/>
                  <a:gd name="connsiteY12" fmla="*/ 556501 h 556500"/>
                  <a:gd name="connsiteX13" fmla="*/ 292781 w 460858"/>
                  <a:gd name="connsiteY13" fmla="*/ 0 h 556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460858" h="556500">
                    <a:moveTo>
                      <a:pt x="292781" y="0"/>
                    </a:moveTo>
                    <a:cubicBezTo>
                      <a:pt x="258298" y="45761"/>
                      <a:pt x="222947" y="93256"/>
                      <a:pt x="209718" y="148993"/>
                    </a:cubicBezTo>
                    <a:cubicBezTo>
                      <a:pt x="196489" y="204730"/>
                      <a:pt x="211670" y="271527"/>
                      <a:pt x="260033" y="301890"/>
                    </a:cubicBezTo>
                    <a:cubicBezTo>
                      <a:pt x="272612" y="309697"/>
                      <a:pt x="287576" y="314902"/>
                      <a:pt x="302107" y="312733"/>
                    </a:cubicBezTo>
                    <a:cubicBezTo>
                      <a:pt x="314902" y="310781"/>
                      <a:pt x="326180" y="303625"/>
                      <a:pt x="336590" y="296251"/>
                    </a:cubicBezTo>
                    <a:cubicBezTo>
                      <a:pt x="383218" y="263720"/>
                      <a:pt x="425291" y="224465"/>
                      <a:pt x="460859" y="180006"/>
                    </a:cubicBezTo>
                    <a:cubicBezTo>
                      <a:pt x="420086" y="288227"/>
                      <a:pt x="360446" y="389507"/>
                      <a:pt x="285407" y="477558"/>
                    </a:cubicBezTo>
                    <a:cubicBezTo>
                      <a:pt x="288010" y="452184"/>
                      <a:pt x="290395" y="424858"/>
                      <a:pt x="278033" y="402520"/>
                    </a:cubicBezTo>
                    <a:cubicBezTo>
                      <a:pt x="265672" y="380181"/>
                      <a:pt x="232490" y="367603"/>
                      <a:pt x="213838" y="385170"/>
                    </a:cubicBezTo>
                    <a:cubicBezTo>
                      <a:pt x="204079" y="394278"/>
                      <a:pt x="198874" y="410110"/>
                      <a:pt x="185645" y="411845"/>
                    </a:cubicBezTo>
                    <a:cubicBezTo>
                      <a:pt x="188681" y="384736"/>
                      <a:pt x="185862" y="357193"/>
                      <a:pt x="177404" y="331168"/>
                    </a:cubicBezTo>
                    <a:cubicBezTo>
                      <a:pt x="155065" y="319023"/>
                      <a:pt x="131426" y="343746"/>
                      <a:pt x="118197" y="365434"/>
                    </a:cubicBezTo>
                    <a:cubicBezTo>
                      <a:pt x="78726" y="429195"/>
                      <a:pt x="39471" y="492739"/>
                      <a:pt x="0" y="556501"/>
                    </a:cubicBezTo>
                    <a:cubicBezTo>
                      <a:pt x="27977" y="364783"/>
                      <a:pt x="119498" y="182825"/>
                      <a:pt x="292781" y="0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3" name="Freeform: Shape 262">
                <a:extLst>
                  <a:ext uri="{FF2B5EF4-FFF2-40B4-BE49-F238E27FC236}">
                    <a16:creationId xmlns:a16="http://schemas.microsoft.com/office/drawing/2014/main" id="{01001EBD-F2F4-1B20-A050-E2B7210235B7}"/>
                  </a:ext>
                </a:extLst>
              </p:cNvPr>
              <p:cNvSpPr/>
              <p:nvPr/>
            </p:nvSpPr>
            <p:spPr>
              <a:xfrm>
                <a:off x="5157654" y="2545586"/>
                <a:ext cx="947525" cy="793761"/>
              </a:xfrm>
              <a:custGeom>
                <a:avLst/>
                <a:gdLst>
                  <a:gd name="connsiteX0" fmla="*/ 0 w 947525"/>
                  <a:gd name="connsiteY0" fmla="*/ 355024 h 793761"/>
                  <a:gd name="connsiteX1" fmla="*/ 167427 w 947525"/>
                  <a:gd name="connsiteY1" fmla="*/ 441123 h 793761"/>
                  <a:gd name="connsiteX2" fmla="*/ 208417 w 947525"/>
                  <a:gd name="connsiteY2" fmla="*/ 315119 h 793761"/>
                  <a:gd name="connsiteX3" fmla="*/ 315336 w 947525"/>
                  <a:gd name="connsiteY3" fmla="*/ 347867 h 793761"/>
                  <a:gd name="connsiteX4" fmla="*/ 329433 w 947525"/>
                  <a:gd name="connsiteY4" fmla="*/ 239863 h 793761"/>
                  <a:gd name="connsiteX5" fmla="*/ 562139 w 947525"/>
                  <a:gd name="connsiteY5" fmla="*/ 202127 h 793761"/>
                  <a:gd name="connsiteX6" fmla="*/ 628069 w 947525"/>
                  <a:gd name="connsiteY6" fmla="*/ 0 h 793761"/>
                  <a:gd name="connsiteX7" fmla="*/ 947526 w 947525"/>
                  <a:gd name="connsiteY7" fmla="*/ 218176 h 793761"/>
                  <a:gd name="connsiteX8" fmla="*/ 865113 w 947525"/>
                  <a:gd name="connsiteY8" fmla="*/ 179572 h 793761"/>
                  <a:gd name="connsiteX9" fmla="*/ 785954 w 947525"/>
                  <a:gd name="connsiteY9" fmla="*/ 212320 h 793761"/>
                  <a:gd name="connsiteX10" fmla="*/ 762748 w 947525"/>
                  <a:gd name="connsiteY10" fmla="*/ 295383 h 793761"/>
                  <a:gd name="connsiteX11" fmla="*/ 666022 w 947525"/>
                  <a:gd name="connsiteY11" fmla="*/ 268057 h 793761"/>
                  <a:gd name="connsiteX12" fmla="*/ 603996 w 947525"/>
                  <a:gd name="connsiteY12" fmla="*/ 334204 h 793761"/>
                  <a:gd name="connsiteX13" fmla="*/ 494474 w 947525"/>
                  <a:gd name="connsiteY13" fmla="*/ 300588 h 793761"/>
                  <a:gd name="connsiteX14" fmla="*/ 431798 w 947525"/>
                  <a:gd name="connsiteY14" fmla="*/ 436135 h 793761"/>
                  <a:gd name="connsiteX15" fmla="*/ 223381 w 947525"/>
                  <a:gd name="connsiteY15" fmla="*/ 456738 h 793761"/>
                  <a:gd name="connsiteX16" fmla="*/ 185211 w 947525"/>
                  <a:gd name="connsiteY16" fmla="*/ 580140 h 793761"/>
                  <a:gd name="connsiteX17" fmla="*/ 227285 w 947525"/>
                  <a:gd name="connsiteY17" fmla="*/ 793762 h 793761"/>
                  <a:gd name="connsiteX18" fmla="*/ 0 w 947525"/>
                  <a:gd name="connsiteY18" fmla="*/ 355024 h 7937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947525" h="793761">
                    <a:moveTo>
                      <a:pt x="0" y="355024"/>
                    </a:moveTo>
                    <a:cubicBezTo>
                      <a:pt x="49014" y="395146"/>
                      <a:pt x="106486" y="424641"/>
                      <a:pt x="167427" y="441123"/>
                    </a:cubicBezTo>
                    <a:cubicBezTo>
                      <a:pt x="181090" y="399050"/>
                      <a:pt x="194753" y="357193"/>
                      <a:pt x="208417" y="315119"/>
                    </a:cubicBezTo>
                    <a:cubicBezTo>
                      <a:pt x="243984" y="325963"/>
                      <a:pt x="279768" y="337023"/>
                      <a:pt x="315336" y="347867"/>
                    </a:cubicBezTo>
                    <a:cubicBezTo>
                      <a:pt x="337674" y="317288"/>
                      <a:pt x="343313" y="275214"/>
                      <a:pt x="329433" y="239863"/>
                    </a:cubicBezTo>
                    <a:cubicBezTo>
                      <a:pt x="409026" y="241598"/>
                      <a:pt x="493390" y="242249"/>
                      <a:pt x="562139" y="202127"/>
                    </a:cubicBezTo>
                    <a:cubicBezTo>
                      <a:pt x="630889" y="162005"/>
                      <a:pt x="673396" y="65496"/>
                      <a:pt x="628069" y="0"/>
                    </a:cubicBezTo>
                    <a:cubicBezTo>
                      <a:pt x="752989" y="39037"/>
                      <a:pt x="865764" y="116028"/>
                      <a:pt x="947526" y="218176"/>
                    </a:cubicBezTo>
                    <a:cubicBezTo>
                      <a:pt x="921934" y="201477"/>
                      <a:pt x="895259" y="184560"/>
                      <a:pt x="865113" y="179572"/>
                    </a:cubicBezTo>
                    <a:cubicBezTo>
                      <a:pt x="834968" y="174584"/>
                      <a:pt x="800051" y="185428"/>
                      <a:pt x="785954" y="212320"/>
                    </a:cubicBezTo>
                    <a:cubicBezTo>
                      <a:pt x="772508" y="238128"/>
                      <a:pt x="780098" y="272178"/>
                      <a:pt x="762748" y="295383"/>
                    </a:cubicBezTo>
                    <a:cubicBezTo>
                      <a:pt x="732386" y="280419"/>
                      <a:pt x="699855" y="265021"/>
                      <a:pt x="666022" y="268057"/>
                    </a:cubicBezTo>
                    <a:cubicBezTo>
                      <a:pt x="632190" y="271093"/>
                      <a:pt x="598357" y="300805"/>
                      <a:pt x="603996" y="334204"/>
                    </a:cubicBezTo>
                    <a:cubicBezTo>
                      <a:pt x="571248" y="313601"/>
                      <a:pt x="533078" y="301890"/>
                      <a:pt x="494474" y="300588"/>
                    </a:cubicBezTo>
                    <a:cubicBezTo>
                      <a:pt x="469100" y="343530"/>
                      <a:pt x="448280" y="389073"/>
                      <a:pt x="431798" y="436135"/>
                    </a:cubicBezTo>
                    <a:cubicBezTo>
                      <a:pt x="360663" y="417918"/>
                      <a:pt x="274130" y="403821"/>
                      <a:pt x="223381" y="456738"/>
                    </a:cubicBezTo>
                    <a:cubicBezTo>
                      <a:pt x="192802" y="488619"/>
                      <a:pt x="185645" y="536114"/>
                      <a:pt x="185211" y="580140"/>
                    </a:cubicBezTo>
                    <a:cubicBezTo>
                      <a:pt x="184777" y="653227"/>
                      <a:pt x="199091" y="726314"/>
                      <a:pt x="227285" y="793762"/>
                    </a:cubicBezTo>
                    <a:cubicBezTo>
                      <a:pt x="111040" y="665372"/>
                      <a:pt x="31013" y="504234"/>
                      <a:pt x="0" y="355024"/>
                    </a:cubicBezTo>
                    <a:close/>
                  </a:path>
                </a:pathLst>
              </a:custGeom>
              <a:solidFill>
                <a:srgbClr val="EFB89A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4" name="Freeform: Shape 263">
                <a:extLst>
                  <a:ext uri="{FF2B5EF4-FFF2-40B4-BE49-F238E27FC236}">
                    <a16:creationId xmlns:a16="http://schemas.microsoft.com/office/drawing/2014/main" id="{F7D6983C-0BCB-831F-E0CE-5C14D8ED0EDA}"/>
                  </a:ext>
                </a:extLst>
              </p:cNvPr>
              <p:cNvSpPr/>
              <p:nvPr/>
            </p:nvSpPr>
            <p:spPr>
              <a:xfrm>
                <a:off x="5089403" y="4002116"/>
                <a:ext cx="964784" cy="691319"/>
              </a:xfrm>
              <a:custGeom>
                <a:avLst/>
                <a:gdLst>
                  <a:gd name="connsiteX0" fmla="*/ 167362 w 964784"/>
                  <a:gd name="connsiteY0" fmla="*/ 139234 h 691319"/>
                  <a:gd name="connsiteX1" fmla="*/ 58274 w 964784"/>
                  <a:gd name="connsiteY1" fmla="*/ 188464 h 691319"/>
                  <a:gd name="connsiteX2" fmla="*/ 152 w 964784"/>
                  <a:gd name="connsiteY2" fmla="*/ 289745 h 691319"/>
                  <a:gd name="connsiteX3" fmla="*/ 50250 w 964784"/>
                  <a:gd name="connsiteY3" fmla="*/ 395580 h 691319"/>
                  <a:gd name="connsiteX4" fmla="*/ 161724 w 964784"/>
                  <a:gd name="connsiteY4" fmla="*/ 439605 h 691319"/>
                  <a:gd name="connsiteX5" fmla="*/ 153049 w 964784"/>
                  <a:gd name="connsiteY5" fmla="*/ 563874 h 691319"/>
                  <a:gd name="connsiteX6" fmla="*/ 223099 w 964784"/>
                  <a:gd name="connsiteY6" fmla="*/ 663203 h 691319"/>
                  <a:gd name="connsiteX7" fmla="*/ 279053 w 964784"/>
                  <a:gd name="connsiteY7" fmla="*/ 679252 h 691319"/>
                  <a:gd name="connsiteX8" fmla="*/ 763768 w 964784"/>
                  <a:gd name="connsiteY8" fmla="*/ 620696 h 691319"/>
                  <a:gd name="connsiteX9" fmla="*/ 782202 w 964784"/>
                  <a:gd name="connsiteY9" fmla="*/ 607900 h 691319"/>
                  <a:gd name="connsiteX10" fmla="*/ 786974 w 964784"/>
                  <a:gd name="connsiteY10" fmla="*/ 585345 h 691319"/>
                  <a:gd name="connsiteX11" fmla="*/ 789793 w 964784"/>
                  <a:gd name="connsiteY11" fmla="*/ 388206 h 691319"/>
                  <a:gd name="connsiteX12" fmla="*/ 913845 w 964784"/>
                  <a:gd name="connsiteY12" fmla="*/ 360446 h 691319"/>
                  <a:gd name="connsiteX13" fmla="*/ 963293 w 964784"/>
                  <a:gd name="connsiteY13" fmla="*/ 247020 h 691319"/>
                  <a:gd name="connsiteX14" fmla="*/ 852470 w 964784"/>
                  <a:gd name="connsiteY14" fmla="*/ 98895 h 691319"/>
                  <a:gd name="connsiteX15" fmla="*/ 767238 w 964784"/>
                  <a:gd name="connsiteY15" fmla="*/ 0 h 691319"/>
                  <a:gd name="connsiteX16" fmla="*/ 706079 w 964784"/>
                  <a:gd name="connsiteY16" fmla="*/ 90871 h 691319"/>
                  <a:gd name="connsiteX17" fmla="*/ 665524 w 964784"/>
                  <a:gd name="connsiteY17" fmla="*/ 127739 h 691319"/>
                  <a:gd name="connsiteX18" fmla="*/ 635378 w 964784"/>
                  <a:gd name="connsiteY18" fmla="*/ 141402 h 691319"/>
                  <a:gd name="connsiteX19" fmla="*/ 580292 w 964784"/>
                  <a:gd name="connsiteY19" fmla="*/ 245068 h 691319"/>
                  <a:gd name="connsiteX20" fmla="*/ 494843 w 964784"/>
                  <a:gd name="connsiteY20" fmla="*/ 297986 h 691319"/>
                  <a:gd name="connsiteX21" fmla="*/ 391828 w 964784"/>
                  <a:gd name="connsiteY21" fmla="*/ 294733 h 691319"/>
                  <a:gd name="connsiteX22" fmla="*/ 370357 w 964784"/>
                  <a:gd name="connsiteY22" fmla="*/ 286275 h 691319"/>
                  <a:gd name="connsiteX23" fmla="*/ 363851 w 964784"/>
                  <a:gd name="connsiteY23" fmla="*/ 265455 h 691319"/>
                  <a:gd name="connsiteX24" fmla="*/ 364502 w 964784"/>
                  <a:gd name="connsiteY24" fmla="*/ 168512 h 691319"/>
                  <a:gd name="connsiteX25" fmla="*/ 347802 w 964784"/>
                  <a:gd name="connsiteY25" fmla="*/ 112775 h 691319"/>
                  <a:gd name="connsiteX26" fmla="*/ 167362 w 964784"/>
                  <a:gd name="connsiteY26" fmla="*/ 139234 h 6913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964784" h="691319">
                    <a:moveTo>
                      <a:pt x="167362" y="139234"/>
                    </a:moveTo>
                    <a:cubicBezTo>
                      <a:pt x="128542" y="149861"/>
                      <a:pt x="89938" y="163957"/>
                      <a:pt x="58274" y="188464"/>
                    </a:cubicBezTo>
                    <a:cubicBezTo>
                      <a:pt x="26394" y="212971"/>
                      <a:pt x="2104" y="249623"/>
                      <a:pt x="152" y="289745"/>
                    </a:cubicBezTo>
                    <a:cubicBezTo>
                      <a:pt x="-2017" y="330300"/>
                      <a:pt x="19237" y="369771"/>
                      <a:pt x="50250" y="395580"/>
                    </a:cubicBezTo>
                    <a:cubicBezTo>
                      <a:pt x="81480" y="421388"/>
                      <a:pt x="121602" y="434834"/>
                      <a:pt x="161724" y="439605"/>
                    </a:cubicBezTo>
                    <a:cubicBezTo>
                      <a:pt x="150880" y="480161"/>
                      <a:pt x="144807" y="522885"/>
                      <a:pt x="153049" y="563874"/>
                    </a:cubicBezTo>
                    <a:cubicBezTo>
                      <a:pt x="161290" y="605081"/>
                      <a:pt x="185580" y="644335"/>
                      <a:pt x="223099" y="663203"/>
                    </a:cubicBezTo>
                    <a:cubicBezTo>
                      <a:pt x="240449" y="671878"/>
                      <a:pt x="259968" y="675999"/>
                      <a:pt x="279053" y="679252"/>
                    </a:cubicBezTo>
                    <a:cubicBezTo>
                      <a:pt x="441709" y="707012"/>
                      <a:pt x="612389" y="686626"/>
                      <a:pt x="763768" y="620696"/>
                    </a:cubicBezTo>
                    <a:cubicBezTo>
                      <a:pt x="770708" y="617659"/>
                      <a:pt x="778082" y="614189"/>
                      <a:pt x="782202" y="607900"/>
                    </a:cubicBezTo>
                    <a:cubicBezTo>
                      <a:pt x="786540" y="601394"/>
                      <a:pt x="786757" y="593153"/>
                      <a:pt x="786974" y="585345"/>
                    </a:cubicBezTo>
                    <a:cubicBezTo>
                      <a:pt x="787841" y="519632"/>
                      <a:pt x="788709" y="453919"/>
                      <a:pt x="789793" y="388206"/>
                    </a:cubicBezTo>
                    <a:cubicBezTo>
                      <a:pt x="832734" y="394061"/>
                      <a:pt x="878712" y="386254"/>
                      <a:pt x="913845" y="360446"/>
                    </a:cubicBezTo>
                    <a:cubicBezTo>
                      <a:pt x="948762" y="334855"/>
                      <a:pt x="970883" y="289962"/>
                      <a:pt x="963293" y="247020"/>
                    </a:cubicBezTo>
                    <a:cubicBezTo>
                      <a:pt x="952666" y="185428"/>
                      <a:pt x="890640" y="148559"/>
                      <a:pt x="852470" y="98895"/>
                    </a:cubicBezTo>
                    <a:cubicBezTo>
                      <a:pt x="825577" y="63978"/>
                      <a:pt x="807143" y="18651"/>
                      <a:pt x="767238" y="0"/>
                    </a:cubicBezTo>
                    <a:cubicBezTo>
                      <a:pt x="749454" y="32097"/>
                      <a:pt x="729068" y="62460"/>
                      <a:pt x="706079" y="90871"/>
                    </a:cubicBezTo>
                    <a:cubicBezTo>
                      <a:pt x="694585" y="105184"/>
                      <a:pt x="682006" y="119281"/>
                      <a:pt x="665524" y="127739"/>
                    </a:cubicBezTo>
                    <a:cubicBezTo>
                      <a:pt x="655764" y="132727"/>
                      <a:pt x="644704" y="135547"/>
                      <a:pt x="635378" y="141402"/>
                    </a:cubicBezTo>
                    <a:cubicBezTo>
                      <a:pt x="601546" y="162439"/>
                      <a:pt x="601112" y="211019"/>
                      <a:pt x="580292" y="245068"/>
                    </a:cubicBezTo>
                    <a:cubicBezTo>
                      <a:pt x="562291" y="274564"/>
                      <a:pt x="528893" y="291913"/>
                      <a:pt x="494843" y="297986"/>
                    </a:cubicBezTo>
                    <a:cubicBezTo>
                      <a:pt x="460794" y="303842"/>
                      <a:pt x="425877" y="299721"/>
                      <a:pt x="391828" y="294733"/>
                    </a:cubicBezTo>
                    <a:cubicBezTo>
                      <a:pt x="384020" y="293648"/>
                      <a:pt x="375779" y="291913"/>
                      <a:pt x="370357" y="286275"/>
                    </a:cubicBezTo>
                    <a:cubicBezTo>
                      <a:pt x="365369" y="280853"/>
                      <a:pt x="364285" y="272828"/>
                      <a:pt x="363851" y="265455"/>
                    </a:cubicBezTo>
                    <a:cubicBezTo>
                      <a:pt x="361248" y="233140"/>
                      <a:pt x="361465" y="200826"/>
                      <a:pt x="364502" y="168512"/>
                    </a:cubicBezTo>
                    <a:cubicBezTo>
                      <a:pt x="366887" y="144005"/>
                      <a:pt x="377948" y="119281"/>
                      <a:pt x="347802" y="112775"/>
                    </a:cubicBezTo>
                    <a:cubicBezTo>
                      <a:pt x="294451" y="101931"/>
                      <a:pt x="218111" y="125354"/>
                      <a:pt x="167362" y="139234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265" name="Picture 264">
                <a:extLst>
                  <a:ext uri="{FF2B5EF4-FFF2-40B4-BE49-F238E27FC236}">
                    <a16:creationId xmlns:a16="http://schemas.microsoft.com/office/drawing/2014/main" id="{63019FCB-0E9D-2F3C-66C8-89D27B64217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4648103" y="3660751"/>
                <a:ext cx="608463" cy="608463"/>
              </a:xfrm>
              <a:custGeom>
                <a:avLst/>
                <a:gdLst>
                  <a:gd name="connsiteX0" fmla="*/ -357 w 608463"/>
                  <a:gd name="connsiteY0" fmla="*/ 198 h 608463"/>
                  <a:gd name="connsiteX1" fmla="*/ 608107 w 608463"/>
                  <a:gd name="connsiteY1" fmla="*/ 198 h 608463"/>
                  <a:gd name="connsiteX2" fmla="*/ 608107 w 608463"/>
                  <a:gd name="connsiteY2" fmla="*/ 608661 h 608463"/>
                  <a:gd name="connsiteX3" fmla="*/ -357 w 608463"/>
                  <a:gd name="connsiteY3" fmla="*/ 608661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357" y="198"/>
                    </a:moveTo>
                    <a:lnTo>
                      <a:pt x="608107" y="198"/>
                    </a:lnTo>
                    <a:lnTo>
                      <a:pt x="608107" y="608661"/>
                    </a:lnTo>
                    <a:lnTo>
                      <a:pt x="-357" y="608661"/>
                    </a:lnTo>
                    <a:close/>
                  </a:path>
                </a:pathLst>
              </a:custGeom>
            </p:spPr>
          </p:pic>
          <p:pic>
            <p:nvPicPr>
              <p:cNvPr id="266" name="Picture 265">
                <a:extLst>
                  <a:ext uri="{FF2B5EF4-FFF2-40B4-BE49-F238E27FC236}">
                    <a16:creationId xmlns:a16="http://schemas.microsoft.com/office/drawing/2014/main" id="{9BE2C2B9-6B67-58AA-FA3C-A421439476D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406527" y="3488737"/>
                <a:ext cx="608463" cy="608463"/>
              </a:xfrm>
              <a:custGeom>
                <a:avLst/>
                <a:gdLst>
                  <a:gd name="connsiteX0" fmla="*/ -7 w 608463"/>
                  <a:gd name="connsiteY0" fmla="*/ 118 h 608463"/>
                  <a:gd name="connsiteX1" fmla="*/ 608456 w 608463"/>
                  <a:gd name="connsiteY1" fmla="*/ 118 h 608463"/>
                  <a:gd name="connsiteX2" fmla="*/ 608456 w 608463"/>
                  <a:gd name="connsiteY2" fmla="*/ 608582 h 608463"/>
                  <a:gd name="connsiteX3" fmla="*/ -7 w 608463"/>
                  <a:gd name="connsiteY3" fmla="*/ 608582 h 60846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8463" h="608463">
                    <a:moveTo>
                      <a:pt x="-7" y="118"/>
                    </a:moveTo>
                    <a:lnTo>
                      <a:pt x="608456" y="118"/>
                    </a:lnTo>
                    <a:lnTo>
                      <a:pt x="608456" y="608582"/>
                    </a:lnTo>
                    <a:lnTo>
                      <a:pt x="-7" y="608582"/>
                    </a:lnTo>
                    <a:close/>
                  </a:path>
                </a:pathLst>
              </a:custGeom>
            </p:spPr>
          </p:pic>
          <p:sp>
            <p:nvSpPr>
              <p:cNvPr id="267" name="Freeform: Shape 266">
                <a:extLst>
                  <a:ext uri="{FF2B5EF4-FFF2-40B4-BE49-F238E27FC236}">
                    <a16:creationId xmlns:a16="http://schemas.microsoft.com/office/drawing/2014/main" id="{BBFFA7D0-8A09-0D32-2CE4-F89617FCA978}"/>
                  </a:ext>
                </a:extLst>
              </p:cNvPr>
              <p:cNvSpPr/>
              <p:nvPr/>
            </p:nvSpPr>
            <p:spPr>
              <a:xfrm>
                <a:off x="5310334" y="4619125"/>
                <a:ext cx="720674" cy="585704"/>
              </a:xfrm>
              <a:custGeom>
                <a:avLst/>
                <a:gdLst>
                  <a:gd name="connsiteX0" fmla="*/ 0 w 720674"/>
                  <a:gd name="connsiteY0" fmla="*/ 57689 h 585704"/>
                  <a:gd name="connsiteX1" fmla="*/ 151162 w 720674"/>
                  <a:gd name="connsiteY1" fmla="*/ 281286 h 585704"/>
                  <a:gd name="connsiteX2" fmla="*/ 163090 w 720674"/>
                  <a:gd name="connsiteY2" fmla="*/ 294082 h 585704"/>
                  <a:gd name="connsiteX3" fmla="*/ 161355 w 720674"/>
                  <a:gd name="connsiteY3" fmla="*/ 307095 h 585704"/>
                  <a:gd name="connsiteX4" fmla="*/ 118197 w 720674"/>
                  <a:gd name="connsiteY4" fmla="*/ 393628 h 585704"/>
                  <a:gd name="connsiteX5" fmla="*/ 109305 w 720674"/>
                  <a:gd name="connsiteY5" fmla="*/ 420303 h 585704"/>
                  <a:gd name="connsiteX6" fmla="*/ 121450 w 720674"/>
                  <a:gd name="connsiteY6" fmla="*/ 435268 h 585704"/>
                  <a:gd name="connsiteX7" fmla="*/ 396881 w 720674"/>
                  <a:gd name="connsiteY7" fmla="*/ 577971 h 585704"/>
                  <a:gd name="connsiteX8" fmla="*/ 465847 w 720674"/>
                  <a:gd name="connsiteY8" fmla="*/ 582092 h 585704"/>
                  <a:gd name="connsiteX9" fmla="*/ 533946 w 720674"/>
                  <a:gd name="connsiteY9" fmla="*/ 524186 h 585704"/>
                  <a:gd name="connsiteX10" fmla="*/ 566043 w 720674"/>
                  <a:gd name="connsiteY10" fmla="*/ 482112 h 585704"/>
                  <a:gd name="connsiteX11" fmla="*/ 720675 w 720674"/>
                  <a:gd name="connsiteY11" fmla="*/ 413146 h 585704"/>
                  <a:gd name="connsiteX12" fmla="*/ 672745 w 720674"/>
                  <a:gd name="connsiteY12" fmla="*/ 320975 h 585704"/>
                  <a:gd name="connsiteX13" fmla="*/ 555199 w 720674"/>
                  <a:gd name="connsiteY13" fmla="*/ 0 h 585704"/>
                  <a:gd name="connsiteX14" fmla="*/ 479727 w 720674"/>
                  <a:gd name="connsiteY14" fmla="*/ 27977 h 585704"/>
                  <a:gd name="connsiteX15" fmla="*/ 0 w 720674"/>
                  <a:gd name="connsiteY15" fmla="*/ 57689 h 585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720674" h="585704">
                    <a:moveTo>
                      <a:pt x="0" y="57689"/>
                    </a:moveTo>
                    <a:cubicBezTo>
                      <a:pt x="18651" y="148125"/>
                      <a:pt x="74171" y="230321"/>
                      <a:pt x="151162" y="281286"/>
                    </a:cubicBezTo>
                    <a:cubicBezTo>
                      <a:pt x="156150" y="284540"/>
                      <a:pt x="161572" y="288226"/>
                      <a:pt x="163090" y="294082"/>
                    </a:cubicBezTo>
                    <a:cubicBezTo>
                      <a:pt x="164174" y="298420"/>
                      <a:pt x="162873" y="302974"/>
                      <a:pt x="161355" y="307095"/>
                    </a:cubicBezTo>
                    <a:cubicBezTo>
                      <a:pt x="150728" y="337674"/>
                      <a:pt x="136197" y="366735"/>
                      <a:pt x="118197" y="393628"/>
                    </a:cubicBezTo>
                    <a:cubicBezTo>
                      <a:pt x="112775" y="401652"/>
                      <a:pt x="106702" y="410978"/>
                      <a:pt x="109305" y="420303"/>
                    </a:cubicBezTo>
                    <a:cubicBezTo>
                      <a:pt x="111040" y="426593"/>
                      <a:pt x="116245" y="431147"/>
                      <a:pt x="121450" y="435268"/>
                    </a:cubicBezTo>
                    <a:cubicBezTo>
                      <a:pt x="202127" y="500981"/>
                      <a:pt x="296468" y="549994"/>
                      <a:pt x="396881" y="577971"/>
                    </a:cubicBezTo>
                    <a:cubicBezTo>
                      <a:pt x="419436" y="584260"/>
                      <a:pt x="443726" y="589465"/>
                      <a:pt x="465847" y="582092"/>
                    </a:cubicBezTo>
                    <a:cubicBezTo>
                      <a:pt x="494474" y="572549"/>
                      <a:pt x="512041" y="544789"/>
                      <a:pt x="533946" y="524186"/>
                    </a:cubicBezTo>
                    <a:cubicBezTo>
                      <a:pt x="552814" y="506403"/>
                      <a:pt x="543271" y="494691"/>
                      <a:pt x="566043" y="482112"/>
                    </a:cubicBezTo>
                    <a:cubicBezTo>
                      <a:pt x="606816" y="459557"/>
                      <a:pt x="679902" y="435918"/>
                      <a:pt x="720675" y="413146"/>
                    </a:cubicBezTo>
                    <a:cubicBezTo>
                      <a:pt x="714602" y="378880"/>
                      <a:pt x="692264" y="350036"/>
                      <a:pt x="672745" y="320975"/>
                    </a:cubicBezTo>
                    <a:cubicBezTo>
                      <a:pt x="608117" y="225767"/>
                      <a:pt x="567344" y="114293"/>
                      <a:pt x="555199" y="0"/>
                    </a:cubicBezTo>
                    <a:cubicBezTo>
                      <a:pt x="531777" y="13012"/>
                      <a:pt x="505752" y="21037"/>
                      <a:pt x="479727" y="27977"/>
                    </a:cubicBezTo>
                    <a:cubicBezTo>
                      <a:pt x="331601" y="67231"/>
                      <a:pt x="175885" y="77424"/>
                      <a:pt x="0" y="576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8" name="Freeform: Shape 267">
                <a:extLst>
                  <a:ext uri="{FF2B5EF4-FFF2-40B4-BE49-F238E27FC236}">
                    <a16:creationId xmlns:a16="http://schemas.microsoft.com/office/drawing/2014/main" id="{DAD68D5D-7C43-51ED-8603-CCE2515498B4}"/>
                  </a:ext>
                </a:extLst>
              </p:cNvPr>
              <p:cNvSpPr/>
              <p:nvPr/>
            </p:nvSpPr>
            <p:spPr>
              <a:xfrm>
                <a:off x="5401421" y="4758023"/>
                <a:ext cx="100587" cy="146292"/>
              </a:xfrm>
              <a:custGeom>
                <a:avLst/>
                <a:gdLst>
                  <a:gd name="connsiteX0" fmla="*/ 65496 w 100587"/>
                  <a:gd name="connsiteY0" fmla="*/ 146292 h 146292"/>
                  <a:gd name="connsiteX1" fmla="*/ 96076 w 100587"/>
                  <a:gd name="connsiteY1" fmla="*/ 73205 h 146292"/>
                  <a:gd name="connsiteX2" fmla="*/ 98461 w 100587"/>
                  <a:gd name="connsiteY2" fmla="*/ 63229 h 146292"/>
                  <a:gd name="connsiteX3" fmla="*/ 99329 w 100587"/>
                  <a:gd name="connsiteY3" fmla="*/ 58675 h 146292"/>
                  <a:gd name="connsiteX4" fmla="*/ 99762 w 100587"/>
                  <a:gd name="connsiteY4" fmla="*/ 55855 h 146292"/>
                  <a:gd name="connsiteX5" fmla="*/ 100413 w 100587"/>
                  <a:gd name="connsiteY5" fmla="*/ 37855 h 146292"/>
                  <a:gd name="connsiteX6" fmla="*/ 100196 w 100587"/>
                  <a:gd name="connsiteY6" fmla="*/ 34819 h 146292"/>
                  <a:gd name="connsiteX7" fmla="*/ 99762 w 100587"/>
                  <a:gd name="connsiteY7" fmla="*/ 31782 h 146292"/>
                  <a:gd name="connsiteX8" fmla="*/ 97811 w 100587"/>
                  <a:gd name="connsiteY8" fmla="*/ 24408 h 146292"/>
                  <a:gd name="connsiteX9" fmla="*/ 97594 w 100587"/>
                  <a:gd name="connsiteY9" fmla="*/ 23324 h 146292"/>
                  <a:gd name="connsiteX10" fmla="*/ 97160 w 100587"/>
                  <a:gd name="connsiteY10" fmla="*/ 22457 h 146292"/>
                  <a:gd name="connsiteX11" fmla="*/ 95425 w 100587"/>
                  <a:gd name="connsiteY11" fmla="*/ 19203 h 146292"/>
                  <a:gd name="connsiteX12" fmla="*/ 93473 w 100587"/>
                  <a:gd name="connsiteY12" fmla="*/ 16167 h 146292"/>
                  <a:gd name="connsiteX13" fmla="*/ 93039 w 100587"/>
                  <a:gd name="connsiteY13" fmla="*/ 15517 h 146292"/>
                  <a:gd name="connsiteX14" fmla="*/ 92606 w 100587"/>
                  <a:gd name="connsiteY14" fmla="*/ 15083 h 146292"/>
                  <a:gd name="connsiteX15" fmla="*/ 89569 w 100587"/>
                  <a:gd name="connsiteY15" fmla="*/ 12047 h 146292"/>
                  <a:gd name="connsiteX16" fmla="*/ 87401 w 100587"/>
                  <a:gd name="connsiteY16" fmla="*/ 10095 h 146292"/>
                  <a:gd name="connsiteX17" fmla="*/ 80461 w 100587"/>
                  <a:gd name="connsiteY17" fmla="*/ 6191 h 146292"/>
                  <a:gd name="connsiteX18" fmla="*/ 76774 w 100587"/>
                  <a:gd name="connsiteY18" fmla="*/ 4673 h 146292"/>
                  <a:gd name="connsiteX19" fmla="*/ 71786 w 100587"/>
                  <a:gd name="connsiteY19" fmla="*/ 3155 h 146292"/>
                  <a:gd name="connsiteX20" fmla="*/ 60942 w 100587"/>
                  <a:gd name="connsiteY20" fmla="*/ 769 h 146292"/>
                  <a:gd name="connsiteX21" fmla="*/ 40122 w 100587"/>
                  <a:gd name="connsiteY21" fmla="*/ 552 h 146292"/>
                  <a:gd name="connsiteX22" fmla="*/ 30796 w 100587"/>
                  <a:gd name="connsiteY22" fmla="*/ 2938 h 146292"/>
                  <a:gd name="connsiteX23" fmla="*/ 28627 w 100587"/>
                  <a:gd name="connsiteY23" fmla="*/ 4022 h 146292"/>
                  <a:gd name="connsiteX24" fmla="*/ 26242 w 100587"/>
                  <a:gd name="connsiteY24" fmla="*/ 5540 h 146292"/>
                  <a:gd name="connsiteX25" fmla="*/ 18434 w 100587"/>
                  <a:gd name="connsiteY25" fmla="*/ 24625 h 146292"/>
                  <a:gd name="connsiteX26" fmla="*/ 14314 w 100587"/>
                  <a:gd name="connsiteY26" fmla="*/ 51735 h 146292"/>
                  <a:gd name="connsiteX27" fmla="*/ 0 w 100587"/>
                  <a:gd name="connsiteY27" fmla="*/ 91640 h 146292"/>
                  <a:gd name="connsiteX28" fmla="*/ 60725 w 100587"/>
                  <a:gd name="connsiteY28" fmla="*/ 142822 h 146292"/>
                  <a:gd name="connsiteX29" fmla="*/ 65496 w 100587"/>
                  <a:gd name="connsiteY29" fmla="*/ 146292 h 1462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0587" h="146292">
                    <a:moveTo>
                      <a:pt x="65496" y="146292"/>
                    </a:moveTo>
                    <a:cubicBezTo>
                      <a:pt x="78292" y="122653"/>
                      <a:pt x="89352" y="99230"/>
                      <a:pt x="96076" y="73205"/>
                    </a:cubicBezTo>
                    <a:cubicBezTo>
                      <a:pt x="96943" y="69952"/>
                      <a:pt x="97811" y="66482"/>
                      <a:pt x="98461" y="63229"/>
                    </a:cubicBezTo>
                    <a:cubicBezTo>
                      <a:pt x="98678" y="61711"/>
                      <a:pt x="99112" y="60193"/>
                      <a:pt x="99329" y="58675"/>
                    </a:cubicBezTo>
                    <a:cubicBezTo>
                      <a:pt x="99329" y="58241"/>
                      <a:pt x="99545" y="56506"/>
                      <a:pt x="99762" y="55855"/>
                    </a:cubicBezTo>
                    <a:cubicBezTo>
                      <a:pt x="100413" y="50000"/>
                      <a:pt x="100847" y="43927"/>
                      <a:pt x="100413" y="37855"/>
                    </a:cubicBezTo>
                    <a:cubicBezTo>
                      <a:pt x="100413" y="37204"/>
                      <a:pt x="100196" y="35035"/>
                      <a:pt x="100196" y="34819"/>
                    </a:cubicBezTo>
                    <a:cubicBezTo>
                      <a:pt x="99979" y="33734"/>
                      <a:pt x="99979" y="32867"/>
                      <a:pt x="99762" y="31782"/>
                    </a:cubicBezTo>
                    <a:cubicBezTo>
                      <a:pt x="99329" y="29180"/>
                      <a:pt x="98461" y="26794"/>
                      <a:pt x="97811" y="24408"/>
                    </a:cubicBezTo>
                    <a:cubicBezTo>
                      <a:pt x="97594" y="23758"/>
                      <a:pt x="97594" y="23541"/>
                      <a:pt x="97594" y="23324"/>
                    </a:cubicBezTo>
                    <a:cubicBezTo>
                      <a:pt x="97594" y="23107"/>
                      <a:pt x="97377" y="22890"/>
                      <a:pt x="97160" y="22457"/>
                    </a:cubicBezTo>
                    <a:cubicBezTo>
                      <a:pt x="96509" y="21372"/>
                      <a:pt x="96076" y="20288"/>
                      <a:pt x="95425" y="19203"/>
                    </a:cubicBezTo>
                    <a:cubicBezTo>
                      <a:pt x="94774" y="18119"/>
                      <a:pt x="94124" y="17035"/>
                      <a:pt x="93473" y="16167"/>
                    </a:cubicBezTo>
                    <a:cubicBezTo>
                      <a:pt x="93256" y="15950"/>
                      <a:pt x="93039" y="15733"/>
                      <a:pt x="93039" y="15517"/>
                    </a:cubicBezTo>
                    <a:cubicBezTo>
                      <a:pt x="93039" y="15517"/>
                      <a:pt x="92822" y="15300"/>
                      <a:pt x="92606" y="15083"/>
                    </a:cubicBezTo>
                    <a:cubicBezTo>
                      <a:pt x="91521" y="13999"/>
                      <a:pt x="90654" y="12914"/>
                      <a:pt x="89569" y="12047"/>
                    </a:cubicBezTo>
                    <a:cubicBezTo>
                      <a:pt x="89352" y="11830"/>
                      <a:pt x="87617" y="10312"/>
                      <a:pt x="87401" y="10095"/>
                    </a:cubicBezTo>
                    <a:cubicBezTo>
                      <a:pt x="85232" y="8577"/>
                      <a:pt x="82846" y="7275"/>
                      <a:pt x="80461" y="6191"/>
                    </a:cubicBezTo>
                    <a:cubicBezTo>
                      <a:pt x="80461" y="6191"/>
                      <a:pt x="77641" y="5107"/>
                      <a:pt x="76774" y="4673"/>
                    </a:cubicBezTo>
                    <a:cubicBezTo>
                      <a:pt x="75039" y="4022"/>
                      <a:pt x="73521" y="3589"/>
                      <a:pt x="71786" y="3155"/>
                    </a:cubicBezTo>
                    <a:cubicBezTo>
                      <a:pt x="68316" y="2287"/>
                      <a:pt x="64629" y="1420"/>
                      <a:pt x="60942" y="769"/>
                    </a:cubicBezTo>
                    <a:cubicBezTo>
                      <a:pt x="55303" y="-98"/>
                      <a:pt x="45977" y="-315"/>
                      <a:pt x="40122" y="552"/>
                    </a:cubicBezTo>
                    <a:cubicBezTo>
                      <a:pt x="37953" y="769"/>
                      <a:pt x="33616" y="1853"/>
                      <a:pt x="30796" y="2938"/>
                    </a:cubicBezTo>
                    <a:cubicBezTo>
                      <a:pt x="28844" y="3589"/>
                      <a:pt x="30796" y="2721"/>
                      <a:pt x="28627" y="4022"/>
                    </a:cubicBezTo>
                    <a:cubicBezTo>
                      <a:pt x="28194" y="4239"/>
                      <a:pt x="26459" y="5540"/>
                      <a:pt x="26242" y="5540"/>
                    </a:cubicBezTo>
                    <a:cubicBezTo>
                      <a:pt x="20820" y="10528"/>
                      <a:pt x="19519" y="17469"/>
                      <a:pt x="18434" y="24625"/>
                    </a:cubicBezTo>
                    <a:cubicBezTo>
                      <a:pt x="17133" y="33734"/>
                      <a:pt x="16482" y="42843"/>
                      <a:pt x="14314" y="51735"/>
                    </a:cubicBezTo>
                    <a:cubicBezTo>
                      <a:pt x="11061" y="65615"/>
                      <a:pt x="5639" y="78627"/>
                      <a:pt x="0" y="91640"/>
                    </a:cubicBezTo>
                    <a:cubicBezTo>
                      <a:pt x="18217" y="110942"/>
                      <a:pt x="38604" y="128292"/>
                      <a:pt x="60725" y="142822"/>
                    </a:cubicBezTo>
                    <a:cubicBezTo>
                      <a:pt x="62026" y="143473"/>
                      <a:pt x="63761" y="144774"/>
                      <a:pt x="65496" y="146292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69" name="Freeform: Shape 268">
                <a:extLst>
                  <a:ext uri="{FF2B5EF4-FFF2-40B4-BE49-F238E27FC236}">
                    <a16:creationId xmlns:a16="http://schemas.microsoft.com/office/drawing/2014/main" id="{5C85F18A-F331-22C4-2CC5-3F4FC0DE81A6}"/>
                  </a:ext>
                </a:extLst>
              </p:cNvPr>
              <p:cNvSpPr/>
              <p:nvPr/>
            </p:nvSpPr>
            <p:spPr>
              <a:xfrm>
                <a:off x="5592271" y="4619125"/>
                <a:ext cx="438520" cy="585921"/>
              </a:xfrm>
              <a:custGeom>
                <a:avLst/>
                <a:gdLst>
                  <a:gd name="connsiteX0" fmla="*/ 390808 w 438520"/>
                  <a:gd name="connsiteY0" fmla="*/ 320975 h 585921"/>
                  <a:gd name="connsiteX1" fmla="*/ 273262 w 438520"/>
                  <a:gd name="connsiteY1" fmla="*/ 0 h 585921"/>
                  <a:gd name="connsiteX2" fmla="*/ 197790 w 438520"/>
                  <a:gd name="connsiteY2" fmla="*/ 27977 h 585921"/>
                  <a:gd name="connsiteX3" fmla="*/ 185645 w 438520"/>
                  <a:gd name="connsiteY3" fmla="*/ 31013 h 585921"/>
                  <a:gd name="connsiteX4" fmla="*/ 197790 w 438520"/>
                  <a:gd name="connsiteY4" fmla="*/ 170030 h 585921"/>
                  <a:gd name="connsiteX5" fmla="*/ 132294 w 438520"/>
                  <a:gd name="connsiteY5" fmla="*/ 404254 h 585921"/>
                  <a:gd name="connsiteX6" fmla="*/ 0 w 438520"/>
                  <a:gd name="connsiteY6" fmla="*/ 535897 h 585921"/>
                  <a:gd name="connsiteX7" fmla="*/ 114727 w 438520"/>
                  <a:gd name="connsiteY7" fmla="*/ 578188 h 585921"/>
                  <a:gd name="connsiteX8" fmla="*/ 183693 w 438520"/>
                  <a:gd name="connsiteY8" fmla="*/ 582309 h 585921"/>
                  <a:gd name="connsiteX9" fmla="*/ 251792 w 438520"/>
                  <a:gd name="connsiteY9" fmla="*/ 524403 h 585921"/>
                  <a:gd name="connsiteX10" fmla="*/ 283889 w 438520"/>
                  <a:gd name="connsiteY10" fmla="*/ 482329 h 585921"/>
                  <a:gd name="connsiteX11" fmla="*/ 438521 w 438520"/>
                  <a:gd name="connsiteY11" fmla="*/ 413363 h 585921"/>
                  <a:gd name="connsiteX12" fmla="*/ 390808 w 438520"/>
                  <a:gd name="connsiteY12" fmla="*/ 320975 h 5859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38520" h="585921">
                    <a:moveTo>
                      <a:pt x="390808" y="320975"/>
                    </a:moveTo>
                    <a:cubicBezTo>
                      <a:pt x="326180" y="225767"/>
                      <a:pt x="285407" y="114293"/>
                      <a:pt x="273262" y="0"/>
                    </a:cubicBezTo>
                    <a:cubicBezTo>
                      <a:pt x="249840" y="13012"/>
                      <a:pt x="223815" y="21037"/>
                      <a:pt x="197790" y="27977"/>
                    </a:cubicBezTo>
                    <a:cubicBezTo>
                      <a:pt x="193669" y="29061"/>
                      <a:pt x="189765" y="29929"/>
                      <a:pt x="185645" y="31013"/>
                    </a:cubicBezTo>
                    <a:cubicBezTo>
                      <a:pt x="195187" y="76773"/>
                      <a:pt x="199525" y="123402"/>
                      <a:pt x="197790" y="170030"/>
                    </a:cubicBezTo>
                    <a:cubicBezTo>
                      <a:pt x="194970" y="252442"/>
                      <a:pt x="173717" y="332686"/>
                      <a:pt x="132294" y="404254"/>
                    </a:cubicBezTo>
                    <a:cubicBezTo>
                      <a:pt x="100847" y="458256"/>
                      <a:pt x="56604" y="508354"/>
                      <a:pt x="0" y="535897"/>
                    </a:cubicBezTo>
                    <a:cubicBezTo>
                      <a:pt x="37086" y="553031"/>
                      <a:pt x="75472" y="567344"/>
                      <a:pt x="114727" y="578188"/>
                    </a:cubicBezTo>
                    <a:cubicBezTo>
                      <a:pt x="137282" y="584477"/>
                      <a:pt x="161572" y="589682"/>
                      <a:pt x="183693" y="582309"/>
                    </a:cubicBezTo>
                    <a:cubicBezTo>
                      <a:pt x="212320" y="572766"/>
                      <a:pt x="229887" y="545006"/>
                      <a:pt x="251792" y="524403"/>
                    </a:cubicBezTo>
                    <a:cubicBezTo>
                      <a:pt x="270660" y="506619"/>
                      <a:pt x="261117" y="494908"/>
                      <a:pt x="283889" y="482329"/>
                    </a:cubicBezTo>
                    <a:cubicBezTo>
                      <a:pt x="324661" y="459774"/>
                      <a:pt x="397748" y="436135"/>
                      <a:pt x="438521" y="413363"/>
                    </a:cubicBezTo>
                    <a:cubicBezTo>
                      <a:pt x="432882" y="378663"/>
                      <a:pt x="410544" y="349819"/>
                      <a:pt x="390808" y="320975"/>
                    </a:cubicBezTo>
                    <a:close/>
                  </a:path>
                </a:pathLst>
              </a:custGeom>
              <a:solidFill>
                <a:srgbClr val="F6C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0" name="Freeform: Shape 269">
                <a:extLst>
                  <a:ext uri="{FF2B5EF4-FFF2-40B4-BE49-F238E27FC236}">
                    <a16:creationId xmlns:a16="http://schemas.microsoft.com/office/drawing/2014/main" id="{8757662E-3822-00B0-AE8F-E09A94BC533C}"/>
                  </a:ext>
                </a:extLst>
              </p:cNvPr>
              <p:cNvSpPr/>
              <p:nvPr/>
            </p:nvSpPr>
            <p:spPr>
              <a:xfrm>
                <a:off x="5862887" y="3797392"/>
                <a:ext cx="1377389" cy="1443814"/>
              </a:xfrm>
              <a:custGeom>
                <a:avLst/>
                <a:gdLst>
                  <a:gd name="connsiteX0" fmla="*/ 310392 w 1377389"/>
                  <a:gd name="connsiteY0" fmla="*/ 1332040 h 1443814"/>
                  <a:gd name="connsiteX1" fmla="*/ 15008 w 1377389"/>
                  <a:gd name="connsiteY1" fmla="*/ 590545 h 1443814"/>
                  <a:gd name="connsiteX2" fmla="*/ 133205 w 1377389"/>
                  <a:gd name="connsiteY2" fmla="*/ 575581 h 1443814"/>
                  <a:gd name="connsiteX3" fmla="*/ 194581 w 1377389"/>
                  <a:gd name="connsiteY3" fmla="*/ 478204 h 1443814"/>
                  <a:gd name="connsiteX4" fmla="*/ 147736 w 1377389"/>
                  <a:gd name="connsiteY4" fmla="*/ 381044 h 1443814"/>
                  <a:gd name="connsiteX5" fmla="*/ 17394 w 1377389"/>
                  <a:gd name="connsiteY5" fmla="*/ 210580 h 1443814"/>
                  <a:gd name="connsiteX6" fmla="*/ 2863 w 1377389"/>
                  <a:gd name="connsiteY6" fmla="*/ 122529 h 1443814"/>
                  <a:gd name="connsiteX7" fmla="*/ 8719 w 1377389"/>
                  <a:gd name="connsiteY7" fmla="*/ 85877 h 1443814"/>
                  <a:gd name="connsiteX8" fmla="*/ 47539 w 1377389"/>
                  <a:gd name="connsiteY8" fmla="*/ 80239 h 1443814"/>
                  <a:gd name="connsiteX9" fmla="*/ 369598 w 1377389"/>
                  <a:gd name="connsiteY9" fmla="*/ 90649 h 1443814"/>
                  <a:gd name="connsiteX10" fmla="*/ 569340 w 1377389"/>
                  <a:gd name="connsiteY10" fmla="*/ 19947 h 1443814"/>
                  <a:gd name="connsiteX11" fmla="*/ 776239 w 1377389"/>
                  <a:gd name="connsiteY11" fmla="*/ 19297 h 1443814"/>
                  <a:gd name="connsiteX12" fmla="*/ 819397 w 1377389"/>
                  <a:gd name="connsiteY12" fmla="*/ 59419 h 1443814"/>
                  <a:gd name="connsiteX13" fmla="*/ 780793 w 1377389"/>
                  <a:gd name="connsiteY13" fmla="*/ 215135 h 1443814"/>
                  <a:gd name="connsiteX14" fmla="*/ 1177891 w 1377389"/>
                  <a:gd name="connsiteY14" fmla="*/ 351332 h 1443814"/>
                  <a:gd name="connsiteX15" fmla="*/ 1303895 w 1377389"/>
                  <a:gd name="connsiteY15" fmla="*/ 519410 h 1443814"/>
                  <a:gd name="connsiteX16" fmla="*/ 1295220 w 1377389"/>
                  <a:gd name="connsiteY16" fmla="*/ 1127527 h 1443814"/>
                  <a:gd name="connsiteX17" fmla="*/ 1225386 w 1377389"/>
                  <a:gd name="connsiteY17" fmla="*/ 1202782 h 1443814"/>
                  <a:gd name="connsiteX18" fmla="*/ 1173119 w 1377389"/>
                  <a:gd name="connsiteY18" fmla="*/ 1233145 h 1443814"/>
                  <a:gd name="connsiteX19" fmla="*/ 1119985 w 1377389"/>
                  <a:gd name="connsiteY19" fmla="*/ 1301244 h 1443814"/>
                  <a:gd name="connsiteX20" fmla="*/ 944967 w 1377389"/>
                  <a:gd name="connsiteY20" fmla="*/ 1397970 h 1443814"/>
                  <a:gd name="connsiteX21" fmla="*/ 757154 w 1377389"/>
                  <a:gd name="connsiteY21" fmla="*/ 1442429 h 1443814"/>
                  <a:gd name="connsiteX22" fmla="*/ 591461 w 1377389"/>
                  <a:gd name="connsiteY22" fmla="*/ 1432019 h 1443814"/>
                  <a:gd name="connsiteX23" fmla="*/ 303452 w 1377389"/>
                  <a:gd name="connsiteY23" fmla="*/ 1322280 h 1443814"/>
                  <a:gd name="connsiteX24" fmla="*/ 289355 w 1377389"/>
                  <a:gd name="connsiteY24" fmla="*/ 1317075 h 1443814"/>
                  <a:gd name="connsiteX25" fmla="*/ 310392 w 1377389"/>
                  <a:gd name="connsiteY25" fmla="*/ 1332040 h 14438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77389" h="1443814">
                    <a:moveTo>
                      <a:pt x="310392" y="1332040"/>
                    </a:moveTo>
                    <a:cubicBezTo>
                      <a:pt x="77468" y="1172637"/>
                      <a:pt x="-44632" y="866410"/>
                      <a:pt x="15008" y="590545"/>
                    </a:cubicBezTo>
                    <a:cubicBezTo>
                      <a:pt x="54913" y="596834"/>
                      <a:pt x="97638" y="594449"/>
                      <a:pt x="133205" y="575581"/>
                    </a:cubicBezTo>
                    <a:cubicBezTo>
                      <a:pt x="168989" y="556712"/>
                      <a:pt x="196099" y="518759"/>
                      <a:pt x="194581" y="478204"/>
                    </a:cubicBezTo>
                    <a:cubicBezTo>
                      <a:pt x="193279" y="441769"/>
                      <a:pt x="170074" y="410105"/>
                      <a:pt x="147736" y="381044"/>
                    </a:cubicBezTo>
                    <a:cubicBezTo>
                      <a:pt x="104361" y="324223"/>
                      <a:pt x="60769" y="267402"/>
                      <a:pt x="17394" y="210580"/>
                    </a:cubicBezTo>
                    <a:cubicBezTo>
                      <a:pt x="11755" y="183037"/>
                      <a:pt x="7201" y="152892"/>
                      <a:pt x="2863" y="122529"/>
                    </a:cubicBezTo>
                    <a:cubicBezTo>
                      <a:pt x="911" y="109734"/>
                      <a:pt x="-173" y="94986"/>
                      <a:pt x="8719" y="85877"/>
                    </a:cubicBezTo>
                    <a:cubicBezTo>
                      <a:pt x="18261" y="76118"/>
                      <a:pt x="34093" y="77853"/>
                      <a:pt x="47539" y="80239"/>
                    </a:cubicBezTo>
                    <a:cubicBezTo>
                      <a:pt x="154025" y="99540"/>
                      <a:pt x="264197" y="115372"/>
                      <a:pt x="369598" y="90649"/>
                    </a:cubicBezTo>
                    <a:cubicBezTo>
                      <a:pt x="438348" y="74383"/>
                      <a:pt x="502109" y="41418"/>
                      <a:pt x="569340" y="19947"/>
                    </a:cubicBezTo>
                    <a:cubicBezTo>
                      <a:pt x="636571" y="-1523"/>
                      <a:pt x="712477" y="-11066"/>
                      <a:pt x="776239" y="19297"/>
                    </a:cubicBezTo>
                    <a:cubicBezTo>
                      <a:pt x="794456" y="27972"/>
                      <a:pt x="811806" y="40767"/>
                      <a:pt x="819397" y="59419"/>
                    </a:cubicBezTo>
                    <a:cubicBezTo>
                      <a:pt x="839783" y="111252"/>
                      <a:pt x="772552" y="161784"/>
                      <a:pt x="780793" y="215135"/>
                    </a:cubicBezTo>
                    <a:cubicBezTo>
                      <a:pt x="921111" y="235738"/>
                      <a:pt x="1069236" y="259811"/>
                      <a:pt x="1177891" y="351332"/>
                    </a:cubicBezTo>
                    <a:cubicBezTo>
                      <a:pt x="1231892" y="396659"/>
                      <a:pt x="1272448" y="456299"/>
                      <a:pt x="1303895" y="519410"/>
                    </a:cubicBezTo>
                    <a:cubicBezTo>
                      <a:pt x="1398235" y="709175"/>
                      <a:pt x="1408428" y="948388"/>
                      <a:pt x="1295220" y="1127527"/>
                    </a:cubicBezTo>
                    <a:cubicBezTo>
                      <a:pt x="1276786" y="1156805"/>
                      <a:pt x="1254664" y="1184565"/>
                      <a:pt x="1225386" y="1202782"/>
                    </a:cubicBezTo>
                    <a:cubicBezTo>
                      <a:pt x="1208253" y="1213409"/>
                      <a:pt x="1188734" y="1220566"/>
                      <a:pt x="1173119" y="1233145"/>
                    </a:cubicBezTo>
                    <a:cubicBezTo>
                      <a:pt x="1150564" y="1251362"/>
                      <a:pt x="1137986" y="1278688"/>
                      <a:pt x="1119985" y="1301244"/>
                    </a:cubicBezTo>
                    <a:cubicBezTo>
                      <a:pt x="1077911" y="1354161"/>
                      <a:pt x="1009379" y="1377367"/>
                      <a:pt x="944967" y="1397970"/>
                    </a:cubicBezTo>
                    <a:cubicBezTo>
                      <a:pt x="883592" y="1417488"/>
                      <a:pt x="821565" y="1437224"/>
                      <a:pt x="757154" y="1442429"/>
                    </a:cubicBezTo>
                    <a:cubicBezTo>
                      <a:pt x="701851" y="1446766"/>
                      <a:pt x="646331" y="1440260"/>
                      <a:pt x="591461" y="1432019"/>
                    </a:cubicBezTo>
                    <a:cubicBezTo>
                      <a:pt x="488229" y="1416404"/>
                      <a:pt x="380876" y="1392114"/>
                      <a:pt x="303452" y="1322280"/>
                    </a:cubicBezTo>
                    <a:cubicBezTo>
                      <a:pt x="299548" y="1318594"/>
                      <a:pt x="294126" y="1314690"/>
                      <a:pt x="289355" y="1317075"/>
                    </a:cubicBezTo>
                    <a:cubicBezTo>
                      <a:pt x="284584" y="1319461"/>
                      <a:pt x="290222" y="1329220"/>
                      <a:pt x="310392" y="1332040"/>
                    </a:cubicBezTo>
                    <a:close/>
                  </a:path>
                </a:pathLst>
              </a:custGeom>
              <a:solidFill>
                <a:srgbClr val="F2AD85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1" name="Freeform: Shape 270">
                <a:extLst>
                  <a:ext uri="{FF2B5EF4-FFF2-40B4-BE49-F238E27FC236}">
                    <a16:creationId xmlns:a16="http://schemas.microsoft.com/office/drawing/2014/main" id="{02267365-C593-8EB9-84F8-C087834BF09A}"/>
                  </a:ext>
                </a:extLst>
              </p:cNvPr>
              <p:cNvSpPr/>
              <p:nvPr/>
            </p:nvSpPr>
            <p:spPr>
              <a:xfrm>
                <a:off x="5317956" y="5056561"/>
                <a:ext cx="456511" cy="329152"/>
              </a:xfrm>
              <a:custGeom>
                <a:avLst/>
                <a:gdLst>
                  <a:gd name="connsiteX0" fmla="*/ 114912 w 456511"/>
                  <a:gd name="connsiteY0" fmla="*/ 0 h 329152"/>
                  <a:gd name="connsiteX1" fmla="*/ 455188 w 456511"/>
                  <a:gd name="connsiteY1" fmla="*/ 140752 h 329152"/>
                  <a:gd name="connsiteX2" fmla="*/ 434802 w 456511"/>
                  <a:gd name="connsiteY2" fmla="*/ 190633 h 329152"/>
                  <a:gd name="connsiteX3" fmla="*/ 345233 w 456511"/>
                  <a:gd name="connsiteY3" fmla="*/ 291046 h 329152"/>
                  <a:gd name="connsiteX4" fmla="*/ 309882 w 456511"/>
                  <a:gd name="connsiteY4" fmla="*/ 321842 h 329152"/>
                  <a:gd name="connsiteX5" fmla="*/ 221614 w 456511"/>
                  <a:gd name="connsiteY5" fmla="*/ 317288 h 329152"/>
                  <a:gd name="connsiteX6" fmla="*/ 18186 w 456511"/>
                  <a:gd name="connsiteY6" fmla="*/ 180874 h 329152"/>
                  <a:gd name="connsiteX7" fmla="*/ 1053 w 456511"/>
                  <a:gd name="connsiteY7" fmla="*/ 138800 h 329152"/>
                  <a:gd name="connsiteX8" fmla="*/ 79778 w 456511"/>
                  <a:gd name="connsiteY8" fmla="*/ 90220 h 329152"/>
                  <a:gd name="connsiteX9" fmla="*/ 114912 w 456511"/>
                  <a:gd name="connsiteY9" fmla="*/ 0 h 3291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6511" h="329152">
                    <a:moveTo>
                      <a:pt x="114912" y="0"/>
                    </a:moveTo>
                    <a:cubicBezTo>
                      <a:pt x="209036" y="82196"/>
                      <a:pt x="330485" y="132294"/>
                      <a:pt x="455188" y="140752"/>
                    </a:cubicBezTo>
                    <a:cubicBezTo>
                      <a:pt x="460827" y="158752"/>
                      <a:pt x="447381" y="176536"/>
                      <a:pt x="434802" y="190633"/>
                    </a:cubicBezTo>
                    <a:cubicBezTo>
                      <a:pt x="404873" y="224032"/>
                      <a:pt x="375162" y="257647"/>
                      <a:pt x="345233" y="291046"/>
                    </a:cubicBezTo>
                    <a:cubicBezTo>
                      <a:pt x="334823" y="302757"/>
                      <a:pt x="323979" y="314685"/>
                      <a:pt x="309882" y="321842"/>
                    </a:cubicBezTo>
                    <a:cubicBezTo>
                      <a:pt x="282773" y="335505"/>
                      <a:pt x="250242" y="327698"/>
                      <a:pt x="221614" y="317288"/>
                    </a:cubicBezTo>
                    <a:cubicBezTo>
                      <a:pt x="144190" y="288877"/>
                      <a:pt x="73923" y="241599"/>
                      <a:pt x="18186" y="180874"/>
                    </a:cubicBezTo>
                    <a:cubicBezTo>
                      <a:pt x="7559" y="169162"/>
                      <a:pt x="-3502" y="153981"/>
                      <a:pt x="1053" y="138800"/>
                    </a:cubicBezTo>
                    <a:cubicBezTo>
                      <a:pt x="33150" y="138800"/>
                      <a:pt x="62428" y="117329"/>
                      <a:pt x="79778" y="90220"/>
                    </a:cubicBezTo>
                    <a:cubicBezTo>
                      <a:pt x="97779" y="63327"/>
                      <a:pt x="105803" y="31447"/>
                      <a:pt x="114912" y="0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2" name="Freeform: Shape 271">
                <a:extLst>
                  <a:ext uri="{FF2B5EF4-FFF2-40B4-BE49-F238E27FC236}">
                    <a16:creationId xmlns:a16="http://schemas.microsoft.com/office/drawing/2014/main" id="{818EE6A3-F4F5-3B8C-BA6B-3F549E7838F7}"/>
                  </a:ext>
                </a:extLst>
              </p:cNvPr>
              <p:cNvSpPr/>
              <p:nvPr/>
            </p:nvSpPr>
            <p:spPr>
              <a:xfrm>
                <a:off x="6013182" y="5023598"/>
                <a:ext cx="74437" cy="74359"/>
              </a:xfrm>
              <a:custGeom>
                <a:avLst/>
                <a:gdLst>
                  <a:gd name="connsiteX0" fmla="*/ 13706 w 74437"/>
                  <a:gd name="connsiteY0" fmla="*/ 61157 h 74359"/>
                  <a:gd name="connsiteX1" fmla="*/ 29755 w 74437"/>
                  <a:gd name="connsiteY1" fmla="*/ 72435 h 74359"/>
                  <a:gd name="connsiteX2" fmla="*/ 73563 w 74437"/>
                  <a:gd name="connsiteY2" fmla="*/ 48796 h 74359"/>
                  <a:gd name="connsiteX3" fmla="*/ 73346 w 74437"/>
                  <a:gd name="connsiteY3" fmla="*/ 33397 h 74359"/>
                  <a:gd name="connsiteX4" fmla="*/ 46020 w 74437"/>
                  <a:gd name="connsiteY4" fmla="*/ 1950 h 74359"/>
                  <a:gd name="connsiteX5" fmla="*/ 6549 w 74437"/>
                  <a:gd name="connsiteY5" fmla="*/ 12794 h 74359"/>
                  <a:gd name="connsiteX6" fmla="*/ 13706 w 74437"/>
                  <a:gd name="connsiteY6" fmla="*/ 61157 h 743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4437" h="74359">
                    <a:moveTo>
                      <a:pt x="13706" y="61157"/>
                    </a:moveTo>
                    <a:cubicBezTo>
                      <a:pt x="19345" y="76339"/>
                      <a:pt x="24333" y="57253"/>
                      <a:pt x="29755" y="72435"/>
                    </a:cubicBezTo>
                    <a:cubicBezTo>
                      <a:pt x="47538" y="71784"/>
                      <a:pt x="68792" y="65928"/>
                      <a:pt x="73563" y="48796"/>
                    </a:cubicBezTo>
                    <a:cubicBezTo>
                      <a:pt x="74865" y="43807"/>
                      <a:pt x="74648" y="38386"/>
                      <a:pt x="73346" y="33397"/>
                    </a:cubicBezTo>
                    <a:cubicBezTo>
                      <a:pt x="70093" y="19300"/>
                      <a:pt x="59683" y="6505"/>
                      <a:pt x="46020" y="1950"/>
                    </a:cubicBezTo>
                    <a:cubicBezTo>
                      <a:pt x="32357" y="-2821"/>
                      <a:pt x="15658" y="1300"/>
                      <a:pt x="6549" y="12794"/>
                    </a:cubicBezTo>
                    <a:cubicBezTo>
                      <a:pt x="-9933" y="33831"/>
                      <a:pt x="9368" y="103014"/>
                      <a:pt x="13706" y="61157"/>
                    </a:cubicBezTo>
                    <a:close/>
                  </a:path>
                </a:pathLst>
              </a:custGeom>
              <a:solidFill>
                <a:srgbClr val="5F5173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3" name="Freeform: Shape 272">
                <a:extLst>
                  <a:ext uri="{FF2B5EF4-FFF2-40B4-BE49-F238E27FC236}">
                    <a16:creationId xmlns:a16="http://schemas.microsoft.com/office/drawing/2014/main" id="{506B5410-834E-605A-4B9D-C6972673C4D8}"/>
                  </a:ext>
                </a:extLst>
              </p:cNvPr>
              <p:cNvSpPr/>
              <p:nvPr/>
            </p:nvSpPr>
            <p:spPr>
              <a:xfrm>
                <a:off x="5411894" y="5136124"/>
                <a:ext cx="47071" cy="63353"/>
              </a:xfrm>
              <a:custGeom>
                <a:avLst/>
                <a:gdLst>
                  <a:gd name="connsiteX0" fmla="*/ 38974 w 47071"/>
                  <a:gd name="connsiteY0" fmla="*/ 1114 h 63353"/>
                  <a:gd name="connsiteX1" fmla="*/ 29215 w 47071"/>
                  <a:gd name="connsiteY1" fmla="*/ 2416 h 63353"/>
                  <a:gd name="connsiteX2" fmla="*/ 14034 w 47071"/>
                  <a:gd name="connsiteY2" fmla="*/ 22585 h 63353"/>
                  <a:gd name="connsiteX3" fmla="*/ 154 w 47071"/>
                  <a:gd name="connsiteY3" fmla="*/ 51213 h 63353"/>
                  <a:gd name="connsiteX4" fmla="*/ 15769 w 47071"/>
                  <a:gd name="connsiteY4" fmla="*/ 63141 h 63353"/>
                  <a:gd name="connsiteX5" fmla="*/ 44179 w 47071"/>
                  <a:gd name="connsiteY5" fmla="*/ 32995 h 63353"/>
                  <a:gd name="connsiteX6" fmla="*/ 38974 w 47071"/>
                  <a:gd name="connsiteY6" fmla="*/ 1114 h 63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7071" h="63353">
                    <a:moveTo>
                      <a:pt x="38974" y="1114"/>
                    </a:moveTo>
                    <a:cubicBezTo>
                      <a:pt x="35938" y="-1054"/>
                      <a:pt x="31818" y="247"/>
                      <a:pt x="29215" y="2416"/>
                    </a:cubicBezTo>
                    <a:cubicBezTo>
                      <a:pt x="23143" y="7838"/>
                      <a:pt x="19889" y="16513"/>
                      <a:pt x="14034" y="22585"/>
                    </a:cubicBezTo>
                    <a:cubicBezTo>
                      <a:pt x="6009" y="30826"/>
                      <a:pt x="-1147" y="38851"/>
                      <a:pt x="154" y="51213"/>
                    </a:cubicBezTo>
                    <a:cubicBezTo>
                      <a:pt x="1238" y="59671"/>
                      <a:pt x="7094" y="64442"/>
                      <a:pt x="15769" y="63141"/>
                    </a:cubicBezTo>
                    <a:cubicBezTo>
                      <a:pt x="30950" y="60538"/>
                      <a:pt x="39625" y="46658"/>
                      <a:pt x="44179" y="32995"/>
                    </a:cubicBezTo>
                    <a:cubicBezTo>
                      <a:pt x="48300" y="22368"/>
                      <a:pt x="49167" y="8488"/>
                      <a:pt x="38974" y="1114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4" name="Freeform: Shape 273">
                <a:extLst>
                  <a:ext uri="{FF2B5EF4-FFF2-40B4-BE49-F238E27FC236}">
                    <a16:creationId xmlns:a16="http://schemas.microsoft.com/office/drawing/2014/main" id="{8F425CA0-B406-0FC2-1F0A-CB64589CDC94}"/>
                  </a:ext>
                </a:extLst>
              </p:cNvPr>
              <p:cNvSpPr/>
              <p:nvPr/>
            </p:nvSpPr>
            <p:spPr>
              <a:xfrm>
                <a:off x="5388635" y="5211832"/>
                <a:ext cx="18780" cy="16561"/>
              </a:xfrm>
              <a:custGeom>
                <a:avLst/>
                <a:gdLst>
                  <a:gd name="connsiteX0" fmla="*/ 18208 w 18780"/>
                  <a:gd name="connsiteY0" fmla="*/ 4566 h 16561"/>
                  <a:gd name="connsiteX1" fmla="*/ 7798 w 18780"/>
                  <a:gd name="connsiteY1" fmla="*/ 1096 h 16561"/>
                  <a:gd name="connsiteX2" fmla="*/ 3244 w 18780"/>
                  <a:gd name="connsiteY2" fmla="*/ 4132 h 16561"/>
                  <a:gd name="connsiteX3" fmla="*/ 641 w 18780"/>
                  <a:gd name="connsiteY3" fmla="*/ 12373 h 16561"/>
                  <a:gd name="connsiteX4" fmla="*/ 8449 w 18780"/>
                  <a:gd name="connsiteY4" fmla="*/ 16277 h 16561"/>
                  <a:gd name="connsiteX5" fmla="*/ 13437 w 18780"/>
                  <a:gd name="connsiteY5" fmla="*/ 14542 h 16561"/>
                  <a:gd name="connsiteX6" fmla="*/ 18208 w 18780"/>
                  <a:gd name="connsiteY6" fmla="*/ 4566 h 16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8780" h="16561">
                    <a:moveTo>
                      <a:pt x="18208" y="4566"/>
                    </a:moveTo>
                    <a:cubicBezTo>
                      <a:pt x="16690" y="879"/>
                      <a:pt x="11485" y="-1507"/>
                      <a:pt x="7798" y="1096"/>
                    </a:cubicBezTo>
                    <a:cubicBezTo>
                      <a:pt x="6280" y="2180"/>
                      <a:pt x="4762" y="3048"/>
                      <a:pt x="3244" y="4132"/>
                    </a:cubicBezTo>
                    <a:cubicBezTo>
                      <a:pt x="424" y="6084"/>
                      <a:pt x="-877" y="9120"/>
                      <a:pt x="641" y="12373"/>
                    </a:cubicBezTo>
                    <a:cubicBezTo>
                      <a:pt x="1942" y="15192"/>
                      <a:pt x="5412" y="17361"/>
                      <a:pt x="8449" y="16277"/>
                    </a:cubicBezTo>
                    <a:cubicBezTo>
                      <a:pt x="10184" y="15626"/>
                      <a:pt x="11702" y="15192"/>
                      <a:pt x="13437" y="14542"/>
                    </a:cubicBezTo>
                    <a:cubicBezTo>
                      <a:pt x="17557" y="13024"/>
                      <a:pt x="19943" y="8686"/>
                      <a:pt x="18208" y="4566"/>
                    </a:cubicBezTo>
                    <a:close/>
                  </a:path>
                </a:pathLst>
              </a:custGeom>
              <a:solidFill>
                <a:srgbClr val="727FA6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5" name="Freeform: Shape 274">
                <a:extLst>
                  <a:ext uri="{FF2B5EF4-FFF2-40B4-BE49-F238E27FC236}">
                    <a16:creationId xmlns:a16="http://schemas.microsoft.com/office/drawing/2014/main" id="{7D88A2B2-6105-A565-38F7-B815610CAC44}"/>
                  </a:ext>
                </a:extLst>
              </p:cNvPr>
              <p:cNvSpPr/>
              <p:nvPr/>
            </p:nvSpPr>
            <p:spPr>
              <a:xfrm>
                <a:off x="5446050" y="4263367"/>
                <a:ext cx="242415" cy="235376"/>
              </a:xfrm>
              <a:custGeom>
                <a:avLst/>
                <a:gdLst>
                  <a:gd name="connsiteX0" fmla="*/ 237092 w 242415"/>
                  <a:gd name="connsiteY0" fmla="*/ 127605 h 235376"/>
                  <a:gd name="connsiteX1" fmla="*/ 242297 w 242415"/>
                  <a:gd name="connsiteY1" fmla="*/ 16999 h 235376"/>
                  <a:gd name="connsiteX2" fmla="*/ 213670 w 242415"/>
                  <a:gd name="connsiteY2" fmla="*/ 5288 h 235376"/>
                  <a:gd name="connsiteX3" fmla="*/ 162921 w 242415"/>
                  <a:gd name="connsiteY3" fmla="*/ 41940 h 235376"/>
                  <a:gd name="connsiteX4" fmla="*/ 125619 w 242415"/>
                  <a:gd name="connsiteY4" fmla="*/ 56470 h 235376"/>
                  <a:gd name="connsiteX5" fmla="*/ 116943 w 242415"/>
                  <a:gd name="connsiteY5" fmla="*/ 54735 h 235376"/>
                  <a:gd name="connsiteX6" fmla="*/ 109787 w 242415"/>
                  <a:gd name="connsiteY6" fmla="*/ 58205 h 235376"/>
                  <a:gd name="connsiteX7" fmla="*/ 82027 w 242415"/>
                  <a:gd name="connsiteY7" fmla="*/ 49314 h 235376"/>
                  <a:gd name="connsiteX8" fmla="*/ 69231 w 242415"/>
                  <a:gd name="connsiteY8" fmla="*/ 57121 h 235376"/>
                  <a:gd name="connsiteX9" fmla="*/ 55351 w 242415"/>
                  <a:gd name="connsiteY9" fmla="*/ 55386 h 235376"/>
                  <a:gd name="connsiteX10" fmla="*/ 24772 w 242415"/>
                  <a:gd name="connsiteY10" fmla="*/ 126087 h 235376"/>
                  <a:gd name="connsiteX11" fmla="*/ 48 w 242415"/>
                  <a:gd name="connsiteY11" fmla="*/ 187463 h 235376"/>
                  <a:gd name="connsiteX12" fmla="*/ 11542 w 242415"/>
                  <a:gd name="connsiteY12" fmla="*/ 202644 h 235376"/>
                  <a:gd name="connsiteX13" fmla="*/ 78340 w 242415"/>
                  <a:gd name="connsiteY13" fmla="*/ 193535 h 235376"/>
                  <a:gd name="connsiteX14" fmla="*/ 103497 w 242415"/>
                  <a:gd name="connsiteY14" fmla="*/ 103098 h 235376"/>
                  <a:gd name="connsiteX15" fmla="*/ 113040 w 242415"/>
                  <a:gd name="connsiteY15" fmla="*/ 99412 h 235376"/>
                  <a:gd name="connsiteX16" fmla="*/ 120197 w 242415"/>
                  <a:gd name="connsiteY16" fmla="*/ 83363 h 235376"/>
                  <a:gd name="connsiteX17" fmla="*/ 127354 w 242415"/>
                  <a:gd name="connsiteY17" fmla="*/ 71218 h 235376"/>
                  <a:gd name="connsiteX18" fmla="*/ 143185 w 242415"/>
                  <a:gd name="connsiteY18" fmla="*/ 72085 h 235376"/>
                  <a:gd name="connsiteX19" fmla="*/ 144487 w 242415"/>
                  <a:gd name="connsiteY19" fmla="*/ 192885 h 235376"/>
                  <a:gd name="connsiteX20" fmla="*/ 180271 w 242415"/>
                  <a:gd name="connsiteY20" fmla="*/ 229320 h 235376"/>
                  <a:gd name="connsiteX21" fmla="*/ 235574 w 242415"/>
                  <a:gd name="connsiteY21" fmla="*/ 218693 h 235376"/>
                  <a:gd name="connsiteX22" fmla="*/ 236875 w 242415"/>
                  <a:gd name="connsiteY22" fmla="*/ 183125 h 235376"/>
                  <a:gd name="connsiteX23" fmla="*/ 237092 w 242415"/>
                  <a:gd name="connsiteY23" fmla="*/ 127605 h 2353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242415" h="235376">
                    <a:moveTo>
                      <a:pt x="237092" y="127605"/>
                    </a:moveTo>
                    <a:cubicBezTo>
                      <a:pt x="239044" y="90520"/>
                      <a:pt x="243165" y="54085"/>
                      <a:pt x="242297" y="16999"/>
                    </a:cubicBezTo>
                    <a:cubicBezTo>
                      <a:pt x="242080" y="3987"/>
                      <a:pt x="223212" y="-6857"/>
                      <a:pt x="213670" y="5288"/>
                    </a:cubicBezTo>
                    <a:cubicBezTo>
                      <a:pt x="200223" y="22421"/>
                      <a:pt x="183741" y="34783"/>
                      <a:pt x="162921" y="41940"/>
                    </a:cubicBezTo>
                    <a:cubicBezTo>
                      <a:pt x="149041" y="46711"/>
                      <a:pt x="136896" y="48880"/>
                      <a:pt x="125619" y="56470"/>
                    </a:cubicBezTo>
                    <a:cubicBezTo>
                      <a:pt x="123233" y="54519"/>
                      <a:pt x="120197" y="53651"/>
                      <a:pt x="116943" y="54735"/>
                    </a:cubicBezTo>
                    <a:cubicBezTo>
                      <a:pt x="114341" y="55603"/>
                      <a:pt x="111955" y="56904"/>
                      <a:pt x="109787" y="58205"/>
                    </a:cubicBezTo>
                    <a:cubicBezTo>
                      <a:pt x="105232" y="48880"/>
                      <a:pt x="92870" y="44542"/>
                      <a:pt x="82027" y="49314"/>
                    </a:cubicBezTo>
                    <a:cubicBezTo>
                      <a:pt x="77255" y="51482"/>
                      <a:pt x="72918" y="54085"/>
                      <a:pt x="69231" y="57121"/>
                    </a:cubicBezTo>
                    <a:cubicBezTo>
                      <a:pt x="67279" y="51265"/>
                      <a:pt x="58821" y="49314"/>
                      <a:pt x="55351" y="55386"/>
                    </a:cubicBezTo>
                    <a:cubicBezTo>
                      <a:pt x="42339" y="77507"/>
                      <a:pt x="35399" y="102665"/>
                      <a:pt x="24772" y="126087"/>
                    </a:cubicBezTo>
                    <a:cubicBezTo>
                      <a:pt x="15446" y="146690"/>
                      <a:pt x="2651" y="164691"/>
                      <a:pt x="48" y="187463"/>
                    </a:cubicBezTo>
                    <a:cubicBezTo>
                      <a:pt x="-603" y="194186"/>
                      <a:pt x="5470" y="201126"/>
                      <a:pt x="11542" y="202644"/>
                    </a:cubicBezTo>
                    <a:cubicBezTo>
                      <a:pt x="34531" y="208500"/>
                      <a:pt x="65978" y="221512"/>
                      <a:pt x="78340" y="193535"/>
                    </a:cubicBezTo>
                    <a:cubicBezTo>
                      <a:pt x="90485" y="165992"/>
                      <a:pt x="96774" y="133895"/>
                      <a:pt x="103497" y="103098"/>
                    </a:cubicBezTo>
                    <a:cubicBezTo>
                      <a:pt x="106750" y="103315"/>
                      <a:pt x="110004" y="102448"/>
                      <a:pt x="113040" y="99412"/>
                    </a:cubicBezTo>
                    <a:cubicBezTo>
                      <a:pt x="117811" y="94640"/>
                      <a:pt x="117594" y="89002"/>
                      <a:pt x="120197" y="83363"/>
                    </a:cubicBezTo>
                    <a:cubicBezTo>
                      <a:pt x="122148" y="79242"/>
                      <a:pt x="124968" y="75122"/>
                      <a:pt x="127354" y="71218"/>
                    </a:cubicBezTo>
                    <a:cubicBezTo>
                      <a:pt x="132775" y="71435"/>
                      <a:pt x="137980" y="71869"/>
                      <a:pt x="143185" y="72085"/>
                    </a:cubicBezTo>
                    <a:cubicBezTo>
                      <a:pt x="130823" y="107653"/>
                      <a:pt x="141667" y="174233"/>
                      <a:pt x="144487" y="192885"/>
                    </a:cubicBezTo>
                    <a:cubicBezTo>
                      <a:pt x="147957" y="215223"/>
                      <a:pt x="159668" y="222380"/>
                      <a:pt x="180271" y="229320"/>
                    </a:cubicBezTo>
                    <a:cubicBezTo>
                      <a:pt x="200223" y="236043"/>
                      <a:pt x="225164" y="242115"/>
                      <a:pt x="235574" y="218693"/>
                    </a:cubicBezTo>
                    <a:cubicBezTo>
                      <a:pt x="240562" y="207415"/>
                      <a:pt x="237743" y="194836"/>
                      <a:pt x="236875" y="183125"/>
                    </a:cubicBezTo>
                    <a:cubicBezTo>
                      <a:pt x="235791" y="164257"/>
                      <a:pt x="236225" y="146040"/>
                      <a:pt x="237092" y="127605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6" name="Freeform: Shape 275">
                <a:extLst>
                  <a:ext uri="{FF2B5EF4-FFF2-40B4-BE49-F238E27FC236}">
                    <a16:creationId xmlns:a16="http://schemas.microsoft.com/office/drawing/2014/main" id="{B6E877C1-F90C-3BE2-7851-1AA3178D84CA}"/>
                  </a:ext>
                </a:extLst>
              </p:cNvPr>
              <p:cNvSpPr/>
              <p:nvPr/>
            </p:nvSpPr>
            <p:spPr>
              <a:xfrm>
                <a:off x="5992538" y="4120735"/>
                <a:ext cx="152972" cy="120932"/>
              </a:xfrm>
              <a:custGeom>
                <a:avLst/>
                <a:gdLst>
                  <a:gd name="connsiteX0" fmla="*/ 152113 w 152972"/>
                  <a:gd name="connsiteY0" fmla="*/ 53147 h 120932"/>
                  <a:gd name="connsiteX1" fmla="*/ 150378 w 152972"/>
                  <a:gd name="connsiteY1" fmla="*/ 13242 h 120932"/>
                  <a:gd name="connsiteX2" fmla="*/ 138884 w 152972"/>
                  <a:gd name="connsiteY2" fmla="*/ 1747 h 120932"/>
                  <a:gd name="connsiteX3" fmla="*/ 73388 w 152972"/>
                  <a:gd name="connsiteY3" fmla="*/ 4133 h 120932"/>
                  <a:gd name="connsiteX4" fmla="*/ 29796 w 152972"/>
                  <a:gd name="connsiteY4" fmla="*/ 8253 h 120932"/>
                  <a:gd name="connsiteX5" fmla="*/ 25025 w 152972"/>
                  <a:gd name="connsiteY5" fmla="*/ 8253 h 120932"/>
                  <a:gd name="connsiteX6" fmla="*/ 18302 w 152972"/>
                  <a:gd name="connsiteY6" fmla="*/ 9772 h 120932"/>
                  <a:gd name="connsiteX7" fmla="*/ 5289 w 152972"/>
                  <a:gd name="connsiteY7" fmla="*/ 11724 h 120932"/>
                  <a:gd name="connsiteX8" fmla="*/ 5289 w 152972"/>
                  <a:gd name="connsiteY8" fmla="*/ 25820 h 120932"/>
                  <a:gd name="connsiteX9" fmla="*/ 6590 w 152972"/>
                  <a:gd name="connsiteY9" fmla="*/ 26037 h 120932"/>
                  <a:gd name="connsiteX10" fmla="*/ 11795 w 152972"/>
                  <a:gd name="connsiteY10" fmla="*/ 40134 h 120932"/>
                  <a:gd name="connsiteX11" fmla="*/ 50182 w 152972"/>
                  <a:gd name="connsiteY11" fmla="*/ 104980 h 120932"/>
                  <a:gd name="connsiteX12" fmla="*/ 108522 w 152972"/>
                  <a:gd name="connsiteY12" fmla="*/ 118643 h 120932"/>
                  <a:gd name="connsiteX13" fmla="*/ 151463 w 152972"/>
                  <a:gd name="connsiteY13" fmla="*/ 91316 h 120932"/>
                  <a:gd name="connsiteX14" fmla="*/ 152113 w 152972"/>
                  <a:gd name="connsiteY14" fmla="*/ 53147 h 1209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52972" h="120932">
                    <a:moveTo>
                      <a:pt x="152113" y="53147"/>
                    </a:moveTo>
                    <a:cubicBezTo>
                      <a:pt x="152113" y="40351"/>
                      <a:pt x="153631" y="25820"/>
                      <a:pt x="150378" y="13242"/>
                    </a:cubicBezTo>
                    <a:cubicBezTo>
                      <a:pt x="149077" y="8037"/>
                      <a:pt x="144306" y="3049"/>
                      <a:pt x="138884" y="1747"/>
                    </a:cubicBezTo>
                    <a:cubicBezTo>
                      <a:pt x="118498" y="-2807"/>
                      <a:pt x="94208" y="2832"/>
                      <a:pt x="73388" y="4133"/>
                    </a:cubicBezTo>
                    <a:cubicBezTo>
                      <a:pt x="58640" y="5217"/>
                      <a:pt x="44327" y="6518"/>
                      <a:pt x="29796" y="8253"/>
                    </a:cubicBezTo>
                    <a:cubicBezTo>
                      <a:pt x="28278" y="8253"/>
                      <a:pt x="26760" y="8253"/>
                      <a:pt x="25025" y="8253"/>
                    </a:cubicBezTo>
                    <a:cubicBezTo>
                      <a:pt x="22639" y="8253"/>
                      <a:pt x="20470" y="8904"/>
                      <a:pt x="18302" y="9772"/>
                    </a:cubicBezTo>
                    <a:cubicBezTo>
                      <a:pt x="13964" y="10422"/>
                      <a:pt x="9627" y="11073"/>
                      <a:pt x="5289" y="11724"/>
                    </a:cubicBezTo>
                    <a:cubicBezTo>
                      <a:pt x="-2085" y="12808"/>
                      <a:pt x="-1434" y="24302"/>
                      <a:pt x="5289" y="25820"/>
                    </a:cubicBezTo>
                    <a:cubicBezTo>
                      <a:pt x="5723" y="25820"/>
                      <a:pt x="6157" y="26037"/>
                      <a:pt x="6590" y="26037"/>
                    </a:cubicBezTo>
                    <a:cubicBezTo>
                      <a:pt x="6157" y="31025"/>
                      <a:pt x="7675" y="36013"/>
                      <a:pt x="11795" y="40134"/>
                    </a:cubicBezTo>
                    <a:cubicBezTo>
                      <a:pt x="31097" y="59219"/>
                      <a:pt x="33483" y="85244"/>
                      <a:pt x="50182" y="104980"/>
                    </a:cubicBezTo>
                    <a:cubicBezTo>
                      <a:pt x="65363" y="122980"/>
                      <a:pt x="87051" y="122763"/>
                      <a:pt x="108522" y="118643"/>
                    </a:cubicBezTo>
                    <a:cubicBezTo>
                      <a:pt x="125871" y="115390"/>
                      <a:pt x="147559" y="111269"/>
                      <a:pt x="151463" y="91316"/>
                    </a:cubicBezTo>
                    <a:cubicBezTo>
                      <a:pt x="154282" y="79388"/>
                      <a:pt x="152330" y="65508"/>
                      <a:pt x="152113" y="53147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7" name="Freeform: Shape 276">
                <a:extLst>
                  <a:ext uri="{FF2B5EF4-FFF2-40B4-BE49-F238E27FC236}">
                    <a16:creationId xmlns:a16="http://schemas.microsoft.com/office/drawing/2014/main" id="{08358B1E-0087-24A2-FED8-21C8B89C6EDE}"/>
                  </a:ext>
                </a:extLst>
              </p:cNvPr>
              <p:cNvSpPr/>
              <p:nvPr/>
            </p:nvSpPr>
            <p:spPr>
              <a:xfrm>
                <a:off x="6256920" y="4112281"/>
                <a:ext cx="122702" cy="82304"/>
              </a:xfrm>
              <a:custGeom>
                <a:avLst/>
                <a:gdLst>
                  <a:gd name="connsiteX0" fmla="*/ 112630 w 122702"/>
                  <a:gd name="connsiteY0" fmla="*/ 15189 h 82304"/>
                  <a:gd name="connsiteX1" fmla="*/ 69472 w 122702"/>
                  <a:gd name="connsiteY1" fmla="*/ 1525 h 82304"/>
                  <a:gd name="connsiteX2" fmla="*/ 34989 w 122702"/>
                  <a:gd name="connsiteY2" fmla="*/ 12586 h 82304"/>
                  <a:gd name="connsiteX3" fmla="*/ 72 w 122702"/>
                  <a:gd name="connsiteY3" fmla="*/ 42732 h 82304"/>
                  <a:gd name="connsiteX4" fmla="*/ 24579 w 122702"/>
                  <a:gd name="connsiteY4" fmla="*/ 80902 h 82304"/>
                  <a:gd name="connsiteX5" fmla="*/ 48001 w 122702"/>
                  <a:gd name="connsiteY5" fmla="*/ 79600 h 82304"/>
                  <a:gd name="connsiteX6" fmla="*/ 80316 w 122702"/>
                  <a:gd name="connsiteY6" fmla="*/ 76130 h 82304"/>
                  <a:gd name="connsiteX7" fmla="*/ 120438 w 122702"/>
                  <a:gd name="connsiteY7" fmla="*/ 60299 h 82304"/>
                  <a:gd name="connsiteX8" fmla="*/ 112630 w 122702"/>
                  <a:gd name="connsiteY8" fmla="*/ 15189 h 82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22702" h="82304">
                    <a:moveTo>
                      <a:pt x="112630" y="15189"/>
                    </a:moveTo>
                    <a:cubicBezTo>
                      <a:pt x="102437" y="875"/>
                      <a:pt x="85954" y="-2378"/>
                      <a:pt x="69472" y="1525"/>
                    </a:cubicBezTo>
                    <a:cubicBezTo>
                      <a:pt x="59062" y="4128"/>
                      <a:pt x="46266" y="7381"/>
                      <a:pt x="34989" y="12586"/>
                    </a:cubicBezTo>
                    <a:cubicBezTo>
                      <a:pt x="15253" y="11935"/>
                      <a:pt x="-1229" y="16924"/>
                      <a:pt x="72" y="42732"/>
                    </a:cubicBezTo>
                    <a:cubicBezTo>
                      <a:pt x="940" y="57696"/>
                      <a:pt x="10048" y="75697"/>
                      <a:pt x="24579" y="80902"/>
                    </a:cubicBezTo>
                    <a:cubicBezTo>
                      <a:pt x="32603" y="83721"/>
                      <a:pt x="40194" y="81769"/>
                      <a:pt x="48001" y="79600"/>
                    </a:cubicBezTo>
                    <a:cubicBezTo>
                      <a:pt x="58845" y="76781"/>
                      <a:pt x="69038" y="75046"/>
                      <a:pt x="80316" y="76130"/>
                    </a:cubicBezTo>
                    <a:cubicBezTo>
                      <a:pt x="96364" y="77432"/>
                      <a:pt x="113498" y="78733"/>
                      <a:pt x="120438" y="60299"/>
                    </a:cubicBezTo>
                    <a:cubicBezTo>
                      <a:pt x="125859" y="46202"/>
                      <a:pt x="120871" y="26900"/>
                      <a:pt x="112630" y="15189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8" name="Freeform: Shape 277">
                <a:extLst>
                  <a:ext uri="{FF2B5EF4-FFF2-40B4-BE49-F238E27FC236}">
                    <a16:creationId xmlns:a16="http://schemas.microsoft.com/office/drawing/2014/main" id="{6C17FF01-BA2B-F547-9701-E9E6DC660EBA}"/>
                  </a:ext>
                </a:extLst>
              </p:cNvPr>
              <p:cNvSpPr/>
              <p:nvPr/>
            </p:nvSpPr>
            <p:spPr>
              <a:xfrm>
                <a:off x="6464689" y="3984169"/>
                <a:ext cx="180995" cy="128858"/>
              </a:xfrm>
              <a:custGeom>
                <a:avLst/>
                <a:gdLst>
                  <a:gd name="connsiteX0" fmla="*/ 180509 w 180995"/>
                  <a:gd name="connsiteY0" fmla="*/ 45924 h 128858"/>
                  <a:gd name="connsiteX1" fmla="*/ 153399 w 180995"/>
                  <a:gd name="connsiteY1" fmla="*/ 4067 h 128858"/>
                  <a:gd name="connsiteX2" fmla="*/ 114362 w 180995"/>
                  <a:gd name="connsiteY2" fmla="*/ 15128 h 128858"/>
                  <a:gd name="connsiteX3" fmla="*/ 41926 w 180995"/>
                  <a:gd name="connsiteY3" fmla="*/ 64358 h 128858"/>
                  <a:gd name="connsiteX4" fmla="*/ 25877 w 180995"/>
                  <a:gd name="connsiteY4" fmla="*/ 60671 h 128858"/>
                  <a:gd name="connsiteX5" fmla="*/ 503 w 180995"/>
                  <a:gd name="connsiteY5" fmla="*/ 86046 h 128858"/>
                  <a:gd name="connsiteX6" fmla="*/ 85517 w 180995"/>
                  <a:gd name="connsiteY6" fmla="*/ 121396 h 128858"/>
                  <a:gd name="connsiteX7" fmla="*/ 151664 w 180995"/>
                  <a:gd name="connsiteY7" fmla="*/ 83660 h 128858"/>
                  <a:gd name="connsiteX8" fmla="*/ 180509 w 180995"/>
                  <a:gd name="connsiteY8" fmla="*/ 45924 h 128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80995" h="128858">
                    <a:moveTo>
                      <a:pt x="180509" y="45924"/>
                    </a:moveTo>
                    <a:cubicBezTo>
                      <a:pt x="178123" y="33128"/>
                      <a:pt x="164894" y="11007"/>
                      <a:pt x="153399" y="4067"/>
                    </a:cubicBezTo>
                    <a:cubicBezTo>
                      <a:pt x="137134" y="-5909"/>
                      <a:pt x="125856" y="4284"/>
                      <a:pt x="114362" y="15128"/>
                    </a:cubicBezTo>
                    <a:cubicBezTo>
                      <a:pt x="92674" y="35731"/>
                      <a:pt x="66866" y="48960"/>
                      <a:pt x="41926" y="64358"/>
                    </a:cubicBezTo>
                    <a:cubicBezTo>
                      <a:pt x="36721" y="63924"/>
                      <a:pt x="31299" y="62623"/>
                      <a:pt x="25877" y="60671"/>
                    </a:cubicBezTo>
                    <a:cubicBezTo>
                      <a:pt x="10262" y="55033"/>
                      <a:pt x="-2751" y="71949"/>
                      <a:pt x="503" y="86046"/>
                    </a:cubicBezTo>
                    <a:cubicBezTo>
                      <a:pt x="9828" y="127469"/>
                      <a:pt x="50384" y="137879"/>
                      <a:pt x="85517" y="121396"/>
                    </a:cubicBezTo>
                    <a:cubicBezTo>
                      <a:pt x="108289" y="110769"/>
                      <a:pt x="130410" y="97106"/>
                      <a:pt x="151664" y="83660"/>
                    </a:cubicBezTo>
                    <a:cubicBezTo>
                      <a:pt x="166195" y="74768"/>
                      <a:pt x="184195" y="65876"/>
                      <a:pt x="180509" y="45924"/>
                    </a:cubicBezTo>
                    <a:close/>
                  </a:path>
                </a:pathLst>
              </a:custGeom>
              <a:solidFill>
                <a:srgbClr val="FDE41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79" name="Freeform: Shape 278">
                <a:extLst>
                  <a:ext uri="{FF2B5EF4-FFF2-40B4-BE49-F238E27FC236}">
                    <a16:creationId xmlns:a16="http://schemas.microsoft.com/office/drawing/2014/main" id="{2DC41EA2-17A4-6277-FE6C-7812CAF93AD2}"/>
                  </a:ext>
                </a:extLst>
              </p:cNvPr>
              <p:cNvSpPr/>
              <p:nvPr/>
            </p:nvSpPr>
            <p:spPr>
              <a:xfrm>
                <a:off x="5989450" y="4011654"/>
                <a:ext cx="53487" cy="111053"/>
              </a:xfrm>
              <a:custGeom>
                <a:avLst/>
                <a:gdLst>
                  <a:gd name="connsiteX0" fmla="*/ 39824 w 53487"/>
                  <a:gd name="connsiteY0" fmla="*/ 54657 h 111053"/>
                  <a:gd name="connsiteX1" fmla="*/ 31800 w 53487"/>
                  <a:gd name="connsiteY1" fmla="*/ 5860 h 111053"/>
                  <a:gd name="connsiteX2" fmla="*/ 11197 w 53487"/>
                  <a:gd name="connsiteY2" fmla="*/ 5860 h 111053"/>
                  <a:gd name="connsiteX3" fmla="*/ 1003 w 53487"/>
                  <a:gd name="connsiteY3" fmla="*/ 74393 h 111053"/>
                  <a:gd name="connsiteX4" fmla="*/ 42210 w 53487"/>
                  <a:gd name="connsiteY4" fmla="*/ 109309 h 111053"/>
                  <a:gd name="connsiteX5" fmla="*/ 53487 w 53487"/>
                  <a:gd name="connsiteY5" fmla="*/ 94562 h 111053"/>
                  <a:gd name="connsiteX6" fmla="*/ 39824 w 53487"/>
                  <a:gd name="connsiteY6" fmla="*/ 54657 h 1110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3487" h="111053">
                    <a:moveTo>
                      <a:pt x="39824" y="54657"/>
                    </a:moveTo>
                    <a:cubicBezTo>
                      <a:pt x="37005" y="37958"/>
                      <a:pt x="38957" y="21475"/>
                      <a:pt x="31800" y="5860"/>
                    </a:cubicBezTo>
                    <a:cubicBezTo>
                      <a:pt x="27896" y="-2381"/>
                      <a:pt x="15317" y="-1514"/>
                      <a:pt x="11197" y="5860"/>
                    </a:cubicBezTo>
                    <a:cubicBezTo>
                      <a:pt x="1220" y="24078"/>
                      <a:pt x="-1816" y="53789"/>
                      <a:pt x="1003" y="74393"/>
                    </a:cubicBezTo>
                    <a:cubicBezTo>
                      <a:pt x="3606" y="92393"/>
                      <a:pt x="20956" y="117984"/>
                      <a:pt x="42210" y="109309"/>
                    </a:cubicBezTo>
                    <a:cubicBezTo>
                      <a:pt x="48499" y="106707"/>
                      <a:pt x="53270" y="101936"/>
                      <a:pt x="53487" y="94562"/>
                    </a:cubicBezTo>
                    <a:cubicBezTo>
                      <a:pt x="53487" y="80465"/>
                      <a:pt x="42210" y="68320"/>
                      <a:pt x="39824" y="54657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0" name="Freeform: Shape 279">
                <a:extLst>
                  <a:ext uri="{FF2B5EF4-FFF2-40B4-BE49-F238E27FC236}">
                    <a16:creationId xmlns:a16="http://schemas.microsoft.com/office/drawing/2014/main" id="{230E12C8-60E9-6FFE-5DF6-91240BA9A5AB}"/>
                  </a:ext>
                </a:extLst>
              </p:cNvPr>
              <p:cNvSpPr/>
              <p:nvPr/>
            </p:nvSpPr>
            <p:spPr>
              <a:xfrm>
                <a:off x="6053223" y="4048582"/>
                <a:ext cx="37035" cy="63869"/>
              </a:xfrm>
              <a:custGeom>
                <a:avLst/>
                <a:gdLst>
                  <a:gd name="connsiteX0" fmla="*/ 32872 w 37035"/>
                  <a:gd name="connsiteY0" fmla="*/ 10573 h 63869"/>
                  <a:gd name="connsiteX1" fmla="*/ 4244 w 37035"/>
                  <a:gd name="connsiteY1" fmla="*/ 10573 h 63869"/>
                  <a:gd name="connsiteX2" fmla="*/ 774 w 37035"/>
                  <a:gd name="connsiteY2" fmla="*/ 50694 h 63869"/>
                  <a:gd name="connsiteX3" fmla="*/ 36125 w 37035"/>
                  <a:gd name="connsiteY3" fmla="*/ 50694 h 63869"/>
                  <a:gd name="connsiteX4" fmla="*/ 32872 w 37035"/>
                  <a:gd name="connsiteY4" fmla="*/ 10573 h 63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7035" h="63869">
                    <a:moveTo>
                      <a:pt x="32872" y="10573"/>
                    </a:moveTo>
                    <a:cubicBezTo>
                      <a:pt x="28968" y="-3524"/>
                      <a:pt x="7931" y="-3524"/>
                      <a:pt x="4244" y="10573"/>
                    </a:cubicBezTo>
                    <a:cubicBezTo>
                      <a:pt x="774" y="23368"/>
                      <a:pt x="-1178" y="37465"/>
                      <a:pt x="774" y="50694"/>
                    </a:cubicBezTo>
                    <a:cubicBezTo>
                      <a:pt x="3594" y="68261"/>
                      <a:pt x="33305" y="68261"/>
                      <a:pt x="36125" y="50694"/>
                    </a:cubicBezTo>
                    <a:cubicBezTo>
                      <a:pt x="38294" y="37465"/>
                      <a:pt x="36342" y="23368"/>
                      <a:pt x="32872" y="1057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1" name="Freeform: Shape 280">
                <a:extLst>
                  <a:ext uri="{FF2B5EF4-FFF2-40B4-BE49-F238E27FC236}">
                    <a16:creationId xmlns:a16="http://schemas.microsoft.com/office/drawing/2014/main" id="{FA22F763-B347-EBCA-3D0E-5563CAE5CAE2}"/>
                  </a:ext>
                </a:extLst>
              </p:cNvPr>
              <p:cNvSpPr/>
              <p:nvPr/>
            </p:nvSpPr>
            <p:spPr>
              <a:xfrm>
                <a:off x="6264437" y="3993095"/>
                <a:ext cx="76239" cy="108144"/>
              </a:xfrm>
              <a:custGeom>
                <a:avLst/>
                <a:gdLst>
                  <a:gd name="connsiteX0" fmla="*/ 72365 w 76239"/>
                  <a:gd name="connsiteY0" fmla="*/ 70180 h 108144"/>
                  <a:gd name="connsiteX1" fmla="*/ 52846 w 76239"/>
                  <a:gd name="connsiteY1" fmla="*/ 61939 h 108144"/>
                  <a:gd name="connsiteX2" fmla="*/ 47207 w 76239"/>
                  <a:gd name="connsiteY2" fmla="*/ 74301 h 108144"/>
                  <a:gd name="connsiteX3" fmla="*/ 43087 w 76239"/>
                  <a:gd name="connsiteY3" fmla="*/ 47409 h 108144"/>
                  <a:gd name="connsiteX4" fmla="*/ 41135 w 76239"/>
                  <a:gd name="connsiteY4" fmla="*/ 13576 h 108144"/>
                  <a:gd name="connsiteX5" fmla="*/ 21182 w 76239"/>
                  <a:gd name="connsiteY5" fmla="*/ 2082 h 108144"/>
                  <a:gd name="connsiteX6" fmla="*/ 3832 w 76239"/>
                  <a:gd name="connsiteY6" fmla="*/ 39167 h 108144"/>
                  <a:gd name="connsiteX7" fmla="*/ 3182 w 76239"/>
                  <a:gd name="connsiteY7" fmla="*/ 91217 h 108144"/>
                  <a:gd name="connsiteX8" fmla="*/ 46123 w 76239"/>
                  <a:gd name="connsiteY8" fmla="*/ 93820 h 108144"/>
                  <a:gd name="connsiteX9" fmla="*/ 58702 w 76239"/>
                  <a:gd name="connsiteY9" fmla="*/ 107917 h 108144"/>
                  <a:gd name="connsiteX10" fmla="*/ 73666 w 76239"/>
                  <a:gd name="connsiteY10" fmla="*/ 101844 h 108144"/>
                  <a:gd name="connsiteX11" fmla="*/ 72365 w 76239"/>
                  <a:gd name="connsiteY11" fmla="*/ 70180 h 1081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76239" h="108144">
                    <a:moveTo>
                      <a:pt x="72365" y="70180"/>
                    </a:moveTo>
                    <a:cubicBezTo>
                      <a:pt x="74967" y="58252"/>
                      <a:pt x="59786" y="51963"/>
                      <a:pt x="52846" y="61939"/>
                    </a:cubicBezTo>
                    <a:cubicBezTo>
                      <a:pt x="50244" y="65843"/>
                      <a:pt x="48509" y="69964"/>
                      <a:pt x="47207" y="74301"/>
                    </a:cubicBezTo>
                    <a:cubicBezTo>
                      <a:pt x="46123" y="65192"/>
                      <a:pt x="44171" y="56300"/>
                      <a:pt x="43087" y="47409"/>
                    </a:cubicBezTo>
                    <a:cubicBezTo>
                      <a:pt x="42002" y="36131"/>
                      <a:pt x="42436" y="24637"/>
                      <a:pt x="41135" y="13576"/>
                    </a:cubicBezTo>
                    <a:cubicBezTo>
                      <a:pt x="39834" y="4250"/>
                      <a:pt x="30508" y="-3991"/>
                      <a:pt x="21182" y="2082"/>
                    </a:cubicBezTo>
                    <a:cubicBezTo>
                      <a:pt x="10122" y="9022"/>
                      <a:pt x="6435" y="27022"/>
                      <a:pt x="3832" y="39167"/>
                    </a:cubicBezTo>
                    <a:cubicBezTo>
                      <a:pt x="146" y="55650"/>
                      <a:pt x="-2240" y="75169"/>
                      <a:pt x="3182" y="91217"/>
                    </a:cubicBezTo>
                    <a:cubicBezTo>
                      <a:pt x="10339" y="112254"/>
                      <a:pt x="38749" y="112037"/>
                      <a:pt x="46123" y="93820"/>
                    </a:cubicBezTo>
                    <a:cubicBezTo>
                      <a:pt x="47641" y="100543"/>
                      <a:pt x="51328" y="106832"/>
                      <a:pt x="58702" y="107917"/>
                    </a:cubicBezTo>
                    <a:cubicBezTo>
                      <a:pt x="65208" y="108784"/>
                      <a:pt x="69762" y="107266"/>
                      <a:pt x="73666" y="101844"/>
                    </a:cubicBezTo>
                    <a:cubicBezTo>
                      <a:pt x="81040" y="91217"/>
                      <a:pt x="69979" y="81241"/>
                      <a:pt x="72365" y="7018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2" name="Freeform: Shape 281">
                <a:extLst>
                  <a:ext uri="{FF2B5EF4-FFF2-40B4-BE49-F238E27FC236}">
                    <a16:creationId xmlns:a16="http://schemas.microsoft.com/office/drawing/2014/main" id="{E3157608-E8B0-EC87-3E6E-5821CEB00E84}"/>
                  </a:ext>
                </a:extLst>
              </p:cNvPr>
              <p:cNvSpPr/>
              <p:nvPr/>
            </p:nvSpPr>
            <p:spPr>
              <a:xfrm>
                <a:off x="6417324" y="3945362"/>
                <a:ext cx="70873" cy="127813"/>
              </a:xfrm>
              <a:custGeom>
                <a:avLst/>
                <a:gdLst>
                  <a:gd name="connsiteX0" fmla="*/ 49820 w 70873"/>
                  <a:gd name="connsiteY0" fmla="*/ 48079 h 127813"/>
                  <a:gd name="connsiteX1" fmla="*/ 44831 w 70873"/>
                  <a:gd name="connsiteY1" fmla="*/ 68032 h 127813"/>
                  <a:gd name="connsiteX2" fmla="*/ 43097 w 70873"/>
                  <a:gd name="connsiteY2" fmla="*/ 50465 h 127813"/>
                  <a:gd name="connsiteX3" fmla="*/ 34205 w 70873"/>
                  <a:gd name="connsiteY3" fmla="*/ 4921 h 127813"/>
                  <a:gd name="connsiteX4" fmla="*/ 18590 w 70873"/>
                  <a:gd name="connsiteY4" fmla="*/ 2969 h 127813"/>
                  <a:gd name="connsiteX5" fmla="*/ 3625 w 70873"/>
                  <a:gd name="connsiteY5" fmla="*/ 46778 h 127813"/>
                  <a:gd name="connsiteX6" fmla="*/ 1023 w 70873"/>
                  <a:gd name="connsiteY6" fmla="*/ 105768 h 127813"/>
                  <a:gd name="connsiteX7" fmla="*/ 46783 w 70873"/>
                  <a:gd name="connsiteY7" fmla="*/ 105768 h 127813"/>
                  <a:gd name="connsiteX8" fmla="*/ 46133 w 70873"/>
                  <a:gd name="connsiteY8" fmla="*/ 84080 h 127813"/>
                  <a:gd name="connsiteX9" fmla="*/ 54591 w 70873"/>
                  <a:gd name="connsiteY9" fmla="*/ 88852 h 127813"/>
                  <a:gd name="connsiteX10" fmla="*/ 69338 w 70873"/>
                  <a:gd name="connsiteY10" fmla="*/ 76056 h 127813"/>
                  <a:gd name="connsiteX11" fmla="*/ 70856 w 70873"/>
                  <a:gd name="connsiteY11" fmla="*/ 50898 h 127813"/>
                  <a:gd name="connsiteX12" fmla="*/ 49820 w 70873"/>
                  <a:gd name="connsiteY12" fmla="*/ 48079 h 127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70873" h="127813">
                    <a:moveTo>
                      <a:pt x="49820" y="48079"/>
                    </a:moveTo>
                    <a:cubicBezTo>
                      <a:pt x="48085" y="54802"/>
                      <a:pt x="46566" y="61309"/>
                      <a:pt x="44831" y="68032"/>
                    </a:cubicBezTo>
                    <a:cubicBezTo>
                      <a:pt x="44181" y="62176"/>
                      <a:pt x="43747" y="56320"/>
                      <a:pt x="43097" y="50465"/>
                    </a:cubicBezTo>
                    <a:cubicBezTo>
                      <a:pt x="41795" y="35500"/>
                      <a:pt x="42229" y="17934"/>
                      <a:pt x="34205" y="4921"/>
                    </a:cubicBezTo>
                    <a:cubicBezTo>
                      <a:pt x="30951" y="-284"/>
                      <a:pt x="23144" y="-2019"/>
                      <a:pt x="18590" y="2969"/>
                    </a:cubicBezTo>
                    <a:cubicBezTo>
                      <a:pt x="7963" y="14680"/>
                      <a:pt x="6011" y="31380"/>
                      <a:pt x="3625" y="46778"/>
                    </a:cubicBezTo>
                    <a:cubicBezTo>
                      <a:pt x="806" y="65863"/>
                      <a:pt x="-1363" y="86466"/>
                      <a:pt x="1023" y="105768"/>
                    </a:cubicBezTo>
                    <a:cubicBezTo>
                      <a:pt x="4493" y="134178"/>
                      <a:pt x="45916" y="136130"/>
                      <a:pt x="46783" y="105768"/>
                    </a:cubicBezTo>
                    <a:cubicBezTo>
                      <a:pt x="47000" y="98611"/>
                      <a:pt x="46566" y="91454"/>
                      <a:pt x="46133" y="84080"/>
                    </a:cubicBezTo>
                    <a:cubicBezTo>
                      <a:pt x="48085" y="86683"/>
                      <a:pt x="50904" y="88418"/>
                      <a:pt x="54591" y="88852"/>
                    </a:cubicBezTo>
                    <a:cubicBezTo>
                      <a:pt x="62615" y="89936"/>
                      <a:pt x="68905" y="83863"/>
                      <a:pt x="69338" y="76056"/>
                    </a:cubicBezTo>
                    <a:cubicBezTo>
                      <a:pt x="69772" y="67598"/>
                      <a:pt x="70423" y="59140"/>
                      <a:pt x="70856" y="50898"/>
                    </a:cubicBezTo>
                    <a:cubicBezTo>
                      <a:pt x="71507" y="38754"/>
                      <a:pt x="52856" y="36368"/>
                      <a:pt x="49820" y="4807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3" name="Freeform: Shape 282">
                <a:extLst>
                  <a:ext uri="{FF2B5EF4-FFF2-40B4-BE49-F238E27FC236}">
                    <a16:creationId xmlns:a16="http://schemas.microsoft.com/office/drawing/2014/main" id="{88AFC913-21B7-6FFE-7EDC-552600C9183C}"/>
                  </a:ext>
                </a:extLst>
              </p:cNvPr>
              <p:cNvSpPr/>
              <p:nvPr/>
            </p:nvSpPr>
            <p:spPr>
              <a:xfrm>
                <a:off x="6369295" y="4072997"/>
                <a:ext cx="84494" cy="54162"/>
              </a:xfrm>
              <a:custGeom>
                <a:avLst/>
                <a:gdLst>
                  <a:gd name="connsiteX0" fmla="*/ 69439 w 84494"/>
                  <a:gd name="connsiteY0" fmla="*/ 1339 h 54162"/>
                  <a:gd name="connsiteX1" fmla="*/ 37124 w 84494"/>
                  <a:gd name="connsiteY1" fmla="*/ 5893 h 54162"/>
                  <a:gd name="connsiteX2" fmla="*/ 8930 w 84494"/>
                  <a:gd name="connsiteY2" fmla="*/ 18255 h 54162"/>
                  <a:gd name="connsiteX3" fmla="*/ 13485 w 84494"/>
                  <a:gd name="connsiteY3" fmla="*/ 52955 h 54162"/>
                  <a:gd name="connsiteX4" fmla="*/ 81800 w 84494"/>
                  <a:gd name="connsiteY4" fmla="*/ 31701 h 54162"/>
                  <a:gd name="connsiteX5" fmla="*/ 69439 w 84494"/>
                  <a:gd name="connsiteY5" fmla="*/ 1339 h 541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84494" h="54162">
                    <a:moveTo>
                      <a:pt x="69439" y="1339"/>
                    </a:moveTo>
                    <a:cubicBezTo>
                      <a:pt x="57944" y="-2131"/>
                      <a:pt x="47751" y="1773"/>
                      <a:pt x="37124" y="5893"/>
                    </a:cubicBezTo>
                    <a:cubicBezTo>
                      <a:pt x="27582" y="9363"/>
                      <a:pt x="17605" y="12833"/>
                      <a:pt x="8930" y="18255"/>
                    </a:cubicBezTo>
                    <a:cubicBezTo>
                      <a:pt x="-3648" y="26063"/>
                      <a:pt x="-3648" y="50136"/>
                      <a:pt x="13485" y="52955"/>
                    </a:cubicBezTo>
                    <a:cubicBezTo>
                      <a:pt x="35389" y="56642"/>
                      <a:pt x="69222" y="52521"/>
                      <a:pt x="81800" y="31701"/>
                    </a:cubicBezTo>
                    <a:cubicBezTo>
                      <a:pt x="88523" y="19990"/>
                      <a:pt x="82017" y="5026"/>
                      <a:pt x="69439" y="1339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4" name="Freeform: Shape 283">
                <a:extLst>
                  <a:ext uri="{FF2B5EF4-FFF2-40B4-BE49-F238E27FC236}">
                    <a16:creationId xmlns:a16="http://schemas.microsoft.com/office/drawing/2014/main" id="{409BDB15-5F01-BA87-3EFA-A77B770FA4AB}"/>
                  </a:ext>
                </a:extLst>
              </p:cNvPr>
              <p:cNvSpPr/>
              <p:nvPr/>
            </p:nvSpPr>
            <p:spPr>
              <a:xfrm>
                <a:off x="6144999" y="4150533"/>
                <a:ext cx="73613" cy="39616"/>
              </a:xfrm>
              <a:custGeom>
                <a:avLst/>
                <a:gdLst>
                  <a:gd name="connsiteX0" fmla="*/ 61245 w 73613"/>
                  <a:gd name="connsiteY0" fmla="*/ 1444 h 39616"/>
                  <a:gd name="connsiteX1" fmla="*/ 21123 w 73613"/>
                  <a:gd name="connsiteY1" fmla="*/ 4263 h 39616"/>
                  <a:gd name="connsiteX2" fmla="*/ 2255 w 73613"/>
                  <a:gd name="connsiteY2" fmla="*/ 28337 h 39616"/>
                  <a:gd name="connsiteX3" fmla="*/ 29147 w 73613"/>
                  <a:gd name="connsiteY3" fmla="*/ 39397 h 39616"/>
                  <a:gd name="connsiteX4" fmla="*/ 61028 w 73613"/>
                  <a:gd name="connsiteY4" fmla="*/ 34626 h 39616"/>
                  <a:gd name="connsiteX5" fmla="*/ 73606 w 73613"/>
                  <a:gd name="connsiteY5" fmla="*/ 18143 h 39616"/>
                  <a:gd name="connsiteX6" fmla="*/ 61245 w 73613"/>
                  <a:gd name="connsiteY6" fmla="*/ 1444 h 396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3613" h="39616">
                    <a:moveTo>
                      <a:pt x="61245" y="1444"/>
                    </a:moveTo>
                    <a:cubicBezTo>
                      <a:pt x="47365" y="-725"/>
                      <a:pt x="34569" y="-942"/>
                      <a:pt x="21123" y="4263"/>
                    </a:cubicBezTo>
                    <a:cubicBezTo>
                      <a:pt x="13098" y="7300"/>
                      <a:pt x="-6637" y="15758"/>
                      <a:pt x="2255" y="28337"/>
                    </a:cubicBezTo>
                    <a:cubicBezTo>
                      <a:pt x="8327" y="36795"/>
                      <a:pt x="19171" y="38530"/>
                      <a:pt x="29147" y="39397"/>
                    </a:cubicBezTo>
                    <a:cubicBezTo>
                      <a:pt x="40425" y="40265"/>
                      <a:pt x="50618" y="38530"/>
                      <a:pt x="61028" y="34626"/>
                    </a:cubicBezTo>
                    <a:cubicBezTo>
                      <a:pt x="68185" y="32023"/>
                      <a:pt x="73606" y="26168"/>
                      <a:pt x="73606" y="18143"/>
                    </a:cubicBezTo>
                    <a:cubicBezTo>
                      <a:pt x="73823" y="10987"/>
                      <a:pt x="68618" y="2529"/>
                      <a:pt x="61245" y="144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5" name="Freeform: Shape 284">
                <a:extLst>
                  <a:ext uri="{FF2B5EF4-FFF2-40B4-BE49-F238E27FC236}">
                    <a16:creationId xmlns:a16="http://schemas.microsoft.com/office/drawing/2014/main" id="{BCEEC69D-3162-0950-F066-0253357F038B}"/>
                  </a:ext>
                </a:extLst>
              </p:cNvPr>
              <p:cNvSpPr/>
              <p:nvPr/>
            </p:nvSpPr>
            <p:spPr>
              <a:xfrm>
                <a:off x="6648012" y="4008434"/>
                <a:ext cx="36575" cy="28928"/>
              </a:xfrm>
              <a:custGeom>
                <a:avLst/>
                <a:gdLst>
                  <a:gd name="connsiteX0" fmla="*/ 35573 w 36575"/>
                  <a:gd name="connsiteY0" fmla="*/ 7563 h 28928"/>
                  <a:gd name="connsiteX1" fmla="*/ 20825 w 36575"/>
                  <a:gd name="connsiteY1" fmla="*/ 406 h 28928"/>
                  <a:gd name="connsiteX2" fmla="*/ 16488 w 36575"/>
                  <a:gd name="connsiteY2" fmla="*/ 1490 h 28928"/>
                  <a:gd name="connsiteX3" fmla="*/ 13234 w 36575"/>
                  <a:gd name="connsiteY3" fmla="*/ 3008 h 28928"/>
                  <a:gd name="connsiteX4" fmla="*/ 11933 w 36575"/>
                  <a:gd name="connsiteY4" fmla="*/ 3442 h 28928"/>
                  <a:gd name="connsiteX5" fmla="*/ 5861 w 36575"/>
                  <a:gd name="connsiteY5" fmla="*/ 6695 h 28928"/>
                  <a:gd name="connsiteX6" fmla="*/ 873 w 36575"/>
                  <a:gd name="connsiteY6" fmla="*/ 21659 h 28928"/>
                  <a:gd name="connsiteX7" fmla="*/ 14969 w 36575"/>
                  <a:gd name="connsiteY7" fmla="*/ 28600 h 28928"/>
                  <a:gd name="connsiteX8" fmla="*/ 21909 w 36575"/>
                  <a:gd name="connsiteY8" fmla="*/ 27081 h 28928"/>
                  <a:gd name="connsiteX9" fmla="*/ 30584 w 36575"/>
                  <a:gd name="connsiteY9" fmla="*/ 23178 h 28928"/>
                  <a:gd name="connsiteX10" fmla="*/ 35573 w 36575"/>
                  <a:gd name="connsiteY10" fmla="*/ 7563 h 28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6575" h="28928">
                    <a:moveTo>
                      <a:pt x="35573" y="7563"/>
                    </a:moveTo>
                    <a:cubicBezTo>
                      <a:pt x="33187" y="1707"/>
                      <a:pt x="26898" y="-1112"/>
                      <a:pt x="20825" y="406"/>
                    </a:cubicBezTo>
                    <a:cubicBezTo>
                      <a:pt x="19307" y="839"/>
                      <a:pt x="17789" y="1056"/>
                      <a:pt x="16488" y="1490"/>
                    </a:cubicBezTo>
                    <a:cubicBezTo>
                      <a:pt x="15403" y="1707"/>
                      <a:pt x="14319" y="2358"/>
                      <a:pt x="13234" y="3008"/>
                    </a:cubicBezTo>
                    <a:cubicBezTo>
                      <a:pt x="12801" y="3225"/>
                      <a:pt x="12367" y="3225"/>
                      <a:pt x="11933" y="3442"/>
                    </a:cubicBezTo>
                    <a:cubicBezTo>
                      <a:pt x="9765" y="4526"/>
                      <a:pt x="7813" y="5611"/>
                      <a:pt x="5861" y="6695"/>
                    </a:cubicBezTo>
                    <a:cubicBezTo>
                      <a:pt x="656" y="9514"/>
                      <a:pt x="-1296" y="16238"/>
                      <a:pt x="873" y="21659"/>
                    </a:cubicBezTo>
                    <a:cubicBezTo>
                      <a:pt x="3258" y="27298"/>
                      <a:pt x="9114" y="29901"/>
                      <a:pt x="14969" y="28600"/>
                    </a:cubicBezTo>
                    <a:cubicBezTo>
                      <a:pt x="17355" y="28166"/>
                      <a:pt x="19524" y="27515"/>
                      <a:pt x="21909" y="27081"/>
                    </a:cubicBezTo>
                    <a:cubicBezTo>
                      <a:pt x="24946" y="26214"/>
                      <a:pt x="27765" y="24696"/>
                      <a:pt x="30584" y="23178"/>
                    </a:cubicBezTo>
                    <a:cubicBezTo>
                      <a:pt x="36006" y="20141"/>
                      <a:pt x="37958" y="12768"/>
                      <a:pt x="35573" y="756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6" name="Freeform: Shape 285">
                <a:extLst>
                  <a:ext uri="{FF2B5EF4-FFF2-40B4-BE49-F238E27FC236}">
                    <a16:creationId xmlns:a16="http://schemas.microsoft.com/office/drawing/2014/main" id="{CEFAC550-AEAA-9CC2-C052-181E6AD22C7E}"/>
                  </a:ext>
                </a:extLst>
              </p:cNvPr>
              <p:cNvSpPr/>
              <p:nvPr/>
            </p:nvSpPr>
            <p:spPr>
              <a:xfrm>
                <a:off x="6044819" y="4238777"/>
                <a:ext cx="64524" cy="216936"/>
              </a:xfrm>
              <a:custGeom>
                <a:avLst/>
                <a:gdLst>
                  <a:gd name="connsiteX0" fmla="*/ 61012 w 64524"/>
                  <a:gd name="connsiteY0" fmla="*/ 126171 h 216936"/>
                  <a:gd name="connsiteX1" fmla="*/ 55590 w 64524"/>
                  <a:gd name="connsiteY1" fmla="*/ 70868 h 216936"/>
                  <a:gd name="connsiteX2" fmla="*/ 50602 w 64524"/>
                  <a:gd name="connsiteY2" fmla="*/ 17517 h 216936"/>
                  <a:gd name="connsiteX3" fmla="*/ 6576 w 64524"/>
                  <a:gd name="connsiteY3" fmla="*/ 11661 h 216936"/>
                  <a:gd name="connsiteX4" fmla="*/ 7661 w 64524"/>
                  <a:gd name="connsiteY4" fmla="*/ 114894 h 216936"/>
                  <a:gd name="connsiteX5" fmla="*/ 17854 w 64524"/>
                  <a:gd name="connsiteY5" fmla="*/ 164558 h 216936"/>
                  <a:gd name="connsiteX6" fmla="*/ 30649 w 64524"/>
                  <a:gd name="connsiteY6" fmla="*/ 210752 h 216936"/>
                  <a:gd name="connsiteX7" fmla="*/ 50168 w 64524"/>
                  <a:gd name="connsiteY7" fmla="*/ 213355 h 216936"/>
                  <a:gd name="connsiteX8" fmla="*/ 61012 w 64524"/>
                  <a:gd name="connsiteY8" fmla="*/ 126171 h 2169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4524" h="216936">
                    <a:moveTo>
                      <a:pt x="61012" y="126171"/>
                    </a:moveTo>
                    <a:cubicBezTo>
                      <a:pt x="59060" y="107737"/>
                      <a:pt x="57108" y="89302"/>
                      <a:pt x="55590" y="70868"/>
                    </a:cubicBezTo>
                    <a:cubicBezTo>
                      <a:pt x="54289" y="53301"/>
                      <a:pt x="55807" y="34433"/>
                      <a:pt x="50602" y="17517"/>
                    </a:cubicBezTo>
                    <a:cubicBezTo>
                      <a:pt x="45180" y="-484"/>
                      <a:pt x="15685" y="-8074"/>
                      <a:pt x="6576" y="11661"/>
                    </a:cubicBezTo>
                    <a:cubicBezTo>
                      <a:pt x="-6436" y="40289"/>
                      <a:pt x="3106" y="84531"/>
                      <a:pt x="7661" y="114894"/>
                    </a:cubicBezTo>
                    <a:cubicBezTo>
                      <a:pt x="10046" y="131593"/>
                      <a:pt x="14167" y="148075"/>
                      <a:pt x="17854" y="164558"/>
                    </a:cubicBezTo>
                    <a:cubicBezTo>
                      <a:pt x="21541" y="180607"/>
                      <a:pt x="22625" y="196222"/>
                      <a:pt x="30649" y="210752"/>
                    </a:cubicBezTo>
                    <a:cubicBezTo>
                      <a:pt x="34336" y="217258"/>
                      <a:pt x="44963" y="219427"/>
                      <a:pt x="50168" y="213355"/>
                    </a:cubicBezTo>
                    <a:cubicBezTo>
                      <a:pt x="70771" y="189282"/>
                      <a:pt x="64048" y="154798"/>
                      <a:pt x="61012" y="12617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7" name="Freeform: Shape 286">
                <a:extLst>
                  <a:ext uri="{FF2B5EF4-FFF2-40B4-BE49-F238E27FC236}">
                    <a16:creationId xmlns:a16="http://schemas.microsoft.com/office/drawing/2014/main" id="{9060A861-6389-9422-9ED2-2541F40AA3E6}"/>
                  </a:ext>
                </a:extLst>
              </p:cNvPr>
              <p:cNvSpPr/>
              <p:nvPr/>
            </p:nvSpPr>
            <p:spPr>
              <a:xfrm>
                <a:off x="6115234" y="4253898"/>
                <a:ext cx="68414" cy="106846"/>
              </a:xfrm>
              <a:custGeom>
                <a:avLst/>
                <a:gdLst>
                  <a:gd name="connsiteX0" fmla="*/ 53707 w 68414"/>
                  <a:gd name="connsiteY0" fmla="*/ 34710 h 106846"/>
                  <a:gd name="connsiteX1" fmla="*/ 15320 w 68414"/>
                  <a:gd name="connsiteY1" fmla="*/ 10 h 106846"/>
                  <a:gd name="connsiteX2" fmla="*/ 2091 w 68414"/>
                  <a:gd name="connsiteY2" fmla="*/ 7601 h 106846"/>
                  <a:gd name="connsiteX3" fmla="*/ 12284 w 68414"/>
                  <a:gd name="connsiteY3" fmla="*/ 52060 h 106846"/>
                  <a:gd name="connsiteX4" fmla="*/ 34405 w 68414"/>
                  <a:gd name="connsiteY4" fmla="*/ 101074 h 106846"/>
                  <a:gd name="connsiteX5" fmla="*/ 66286 w 68414"/>
                  <a:gd name="connsiteY5" fmla="*/ 92616 h 106846"/>
                  <a:gd name="connsiteX6" fmla="*/ 53707 w 68414"/>
                  <a:gd name="connsiteY6" fmla="*/ 34710 h 106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8414" h="106846">
                    <a:moveTo>
                      <a:pt x="53707" y="34710"/>
                    </a:moveTo>
                    <a:cubicBezTo>
                      <a:pt x="45899" y="21698"/>
                      <a:pt x="32019" y="1095"/>
                      <a:pt x="15320" y="10"/>
                    </a:cubicBezTo>
                    <a:cubicBezTo>
                      <a:pt x="10332" y="-207"/>
                      <a:pt x="4259" y="3046"/>
                      <a:pt x="2091" y="7601"/>
                    </a:cubicBezTo>
                    <a:cubicBezTo>
                      <a:pt x="-4849" y="21915"/>
                      <a:pt x="7296" y="38614"/>
                      <a:pt x="12284" y="52060"/>
                    </a:cubicBezTo>
                    <a:cubicBezTo>
                      <a:pt x="18790" y="69410"/>
                      <a:pt x="22043" y="86760"/>
                      <a:pt x="34405" y="101074"/>
                    </a:cubicBezTo>
                    <a:cubicBezTo>
                      <a:pt x="44164" y="112568"/>
                      <a:pt x="62382" y="105411"/>
                      <a:pt x="66286" y="92616"/>
                    </a:cubicBezTo>
                    <a:cubicBezTo>
                      <a:pt x="72575" y="72663"/>
                      <a:pt x="63900" y="52060"/>
                      <a:pt x="53707" y="34710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8" name="Freeform: Shape 287">
                <a:extLst>
                  <a:ext uri="{FF2B5EF4-FFF2-40B4-BE49-F238E27FC236}">
                    <a16:creationId xmlns:a16="http://schemas.microsoft.com/office/drawing/2014/main" id="{2D796B2C-7A93-02C4-32B7-D4A980458FC5}"/>
                  </a:ext>
                </a:extLst>
              </p:cNvPr>
              <p:cNvSpPr/>
              <p:nvPr/>
            </p:nvSpPr>
            <p:spPr>
              <a:xfrm>
                <a:off x="6275265" y="4201829"/>
                <a:ext cx="62492" cy="208034"/>
              </a:xfrm>
              <a:custGeom>
                <a:avLst/>
                <a:gdLst>
                  <a:gd name="connsiteX0" fmla="*/ 55681 w 62492"/>
                  <a:gd name="connsiteY0" fmla="*/ 101743 h 208034"/>
                  <a:gd name="connsiteX1" fmla="*/ 38982 w 62492"/>
                  <a:gd name="connsiteY1" fmla="*/ 9572 h 208034"/>
                  <a:gd name="connsiteX2" fmla="*/ 2981 w 62492"/>
                  <a:gd name="connsiteY2" fmla="*/ 14343 h 208034"/>
                  <a:gd name="connsiteX3" fmla="*/ 7969 w 62492"/>
                  <a:gd name="connsiteY3" fmla="*/ 108250 h 208034"/>
                  <a:gd name="connsiteX4" fmla="*/ 31608 w 62492"/>
                  <a:gd name="connsiteY4" fmla="*/ 201289 h 208034"/>
                  <a:gd name="connsiteX5" fmla="*/ 57850 w 62492"/>
                  <a:gd name="connsiteY5" fmla="*/ 197819 h 208034"/>
                  <a:gd name="connsiteX6" fmla="*/ 55681 w 62492"/>
                  <a:gd name="connsiteY6" fmla="*/ 101743 h 2080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2492" h="208034">
                    <a:moveTo>
                      <a:pt x="55681" y="101743"/>
                    </a:moveTo>
                    <a:cubicBezTo>
                      <a:pt x="52645" y="71381"/>
                      <a:pt x="52211" y="37331"/>
                      <a:pt x="38982" y="9572"/>
                    </a:cubicBezTo>
                    <a:cubicBezTo>
                      <a:pt x="31825" y="-5827"/>
                      <a:pt x="6884" y="-1489"/>
                      <a:pt x="2981" y="14343"/>
                    </a:cubicBezTo>
                    <a:cubicBezTo>
                      <a:pt x="-4176" y="44488"/>
                      <a:pt x="3197" y="78104"/>
                      <a:pt x="7969" y="108250"/>
                    </a:cubicBezTo>
                    <a:cubicBezTo>
                      <a:pt x="12523" y="137961"/>
                      <a:pt x="13607" y="176348"/>
                      <a:pt x="31608" y="201289"/>
                    </a:cubicBezTo>
                    <a:cubicBezTo>
                      <a:pt x="38982" y="211482"/>
                      <a:pt x="53512" y="209964"/>
                      <a:pt x="57850" y="197819"/>
                    </a:cubicBezTo>
                    <a:cubicBezTo>
                      <a:pt x="68043" y="168541"/>
                      <a:pt x="58717" y="132106"/>
                      <a:pt x="55681" y="1017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89" name="Freeform: Shape 288">
                <a:extLst>
                  <a:ext uri="{FF2B5EF4-FFF2-40B4-BE49-F238E27FC236}">
                    <a16:creationId xmlns:a16="http://schemas.microsoft.com/office/drawing/2014/main" id="{3FC1CAB0-87D6-322A-8D28-DEAE7AEF1BCD}"/>
                  </a:ext>
                </a:extLst>
              </p:cNvPr>
              <p:cNvSpPr/>
              <p:nvPr/>
            </p:nvSpPr>
            <p:spPr>
              <a:xfrm>
                <a:off x="6420081" y="4216863"/>
                <a:ext cx="106057" cy="168130"/>
              </a:xfrm>
              <a:custGeom>
                <a:avLst/>
                <a:gdLst>
                  <a:gd name="connsiteX0" fmla="*/ 73739 w 106057"/>
                  <a:gd name="connsiteY0" fmla="*/ 78034 h 168130"/>
                  <a:gd name="connsiteX1" fmla="*/ 24508 w 106057"/>
                  <a:gd name="connsiteY1" fmla="*/ 2345 h 168130"/>
                  <a:gd name="connsiteX2" fmla="*/ 1 w 106057"/>
                  <a:gd name="connsiteY2" fmla="*/ 16442 h 168130"/>
                  <a:gd name="connsiteX3" fmla="*/ 40991 w 106057"/>
                  <a:gd name="connsiteY3" fmla="*/ 103192 h 168130"/>
                  <a:gd name="connsiteX4" fmla="*/ 89788 w 106057"/>
                  <a:gd name="connsiteY4" fmla="*/ 167386 h 168130"/>
                  <a:gd name="connsiteX5" fmla="*/ 106053 w 106057"/>
                  <a:gd name="connsiteY5" fmla="*/ 155025 h 168130"/>
                  <a:gd name="connsiteX6" fmla="*/ 73739 w 106057"/>
                  <a:gd name="connsiteY6" fmla="*/ 78034 h 16813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6057" h="168130">
                    <a:moveTo>
                      <a:pt x="73739" y="78034"/>
                    </a:moveTo>
                    <a:cubicBezTo>
                      <a:pt x="60726" y="52877"/>
                      <a:pt x="49232" y="17743"/>
                      <a:pt x="24508" y="2345"/>
                    </a:cubicBezTo>
                    <a:cubicBezTo>
                      <a:pt x="13881" y="-4378"/>
                      <a:pt x="1" y="4297"/>
                      <a:pt x="1" y="16442"/>
                    </a:cubicBezTo>
                    <a:cubicBezTo>
                      <a:pt x="-215" y="46804"/>
                      <a:pt x="26026" y="77817"/>
                      <a:pt x="40991" y="103192"/>
                    </a:cubicBezTo>
                    <a:cubicBezTo>
                      <a:pt x="53136" y="123795"/>
                      <a:pt x="66365" y="157627"/>
                      <a:pt x="89788" y="167386"/>
                    </a:cubicBezTo>
                    <a:cubicBezTo>
                      <a:pt x="97595" y="170640"/>
                      <a:pt x="106270" y="162615"/>
                      <a:pt x="106053" y="155025"/>
                    </a:cubicBezTo>
                    <a:cubicBezTo>
                      <a:pt x="105836" y="128783"/>
                      <a:pt x="85233" y="100372"/>
                      <a:pt x="73739" y="78034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0" name="Freeform: Shape 289">
                <a:extLst>
                  <a:ext uri="{FF2B5EF4-FFF2-40B4-BE49-F238E27FC236}">
                    <a16:creationId xmlns:a16="http://schemas.microsoft.com/office/drawing/2014/main" id="{F2DE8DA8-C5FE-5169-96C0-EF67122FDE78}"/>
                  </a:ext>
                </a:extLst>
              </p:cNvPr>
              <p:cNvSpPr/>
              <p:nvPr/>
            </p:nvSpPr>
            <p:spPr>
              <a:xfrm>
                <a:off x="6638583" y="4046972"/>
                <a:ext cx="211751" cy="110551"/>
              </a:xfrm>
              <a:custGeom>
                <a:avLst/>
                <a:gdLst>
                  <a:gd name="connsiteX0" fmla="*/ 205923 w 211751"/>
                  <a:gd name="connsiteY0" fmla="*/ 83101 h 110551"/>
                  <a:gd name="connsiteX1" fmla="*/ 117221 w 211751"/>
                  <a:gd name="connsiteY1" fmla="*/ 37557 h 110551"/>
                  <a:gd name="connsiteX2" fmla="*/ 101389 w 211751"/>
                  <a:gd name="connsiteY2" fmla="*/ 29316 h 110551"/>
                  <a:gd name="connsiteX3" fmla="*/ 176428 w 211751"/>
                  <a:gd name="connsiteY3" fmla="*/ 32135 h 110551"/>
                  <a:gd name="connsiteX4" fmla="*/ 176428 w 211751"/>
                  <a:gd name="connsiteY4" fmla="*/ 6327 h 110551"/>
                  <a:gd name="connsiteX5" fmla="*/ 81654 w 211751"/>
                  <a:gd name="connsiteY5" fmla="*/ 3291 h 110551"/>
                  <a:gd name="connsiteX6" fmla="*/ 70593 w 211751"/>
                  <a:gd name="connsiteY6" fmla="*/ 12183 h 110551"/>
                  <a:gd name="connsiteX7" fmla="*/ 31122 w 211751"/>
                  <a:gd name="connsiteY7" fmla="*/ 38 h 110551"/>
                  <a:gd name="connsiteX8" fmla="*/ 10736 w 211751"/>
                  <a:gd name="connsiteY8" fmla="*/ 25629 h 110551"/>
                  <a:gd name="connsiteX9" fmla="*/ 1627 w 211751"/>
                  <a:gd name="connsiteY9" fmla="*/ 43846 h 110551"/>
                  <a:gd name="connsiteX10" fmla="*/ 65605 w 211751"/>
                  <a:gd name="connsiteY10" fmla="*/ 88089 h 110551"/>
                  <a:gd name="connsiteX11" fmla="*/ 105293 w 211751"/>
                  <a:gd name="connsiteY11" fmla="*/ 97848 h 110551"/>
                  <a:gd name="connsiteX12" fmla="*/ 146499 w 211751"/>
                  <a:gd name="connsiteY12" fmla="*/ 110210 h 110551"/>
                  <a:gd name="connsiteX13" fmla="*/ 166235 w 211751"/>
                  <a:gd name="connsiteY13" fmla="*/ 101969 h 110551"/>
                  <a:gd name="connsiteX14" fmla="*/ 199850 w 211751"/>
                  <a:gd name="connsiteY14" fmla="*/ 106089 h 110551"/>
                  <a:gd name="connsiteX15" fmla="*/ 205923 w 211751"/>
                  <a:gd name="connsiteY15" fmla="*/ 83101 h 1105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11751" h="110551">
                    <a:moveTo>
                      <a:pt x="205923" y="83101"/>
                    </a:moveTo>
                    <a:cubicBezTo>
                      <a:pt x="176862" y="66184"/>
                      <a:pt x="147367" y="52088"/>
                      <a:pt x="117221" y="37557"/>
                    </a:cubicBezTo>
                    <a:cubicBezTo>
                      <a:pt x="112016" y="35171"/>
                      <a:pt x="106811" y="32352"/>
                      <a:pt x="101389" y="29316"/>
                    </a:cubicBezTo>
                    <a:cubicBezTo>
                      <a:pt x="126330" y="32569"/>
                      <a:pt x="152355" y="35822"/>
                      <a:pt x="176428" y="32135"/>
                    </a:cubicBezTo>
                    <a:cubicBezTo>
                      <a:pt x="190525" y="29966"/>
                      <a:pt x="187922" y="10014"/>
                      <a:pt x="176428" y="6327"/>
                    </a:cubicBezTo>
                    <a:cubicBezTo>
                      <a:pt x="147367" y="-2999"/>
                      <a:pt x="111582" y="905"/>
                      <a:pt x="81654" y="3291"/>
                    </a:cubicBezTo>
                    <a:cubicBezTo>
                      <a:pt x="75364" y="3724"/>
                      <a:pt x="71677" y="7845"/>
                      <a:pt x="70593" y="12183"/>
                    </a:cubicBezTo>
                    <a:cubicBezTo>
                      <a:pt x="57797" y="5893"/>
                      <a:pt x="44568" y="905"/>
                      <a:pt x="31122" y="38"/>
                    </a:cubicBezTo>
                    <a:cubicBezTo>
                      <a:pt x="18109" y="-830"/>
                      <a:pt x="7916" y="13484"/>
                      <a:pt x="10736" y="25629"/>
                    </a:cubicBezTo>
                    <a:cubicBezTo>
                      <a:pt x="2711" y="26713"/>
                      <a:pt x="-2928" y="36256"/>
                      <a:pt x="1627" y="43846"/>
                    </a:cubicBezTo>
                    <a:cubicBezTo>
                      <a:pt x="15290" y="66401"/>
                      <a:pt x="40881" y="80715"/>
                      <a:pt x="65605" y="88089"/>
                    </a:cubicBezTo>
                    <a:cubicBezTo>
                      <a:pt x="78617" y="91993"/>
                      <a:pt x="92064" y="94595"/>
                      <a:pt x="105293" y="97848"/>
                    </a:cubicBezTo>
                    <a:cubicBezTo>
                      <a:pt x="119173" y="101101"/>
                      <a:pt x="132402" y="107607"/>
                      <a:pt x="146499" y="110210"/>
                    </a:cubicBezTo>
                    <a:cubicBezTo>
                      <a:pt x="154523" y="111728"/>
                      <a:pt x="162331" y="108041"/>
                      <a:pt x="166235" y="101969"/>
                    </a:cubicBezTo>
                    <a:cubicBezTo>
                      <a:pt x="177079" y="103921"/>
                      <a:pt x="188356" y="105222"/>
                      <a:pt x="199850" y="106089"/>
                    </a:cubicBezTo>
                    <a:cubicBezTo>
                      <a:pt x="212212" y="106740"/>
                      <a:pt x="216116" y="88956"/>
                      <a:pt x="205923" y="83101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1" name="Freeform: Shape 290">
                <a:extLst>
                  <a:ext uri="{FF2B5EF4-FFF2-40B4-BE49-F238E27FC236}">
                    <a16:creationId xmlns:a16="http://schemas.microsoft.com/office/drawing/2014/main" id="{F05DE5DC-88DD-F3FA-0FBA-9DCCF33344B8}"/>
                  </a:ext>
                </a:extLst>
              </p:cNvPr>
              <p:cNvSpPr/>
              <p:nvPr/>
            </p:nvSpPr>
            <p:spPr>
              <a:xfrm>
                <a:off x="5947474" y="3804221"/>
                <a:ext cx="599416" cy="151466"/>
              </a:xfrm>
              <a:custGeom>
                <a:avLst/>
                <a:gdLst>
                  <a:gd name="connsiteX0" fmla="*/ 582130 w 599416"/>
                  <a:gd name="connsiteY0" fmla="*/ 4443 h 151466"/>
                  <a:gd name="connsiteX1" fmla="*/ 466753 w 599416"/>
                  <a:gd name="connsiteY1" fmla="*/ 18106 h 151466"/>
                  <a:gd name="connsiteX2" fmla="*/ 335977 w 599416"/>
                  <a:gd name="connsiteY2" fmla="*/ 56276 h 151466"/>
                  <a:gd name="connsiteX3" fmla="*/ 201949 w 599416"/>
                  <a:gd name="connsiteY3" fmla="*/ 80783 h 151466"/>
                  <a:gd name="connsiteX4" fmla="*/ 67703 w 599416"/>
                  <a:gd name="connsiteY4" fmla="*/ 96181 h 151466"/>
                  <a:gd name="connsiteX5" fmla="*/ 57727 w 599416"/>
                  <a:gd name="connsiteY5" fmla="*/ 105724 h 151466"/>
                  <a:gd name="connsiteX6" fmla="*/ 12183 w 599416"/>
                  <a:gd name="connsiteY6" fmla="*/ 90976 h 151466"/>
                  <a:gd name="connsiteX7" fmla="*/ 1123 w 599416"/>
                  <a:gd name="connsiteY7" fmla="*/ 102037 h 151466"/>
                  <a:gd name="connsiteX8" fmla="*/ 110211 w 599416"/>
                  <a:gd name="connsiteY8" fmla="*/ 151267 h 151466"/>
                  <a:gd name="connsiteX9" fmla="*/ 295855 w 599416"/>
                  <a:gd name="connsiteY9" fmla="*/ 139556 h 151466"/>
                  <a:gd name="connsiteX10" fmla="*/ 475645 w 599416"/>
                  <a:gd name="connsiteY10" fmla="*/ 107242 h 151466"/>
                  <a:gd name="connsiteX11" fmla="*/ 596661 w 599416"/>
                  <a:gd name="connsiteY11" fmla="*/ 39360 h 151466"/>
                  <a:gd name="connsiteX12" fmla="*/ 582130 w 599416"/>
                  <a:gd name="connsiteY12" fmla="*/ 4443 h 151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99416" h="151466">
                    <a:moveTo>
                      <a:pt x="582130" y="4443"/>
                    </a:moveTo>
                    <a:cubicBezTo>
                      <a:pt x="542008" y="-6617"/>
                      <a:pt x="504706" y="4877"/>
                      <a:pt x="466753" y="18106"/>
                    </a:cubicBezTo>
                    <a:cubicBezTo>
                      <a:pt x="423812" y="33071"/>
                      <a:pt x="380220" y="45866"/>
                      <a:pt x="335977" y="56276"/>
                    </a:cubicBezTo>
                    <a:cubicBezTo>
                      <a:pt x="291735" y="66686"/>
                      <a:pt x="246842" y="74277"/>
                      <a:pt x="201949" y="80783"/>
                    </a:cubicBezTo>
                    <a:cubicBezTo>
                      <a:pt x="158140" y="87073"/>
                      <a:pt x="110428" y="84687"/>
                      <a:pt x="67703" y="96181"/>
                    </a:cubicBezTo>
                    <a:cubicBezTo>
                      <a:pt x="62498" y="97482"/>
                      <a:pt x="59245" y="101169"/>
                      <a:pt x="57727" y="105724"/>
                    </a:cubicBezTo>
                    <a:cubicBezTo>
                      <a:pt x="42112" y="103338"/>
                      <a:pt x="26714" y="98784"/>
                      <a:pt x="12183" y="90976"/>
                    </a:cubicBezTo>
                    <a:cubicBezTo>
                      <a:pt x="5026" y="87289"/>
                      <a:pt x="-2998" y="94880"/>
                      <a:pt x="1123" y="102037"/>
                    </a:cubicBezTo>
                    <a:cubicBezTo>
                      <a:pt x="22810" y="140424"/>
                      <a:pt x="69005" y="150400"/>
                      <a:pt x="110211" y="151267"/>
                    </a:cubicBezTo>
                    <a:cubicBezTo>
                      <a:pt x="172237" y="152569"/>
                      <a:pt x="234480" y="147364"/>
                      <a:pt x="295855" y="139556"/>
                    </a:cubicBezTo>
                    <a:cubicBezTo>
                      <a:pt x="356364" y="131749"/>
                      <a:pt x="416438" y="121122"/>
                      <a:pt x="475645" y="107242"/>
                    </a:cubicBezTo>
                    <a:cubicBezTo>
                      <a:pt x="521405" y="96615"/>
                      <a:pt x="573021" y="84687"/>
                      <a:pt x="596661" y="39360"/>
                    </a:cubicBezTo>
                    <a:cubicBezTo>
                      <a:pt x="603384" y="25914"/>
                      <a:pt x="597528" y="8781"/>
                      <a:pt x="582130" y="4443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2" name="Freeform: Shape 291">
                <a:extLst>
                  <a:ext uri="{FF2B5EF4-FFF2-40B4-BE49-F238E27FC236}">
                    <a16:creationId xmlns:a16="http://schemas.microsoft.com/office/drawing/2014/main" id="{018E8067-AB67-C72B-CFB9-FE58DD55A87D}"/>
                  </a:ext>
                </a:extLst>
              </p:cNvPr>
              <p:cNvSpPr/>
              <p:nvPr/>
            </p:nvSpPr>
            <p:spPr>
              <a:xfrm>
                <a:off x="5875564" y="4377924"/>
                <a:ext cx="809439" cy="863769"/>
              </a:xfrm>
              <a:custGeom>
                <a:avLst/>
                <a:gdLst>
                  <a:gd name="connsiteX0" fmla="*/ 754019 w 809439"/>
                  <a:gd name="connsiteY0" fmla="*/ 821992 h 863769"/>
                  <a:gd name="connsiteX1" fmla="*/ 362343 w 809439"/>
                  <a:gd name="connsiteY1" fmla="*/ 597743 h 863769"/>
                  <a:gd name="connsiteX2" fmla="*/ 131372 w 809439"/>
                  <a:gd name="connsiteY2" fmla="*/ 237514 h 863769"/>
                  <a:gd name="connsiteX3" fmla="*/ 59803 w 809439"/>
                  <a:gd name="connsiteY3" fmla="*/ 5458 h 863769"/>
                  <a:gd name="connsiteX4" fmla="*/ 44188 w 809439"/>
                  <a:gd name="connsiteY4" fmla="*/ 7627 h 863769"/>
                  <a:gd name="connsiteX5" fmla="*/ 44622 w 809439"/>
                  <a:gd name="connsiteY5" fmla="*/ 11748 h 863769"/>
                  <a:gd name="connsiteX6" fmla="*/ 813 w 809439"/>
                  <a:gd name="connsiteY6" fmla="*/ 57292 h 863769"/>
                  <a:gd name="connsiteX7" fmla="*/ 6452 w 809439"/>
                  <a:gd name="connsiteY7" fmla="*/ 196091 h 863769"/>
                  <a:gd name="connsiteX8" fmla="*/ 67177 w 809439"/>
                  <a:gd name="connsiteY8" fmla="*/ 463064 h 863769"/>
                  <a:gd name="connsiteX9" fmla="*/ 237857 w 809439"/>
                  <a:gd name="connsiteY9" fmla="*/ 722663 h 863769"/>
                  <a:gd name="connsiteX10" fmla="*/ 499842 w 809439"/>
                  <a:gd name="connsiteY10" fmla="*/ 836956 h 863769"/>
                  <a:gd name="connsiteX11" fmla="*/ 675294 w 809439"/>
                  <a:gd name="connsiteY11" fmla="*/ 863198 h 863769"/>
                  <a:gd name="connsiteX12" fmla="*/ 809105 w 809439"/>
                  <a:gd name="connsiteY12" fmla="*/ 829583 h 863769"/>
                  <a:gd name="connsiteX13" fmla="*/ 754019 w 809439"/>
                  <a:gd name="connsiteY13" fmla="*/ 821992 h 863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809439" h="863769">
                    <a:moveTo>
                      <a:pt x="754019" y="821992"/>
                    </a:moveTo>
                    <a:cubicBezTo>
                      <a:pt x="597652" y="828715"/>
                      <a:pt x="477938" y="692735"/>
                      <a:pt x="362343" y="597743"/>
                    </a:cubicBezTo>
                    <a:cubicBezTo>
                      <a:pt x="248701" y="504270"/>
                      <a:pt x="178217" y="375013"/>
                      <a:pt x="131372" y="237514"/>
                    </a:cubicBezTo>
                    <a:cubicBezTo>
                      <a:pt x="105347" y="160958"/>
                      <a:pt x="86262" y="82015"/>
                      <a:pt x="59803" y="5458"/>
                    </a:cubicBezTo>
                    <a:cubicBezTo>
                      <a:pt x="56984" y="-2349"/>
                      <a:pt x="43321" y="-1915"/>
                      <a:pt x="44188" y="7627"/>
                    </a:cubicBezTo>
                    <a:cubicBezTo>
                      <a:pt x="44405" y="8929"/>
                      <a:pt x="44405" y="10447"/>
                      <a:pt x="44622" y="11748"/>
                    </a:cubicBezTo>
                    <a:cubicBezTo>
                      <a:pt x="21633" y="6326"/>
                      <a:pt x="2331" y="31700"/>
                      <a:pt x="813" y="57292"/>
                    </a:cubicBezTo>
                    <a:cubicBezTo>
                      <a:pt x="-1789" y="103052"/>
                      <a:pt x="2331" y="150548"/>
                      <a:pt x="6452" y="196091"/>
                    </a:cubicBezTo>
                    <a:cubicBezTo>
                      <a:pt x="14476" y="287396"/>
                      <a:pt x="31609" y="378266"/>
                      <a:pt x="67177" y="463064"/>
                    </a:cubicBezTo>
                    <a:cubicBezTo>
                      <a:pt x="104046" y="550682"/>
                      <a:pt x="163252" y="664107"/>
                      <a:pt x="237857" y="722663"/>
                    </a:cubicBezTo>
                    <a:cubicBezTo>
                      <a:pt x="317017" y="784690"/>
                      <a:pt x="404851" y="802907"/>
                      <a:pt x="499842" y="836956"/>
                    </a:cubicBezTo>
                    <a:cubicBezTo>
                      <a:pt x="555796" y="857126"/>
                      <a:pt x="615870" y="866234"/>
                      <a:pt x="675294" y="863198"/>
                    </a:cubicBezTo>
                    <a:cubicBezTo>
                      <a:pt x="716500" y="861029"/>
                      <a:pt x="791972" y="875343"/>
                      <a:pt x="809105" y="829583"/>
                    </a:cubicBezTo>
                    <a:cubicBezTo>
                      <a:pt x="813877" y="817221"/>
                      <a:pt x="766164" y="821341"/>
                      <a:pt x="754019" y="821992"/>
                    </a:cubicBezTo>
                    <a:close/>
                  </a:path>
                </a:pathLst>
              </a:custGeom>
              <a:solidFill>
                <a:srgbClr val="E28354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3" name="Freeform: Shape 292">
                <a:extLst>
                  <a:ext uri="{FF2B5EF4-FFF2-40B4-BE49-F238E27FC236}">
                    <a16:creationId xmlns:a16="http://schemas.microsoft.com/office/drawing/2014/main" id="{3647E761-FCFF-3FE2-0A5D-5C2934CA0C2D}"/>
                  </a:ext>
                </a:extLst>
              </p:cNvPr>
              <p:cNvSpPr/>
              <p:nvPr/>
            </p:nvSpPr>
            <p:spPr>
              <a:xfrm>
                <a:off x="5371175" y="4120189"/>
                <a:ext cx="88626" cy="223370"/>
              </a:xfrm>
              <a:custGeom>
                <a:avLst/>
                <a:gdLst>
                  <a:gd name="connsiteX0" fmla="*/ 88152 w 88626"/>
                  <a:gd name="connsiteY0" fmla="*/ 186853 h 223370"/>
                  <a:gd name="connsiteX1" fmla="*/ 78610 w 88626"/>
                  <a:gd name="connsiteY1" fmla="*/ 104007 h 223370"/>
                  <a:gd name="connsiteX2" fmla="*/ 81646 w 88626"/>
                  <a:gd name="connsiteY2" fmla="*/ 25498 h 223370"/>
                  <a:gd name="connsiteX3" fmla="*/ 12463 w 88626"/>
                  <a:gd name="connsiteY3" fmla="*/ 17474 h 223370"/>
                  <a:gd name="connsiteX4" fmla="*/ 11812 w 88626"/>
                  <a:gd name="connsiteY4" fmla="*/ 27884 h 223370"/>
                  <a:gd name="connsiteX5" fmla="*/ 4655 w 88626"/>
                  <a:gd name="connsiteY5" fmla="*/ 113116 h 223370"/>
                  <a:gd name="connsiteX6" fmla="*/ 19186 w 88626"/>
                  <a:gd name="connsiteY6" fmla="*/ 182516 h 223370"/>
                  <a:gd name="connsiteX7" fmla="*/ 41524 w 88626"/>
                  <a:gd name="connsiteY7" fmla="*/ 220686 h 223370"/>
                  <a:gd name="connsiteX8" fmla="*/ 60826 w 88626"/>
                  <a:gd name="connsiteY8" fmla="*/ 220686 h 223370"/>
                  <a:gd name="connsiteX9" fmla="*/ 79260 w 88626"/>
                  <a:gd name="connsiteY9" fmla="*/ 208324 h 223370"/>
                  <a:gd name="connsiteX10" fmla="*/ 88152 w 88626"/>
                  <a:gd name="connsiteY10" fmla="*/ 186853 h 22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626" h="223370">
                    <a:moveTo>
                      <a:pt x="88152" y="186853"/>
                    </a:moveTo>
                    <a:cubicBezTo>
                      <a:pt x="82730" y="159527"/>
                      <a:pt x="79477" y="131984"/>
                      <a:pt x="78610" y="104007"/>
                    </a:cubicBezTo>
                    <a:cubicBezTo>
                      <a:pt x="77959" y="77982"/>
                      <a:pt x="82730" y="51523"/>
                      <a:pt x="81646" y="25498"/>
                    </a:cubicBezTo>
                    <a:cubicBezTo>
                      <a:pt x="79911" y="-17226"/>
                      <a:pt x="34150" y="3594"/>
                      <a:pt x="12463" y="17474"/>
                    </a:cubicBezTo>
                    <a:cubicBezTo>
                      <a:pt x="8776" y="19860"/>
                      <a:pt x="8776" y="25498"/>
                      <a:pt x="11812" y="27884"/>
                    </a:cubicBezTo>
                    <a:cubicBezTo>
                      <a:pt x="-3803" y="53258"/>
                      <a:pt x="-1417" y="82970"/>
                      <a:pt x="4655" y="113116"/>
                    </a:cubicBezTo>
                    <a:cubicBezTo>
                      <a:pt x="9427" y="136321"/>
                      <a:pt x="14415" y="159310"/>
                      <a:pt x="19186" y="182516"/>
                    </a:cubicBezTo>
                    <a:cubicBezTo>
                      <a:pt x="22656" y="199215"/>
                      <a:pt x="27427" y="210710"/>
                      <a:pt x="41524" y="220686"/>
                    </a:cubicBezTo>
                    <a:cubicBezTo>
                      <a:pt x="46729" y="224373"/>
                      <a:pt x="55621" y="224156"/>
                      <a:pt x="60826" y="220686"/>
                    </a:cubicBezTo>
                    <a:cubicBezTo>
                      <a:pt x="66898" y="216565"/>
                      <a:pt x="73188" y="212444"/>
                      <a:pt x="79260" y="208324"/>
                    </a:cubicBezTo>
                    <a:cubicBezTo>
                      <a:pt x="86851" y="203336"/>
                      <a:pt x="89887" y="195528"/>
                      <a:pt x="88152" y="18685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4" name="Freeform: Shape 293">
                <a:extLst>
                  <a:ext uri="{FF2B5EF4-FFF2-40B4-BE49-F238E27FC236}">
                    <a16:creationId xmlns:a16="http://schemas.microsoft.com/office/drawing/2014/main" id="{A9ABBAF3-EA6C-2CE7-972D-D01A054FF35C}"/>
                  </a:ext>
                </a:extLst>
              </p:cNvPr>
              <p:cNvSpPr/>
              <p:nvPr/>
            </p:nvSpPr>
            <p:spPr>
              <a:xfrm>
                <a:off x="5184550" y="4130072"/>
                <a:ext cx="146447" cy="297680"/>
              </a:xfrm>
              <a:custGeom>
                <a:avLst/>
                <a:gdLst>
                  <a:gd name="connsiteX0" fmla="*/ 144218 w 146447"/>
                  <a:gd name="connsiteY0" fmla="*/ 253311 h 297680"/>
                  <a:gd name="connsiteX1" fmla="*/ 109518 w 146447"/>
                  <a:gd name="connsiteY1" fmla="*/ 13881 h 297680"/>
                  <a:gd name="connsiteX2" fmla="*/ 98458 w 146447"/>
                  <a:gd name="connsiteY2" fmla="*/ 10845 h 297680"/>
                  <a:gd name="connsiteX3" fmla="*/ 93036 w 146447"/>
                  <a:gd name="connsiteY3" fmla="*/ 19737 h 297680"/>
                  <a:gd name="connsiteX4" fmla="*/ 92385 w 146447"/>
                  <a:gd name="connsiteY4" fmla="*/ 18218 h 297680"/>
                  <a:gd name="connsiteX5" fmla="*/ 18865 w 146447"/>
                  <a:gd name="connsiteY5" fmla="*/ 36653 h 297680"/>
                  <a:gd name="connsiteX6" fmla="*/ 3900 w 146447"/>
                  <a:gd name="connsiteY6" fmla="*/ 162006 h 297680"/>
                  <a:gd name="connsiteX7" fmla="*/ 43805 w 146447"/>
                  <a:gd name="connsiteY7" fmla="*/ 283456 h 297680"/>
                  <a:gd name="connsiteX8" fmla="*/ 137929 w 146447"/>
                  <a:gd name="connsiteY8" fmla="*/ 276299 h 297680"/>
                  <a:gd name="connsiteX9" fmla="*/ 144218 w 146447"/>
                  <a:gd name="connsiteY9" fmla="*/ 253311 h 2976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447" h="297680">
                    <a:moveTo>
                      <a:pt x="144218" y="253311"/>
                    </a:moveTo>
                    <a:cubicBezTo>
                      <a:pt x="99325" y="177188"/>
                      <a:pt x="104096" y="98245"/>
                      <a:pt x="109518" y="13881"/>
                    </a:cubicBezTo>
                    <a:cubicBezTo>
                      <a:pt x="109952" y="7591"/>
                      <a:pt x="101494" y="6507"/>
                      <a:pt x="98458" y="10845"/>
                    </a:cubicBezTo>
                    <a:cubicBezTo>
                      <a:pt x="96506" y="13881"/>
                      <a:pt x="94771" y="16700"/>
                      <a:pt x="93036" y="19737"/>
                    </a:cubicBezTo>
                    <a:cubicBezTo>
                      <a:pt x="92819" y="19303"/>
                      <a:pt x="92602" y="18652"/>
                      <a:pt x="92385" y="18218"/>
                    </a:cubicBezTo>
                    <a:cubicBezTo>
                      <a:pt x="75252" y="-22337"/>
                      <a:pt x="32745" y="14315"/>
                      <a:pt x="18865" y="36653"/>
                    </a:cubicBezTo>
                    <a:cubicBezTo>
                      <a:pt x="-4124" y="74389"/>
                      <a:pt x="-1955" y="119933"/>
                      <a:pt x="3900" y="162006"/>
                    </a:cubicBezTo>
                    <a:cubicBezTo>
                      <a:pt x="9322" y="202128"/>
                      <a:pt x="16262" y="251359"/>
                      <a:pt x="43805" y="283456"/>
                    </a:cubicBezTo>
                    <a:cubicBezTo>
                      <a:pt x="67661" y="311216"/>
                      <a:pt x="112554" y="292565"/>
                      <a:pt x="137929" y="276299"/>
                    </a:cubicBezTo>
                    <a:cubicBezTo>
                      <a:pt x="145736" y="271528"/>
                      <a:pt x="148989" y="261335"/>
                      <a:pt x="144218" y="253311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5" name="Freeform: Shape 294">
                <a:extLst>
                  <a:ext uri="{FF2B5EF4-FFF2-40B4-BE49-F238E27FC236}">
                    <a16:creationId xmlns:a16="http://schemas.microsoft.com/office/drawing/2014/main" id="{30F741E9-EE90-AC6B-E978-1D7A8A85AA68}"/>
                  </a:ext>
                </a:extLst>
              </p:cNvPr>
              <p:cNvSpPr/>
              <p:nvPr/>
            </p:nvSpPr>
            <p:spPr>
              <a:xfrm>
                <a:off x="5722916" y="4004986"/>
                <a:ext cx="205458" cy="235813"/>
              </a:xfrm>
              <a:custGeom>
                <a:avLst/>
                <a:gdLst>
                  <a:gd name="connsiteX0" fmla="*/ 202258 w 205458"/>
                  <a:gd name="connsiteY0" fmla="*/ 78459 h 235813"/>
                  <a:gd name="connsiteX1" fmla="*/ 151075 w 205458"/>
                  <a:gd name="connsiteY1" fmla="*/ 6890 h 235813"/>
                  <a:gd name="connsiteX2" fmla="*/ 124400 w 205458"/>
                  <a:gd name="connsiteY2" fmla="*/ 10360 h 235813"/>
                  <a:gd name="connsiteX3" fmla="*/ 73001 w 205458"/>
                  <a:gd name="connsiteY3" fmla="*/ 86049 h 235813"/>
                  <a:gd name="connsiteX4" fmla="*/ 3601 w 205458"/>
                  <a:gd name="connsiteY4" fmla="*/ 143738 h 235813"/>
                  <a:gd name="connsiteX5" fmla="*/ 6637 w 205458"/>
                  <a:gd name="connsiteY5" fmla="*/ 150895 h 235813"/>
                  <a:gd name="connsiteX6" fmla="*/ 6854 w 205458"/>
                  <a:gd name="connsiteY6" fmla="*/ 150895 h 235813"/>
                  <a:gd name="connsiteX7" fmla="*/ 2516 w 205458"/>
                  <a:gd name="connsiteY7" fmla="*/ 175618 h 235813"/>
                  <a:gd name="connsiteX8" fmla="*/ 28541 w 205458"/>
                  <a:gd name="connsiteY8" fmla="*/ 226584 h 235813"/>
                  <a:gd name="connsiteX9" fmla="*/ 58904 w 205458"/>
                  <a:gd name="connsiteY9" fmla="*/ 230488 h 235813"/>
                  <a:gd name="connsiteX10" fmla="*/ 190547 w 205458"/>
                  <a:gd name="connsiteY10" fmla="*/ 118364 h 235813"/>
                  <a:gd name="connsiteX11" fmla="*/ 202258 w 205458"/>
                  <a:gd name="connsiteY11" fmla="*/ 78459 h 2358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205458" h="235813">
                    <a:moveTo>
                      <a:pt x="202258" y="78459"/>
                    </a:moveTo>
                    <a:cubicBezTo>
                      <a:pt x="189896" y="53084"/>
                      <a:pt x="167341" y="30096"/>
                      <a:pt x="151075" y="6890"/>
                    </a:cubicBezTo>
                    <a:cubicBezTo>
                      <a:pt x="143919" y="-3303"/>
                      <a:pt x="128304" y="-2219"/>
                      <a:pt x="124400" y="10360"/>
                    </a:cubicBezTo>
                    <a:cubicBezTo>
                      <a:pt x="114857" y="40289"/>
                      <a:pt x="95989" y="65012"/>
                      <a:pt x="73001" y="86049"/>
                    </a:cubicBezTo>
                    <a:cubicBezTo>
                      <a:pt x="51313" y="105785"/>
                      <a:pt x="22035" y="120749"/>
                      <a:pt x="3601" y="143738"/>
                    </a:cubicBezTo>
                    <a:cubicBezTo>
                      <a:pt x="1649" y="146123"/>
                      <a:pt x="2516" y="151545"/>
                      <a:pt x="6637" y="150895"/>
                    </a:cubicBezTo>
                    <a:cubicBezTo>
                      <a:pt x="6637" y="150895"/>
                      <a:pt x="6854" y="150895"/>
                      <a:pt x="6854" y="150895"/>
                    </a:cubicBezTo>
                    <a:cubicBezTo>
                      <a:pt x="-303" y="157184"/>
                      <a:pt x="-2038" y="166943"/>
                      <a:pt x="2516" y="175618"/>
                    </a:cubicBezTo>
                    <a:cubicBezTo>
                      <a:pt x="11191" y="192535"/>
                      <a:pt x="19649" y="209668"/>
                      <a:pt x="28541" y="226584"/>
                    </a:cubicBezTo>
                    <a:cubicBezTo>
                      <a:pt x="34831" y="238729"/>
                      <a:pt x="49795" y="237645"/>
                      <a:pt x="58904" y="230488"/>
                    </a:cubicBezTo>
                    <a:cubicBezTo>
                      <a:pt x="103797" y="194920"/>
                      <a:pt x="149557" y="158919"/>
                      <a:pt x="190547" y="118364"/>
                    </a:cubicBezTo>
                    <a:cubicBezTo>
                      <a:pt x="202041" y="107086"/>
                      <a:pt x="210282" y="94724"/>
                      <a:pt x="202258" y="7845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6" name="Freeform: Shape 295">
                <a:extLst>
                  <a:ext uri="{FF2B5EF4-FFF2-40B4-BE49-F238E27FC236}">
                    <a16:creationId xmlns:a16="http://schemas.microsoft.com/office/drawing/2014/main" id="{23A08240-2763-6C75-986D-A3861C42E271}"/>
                  </a:ext>
                </a:extLst>
              </p:cNvPr>
              <p:cNvSpPr/>
              <p:nvPr/>
            </p:nvSpPr>
            <p:spPr>
              <a:xfrm>
                <a:off x="5795967" y="4159659"/>
                <a:ext cx="238800" cy="191706"/>
              </a:xfrm>
              <a:custGeom>
                <a:avLst/>
                <a:gdLst>
                  <a:gd name="connsiteX0" fmla="*/ 207065 w 238800"/>
                  <a:gd name="connsiteY0" fmla="*/ 4462 h 191706"/>
                  <a:gd name="connsiteX1" fmla="*/ 182341 w 238800"/>
                  <a:gd name="connsiteY1" fmla="*/ 7716 h 191706"/>
                  <a:gd name="connsiteX2" fmla="*/ 102965 w 238800"/>
                  <a:gd name="connsiteY2" fmla="*/ 91212 h 191706"/>
                  <a:gd name="connsiteX3" fmla="*/ 2986 w 238800"/>
                  <a:gd name="connsiteY3" fmla="*/ 145214 h 191706"/>
                  <a:gd name="connsiteX4" fmla="*/ 9926 w 238800"/>
                  <a:gd name="connsiteY4" fmla="*/ 162130 h 191706"/>
                  <a:gd name="connsiteX5" fmla="*/ 11227 w 238800"/>
                  <a:gd name="connsiteY5" fmla="*/ 162130 h 191706"/>
                  <a:gd name="connsiteX6" fmla="*/ 25541 w 238800"/>
                  <a:gd name="connsiteY6" fmla="*/ 187505 h 191706"/>
                  <a:gd name="connsiteX7" fmla="*/ 106001 w 238800"/>
                  <a:gd name="connsiteY7" fmla="*/ 175577 h 191706"/>
                  <a:gd name="connsiteX8" fmla="*/ 187546 w 238800"/>
                  <a:gd name="connsiteY8" fmla="*/ 125696 h 191706"/>
                  <a:gd name="connsiteX9" fmla="*/ 238078 w 238800"/>
                  <a:gd name="connsiteY9" fmla="*/ 63886 h 191706"/>
                  <a:gd name="connsiteX10" fmla="*/ 207065 w 238800"/>
                  <a:gd name="connsiteY10" fmla="*/ 4462 h 191706"/>
                  <a:gd name="connsiteX11" fmla="*/ 201643 w 238800"/>
                  <a:gd name="connsiteY11" fmla="*/ 49789 h 191706"/>
                  <a:gd name="connsiteX12" fmla="*/ 201643 w 238800"/>
                  <a:gd name="connsiteY12" fmla="*/ 51524 h 191706"/>
                  <a:gd name="connsiteX13" fmla="*/ 197089 w 238800"/>
                  <a:gd name="connsiteY13" fmla="*/ 48488 h 191706"/>
                  <a:gd name="connsiteX14" fmla="*/ 199691 w 238800"/>
                  <a:gd name="connsiteY14" fmla="*/ 43717 h 191706"/>
                  <a:gd name="connsiteX15" fmla="*/ 201643 w 238800"/>
                  <a:gd name="connsiteY15" fmla="*/ 49789 h 1917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238800" h="191706">
                    <a:moveTo>
                      <a:pt x="207065" y="4462"/>
                    </a:moveTo>
                    <a:cubicBezTo>
                      <a:pt x="199691" y="-2044"/>
                      <a:pt x="187546" y="-1827"/>
                      <a:pt x="182341" y="7716"/>
                    </a:cubicBezTo>
                    <a:cubicBezTo>
                      <a:pt x="163690" y="41548"/>
                      <a:pt x="136364" y="71477"/>
                      <a:pt x="102965" y="91212"/>
                    </a:cubicBezTo>
                    <a:cubicBezTo>
                      <a:pt x="70434" y="110514"/>
                      <a:pt x="32047" y="120707"/>
                      <a:pt x="2986" y="145214"/>
                    </a:cubicBezTo>
                    <a:cubicBezTo>
                      <a:pt x="-3737" y="150853"/>
                      <a:pt x="1901" y="162130"/>
                      <a:pt x="9926" y="162130"/>
                    </a:cubicBezTo>
                    <a:cubicBezTo>
                      <a:pt x="10359" y="162130"/>
                      <a:pt x="10793" y="162130"/>
                      <a:pt x="11227" y="162130"/>
                    </a:cubicBezTo>
                    <a:cubicBezTo>
                      <a:pt x="9058" y="171890"/>
                      <a:pt x="14263" y="183384"/>
                      <a:pt x="25541" y="187505"/>
                    </a:cubicBezTo>
                    <a:cubicBezTo>
                      <a:pt x="53084" y="197481"/>
                      <a:pt x="81061" y="188155"/>
                      <a:pt x="106001" y="175577"/>
                    </a:cubicBezTo>
                    <a:cubicBezTo>
                      <a:pt x="134195" y="161480"/>
                      <a:pt x="162389" y="144780"/>
                      <a:pt x="187546" y="125696"/>
                    </a:cubicBezTo>
                    <a:cubicBezTo>
                      <a:pt x="207499" y="110514"/>
                      <a:pt x="233524" y="90345"/>
                      <a:pt x="238078" y="63886"/>
                    </a:cubicBezTo>
                    <a:cubicBezTo>
                      <a:pt x="242632" y="38078"/>
                      <a:pt x="224849" y="20077"/>
                      <a:pt x="207065" y="4462"/>
                    </a:cubicBezTo>
                    <a:close/>
                    <a:moveTo>
                      <a:pt x="201643" y="49789"/>
                    </a:moveTo>
                    <a:cubicBezTo>
                      <a:pt x="201643" y="50440"/>
                      <a:pt x="201643" y="50874"/>
                      <a:pt x="201643" y="51524"/>
                    </a:cubicBezTo>
                    <a:cubicBezTo>
                      <a:pt x="200342" y="50223"/>
                      <a:pt x="198824" y="49356"/>
                      <a:pt x="197089" y="48488"/>
                    </a:cubicBezTo>
                    <a:cubicBezTo>
                      <a:pt x="197956" y="46970"/>
                      <a:pt x="198824" y="45235"/>
                      <a:pt x="199691" y="43717"/>
                    </a:cubicBezTo>
                    <a:cubicBezTo>
                      <a:pt x="200776" y="45669"/>
                      <a:pt x="201426" y="47621"/>
                      <a:pt x="201643" y="4978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7" name="Freeform: Shape 296">
                <a:extLst>
                  <a:ext uri="{FF2B5EF4-FFF2-40B4-BE49-F238E27FC236}">
                    <a16:creationId xmlns:a16="http://schemas.microsoft.com/office/drawing/2014/main" id="{B585ADDC-6B09-417A-E338-3FF7EE421077}"/>
                  </a:ext>
                </a:extLst>
              </p:cNvPr>
              <p:cNvSpPr/>
              <p:nvPr/>
            </p:nvSpPr>
            <p:spPr>
              <a:xfrm>
                <a:off x="5684346" y="4179188"/>
                <a:ext cx="64791" cy="101612"/>
              </a:xfrm>
              <a:custGeom>
                <a:avLst/>
                <a:gdLst>
                  <a:gd name="connsiteX0" fmla="*/ 64726 w 64791"/>
                  <a:gd name="connsiteY0" fmla="*/ 63009 h 101612"/>
                  <a:gd name="connsiteX1" fmla="*/ 50846 w 64791"/>
                  <a:gd name="connsiteY1" fmla="*/ 49129 h 101612"/>
                  <a:gd name="connsiteX2" fmla="*/ 48460 w 64791"/>
                  <a:gd name="connsiteY2" fmla="*/ 49346 h 101612"/>
                  <a:gd name="connsiteX3" fmla="*/ 44990 w 64791"/>
                  <a:gd name="connsiteY3" fmla="*/ 36550 h 101612"/>
                  <a:gd name="connsiteX4" fmla="*/ 40219 w 64791"/>
                  <a:gd name="connsiteY4" fmla="*/ 8790 h 101612"/>
                  <a:gd name="connsiteX5" fmla="*/ 16363 w 64791"/>
                  <a:gd name="connsiteY5" fmla="*/ 8790 h 101612"/>
                  <a:gd name="connsiteX6" fmla="*/ 11808 w 64791"/>
                  <a:gd name="connsiteY6" fmla="*/ 38502 h 101612"/>
                  <a:gd name="connsiteX7" fmla="*/ 10507 w 64791"/>
                  <a:gd name="connsiteY7" fmla="*/ 64310 h 101612"/>
                  <a:gd name="connsiteX8" fmla="*/ 26122 w 64791"/>
                  <a:gd name="connsiteY8" fmla="*/ 101179 h 101612"/>
                  <a:gd name="connsiteX9" fmla="*/ 26339 w 64791"/>
                  <a:gd name="connsiteY9" fmla="*/ 101613 h 101612"/>
                  <a:gd name="connsiteX10" fmla="*/ 33496 w 64791"/>
                  <a:gd name="connsiteY10" fmla="*/ 98576 h 101612"/>
                  <a:gd name="connsiteX11" fmla="*/ 64726 w 64791"/>
                  <a:gd name="connsiteY11" fmla="*/ 63009 h 1016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64791" h="101612">
                    <a:moveTo>
                      <a:pt x="64726" y="63009"/>
                    </a:moveTo>
                    <a:cubicBezTo>
                      <a:pt x="64075" y="55635"/>
                      <a:pt x="58870" y="48695"/>
                      <a:pt x="50846" y="49129"/>
                    </a:cubicBezTo>
                    <a:cubicBezTo>
                      <a:pt x="49978" y="49129"/>
                      <a:pt x="49327" y="49346"/>
                      <a:pt x="48460" y="49346"/>
                    </a:cubicBezTo>
                    <a:cubicBezTo>
                      <a:pt x="47376" y="45008"/>
                      <a:pt x="45858" y="40888"/>
                      <a:pt x="44990" y="36550"/>
                    </a:cubicBezTo>
                    <a:cubicBezTo>
                      <a:pt x="42821" y="27225"/>
                      <a:pt x="41954" y="17899"/>
                      <a:pt x="40219" y="8790"/>
                    </a:cubicBezTo>
                    <a:cubicBezTo>
                      <a:pt x="37833" y="-3572"/>
                      <a:pt x="19399" y="-2270"/>
                      <a:pt x="16363" y="8790"/>
                    </a:cubicBezTo>
                    <a:cubicBezTo>
                      <a:pt x="13760" y="18333"/>
                      <a:pt x="12676" y="28526"/>
                      <a:pt x="11808" y="38502"/>
                    </a:cubicBezTo>
                    <a:cubicBezTo>
                      <a:pt x="11374" y="43490"/>
                      <a:pt x="12676" y="63009"/>
                      <a:pt x="10507" y="64310"/>
                    </a:cubicBezTo>
                    <a:cubicBezTo>
                      <a:pt x="-11614" y="76021"/>
                      <a:pt x="4868" y="105299"/>
                      <a:pt x="26122" y="101179"/>
                    </a:cubicBezTo>
                    <a:cubicBezTo>
                      <a:pt x="26122" y="101396"/>
                      <a:pt x="26122" y="101613"/>
                      <a:pt x="26339" y="101613"/>
                    </a:cubicBezTo>
                    <a:cubicBezTo>
                      <a:pt x="28941" y="100745"/>
                      <a:pt x="31327" y="99661"/>
                      <a:pt x="33496" y="98576"/>
                    </a:cubicBezTo>
                    <a:cubicBezTo>
                      <a:pt x="47809" y="91853"/>
                      <a:pt x="66027" y="81009"/>
                      <a:pt x="64726" y="6300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8" name="Freeform: Shape 297">
                <a:extLst>
                  <a:ext uri="{FF2B5EF4-FFF2-40B4-BE49-F238E27FC236}">
                    <a16:creationId xmlns:a16="http://schemas.microsoft.com/office/drawing/2014/main" id="{C069ECFF-D1CF-E732-3489-8AC65CEA73A1}"/>
                  </a:ext>
                </a:extLst>
              </p:cNvPr>
              <p:cNvSpPr/>
              <p:nvPr/>
            </p:nvSpPr>
            <p:spPr>
              <a:xfrm>
                <a:off x="5252914" y="4357466"/>
                <a:ext cx="398278" cy="164360"/>
              </a:xfrm>
              <a:custGeom>
                <a:avLst/>
                <a:gdLst>
                  <a:gd name="connsiteX0" fmla="*/ 391841 w 398278"/>
                  <a:gd name="connsiteY0" fmla="*/ 135872 h 164360"/>
                  <a:gd name="connsiteX1" fmla="*/ 322875 w 398278"/>
                  <a:gd name="connsiteY1" fmla="*/ 133053 h 164360"/>
                  <a:gd name="connsiteX2" fmla="*/ 338273 w 398278"/>
                  <a:gd name="connsiteY2" fmla="*/ 37194 h 164360"/>
                  <a:gd name="connsiteX3" fmla="*/ 338273 w 398278"/>
                  <a:gd name="connsiteY3" fmla="*/ 13338 h 164360"/>
                  <a:gd name="connsiteX4" fmla="*/ 310513 w 398278"/>
                  <a:gd name="connsiteY4" fmla="*/ 13338 h 164360"/>
                  <a:gd name="connsiteX5" fmla="*/ 308561 w 398278"/>
                  <a:gd name="connsiteY5" fmla="*/ 38495 h 164360"/>
                  <a:gd name="connsiteX6" fmla="*/ 262800 w 398278"/>
                  <a:gd name="connsiteY6" fmla="*/ 110931 h 164360"/>
                  <a:gd name="connsiteX7" fmla="*/ 219208 w 398278"/>
                  <a:gd name="connsiteY7" fmla="*/ 111148 h 164360"/>
                  <a:gd name="connsiteX8" fmla="*/ 191232 w 398278"/>
                  <a:gd name="connsiteY8" fmla="*/ 103991 h 164360"/>
                  <a:gd name="connsiteX9" fmla="*/ 186677 w 398278"/>
                  <a:gd name="connsiteY9" fmla="*/ 85123 h 164360"/>
                  <a:gd name="connsiteX10" fmla="*/ 183424 w 398278"/>
                  <a:gd name="connsiteY10" fmla="*/ 73195 h 164360"/>
                  <a:gd name="connsiteX11" fmla="*/ 189280 w 398278"/>
                  <a:gd name="connsiteY11" fmla="*/ 68858 h 164360"/>
                  <a:gd name="connsiteX12" fmla="*/ 177135 w 398278"/>
                  <a:gd name="connsiteY12" fmla="*/ 48038 h 164360"/>
                  <a:gd name="connsiteX13" fmla="*/ 173014 w 398278"/>
                  <a:gd name="connsiteY13" fmla="*/ 50857 h 164360"/>
                  <a:gd name="connsiteX14" fmla="*/ 128772 w 398278"/>
                  <a:gd name="connsiteY14" fmla="*/ 64087 h 164360"/>
                  <a:gd name="connsiteX15" fmla="*/ 116627 w 398278"/>
                  <a:gd name="connsiteY15" fmla="*/ 62135 h 164360"/>
                  <a:gd name="connsiteX16" fmla="*/ 67830 w 398278"/>
                  <a:gd name="connsiteY16" fmla="*/ 60400 h 164360"/>
                  <a:gd name="connsiteX17" fmla="*/ 44841 w 398278"/>
                  <a:gd name="connsiteY17" fmla="*/ 70810 h 164360"/>
                  <a:gd name="connsiteX18" fmla="*/ 40287 w 398278"/>
                  <a:gd name="connsiteY18" fmla="*/ 71243 h 164360"/>
                  <a:gd name="connsiteX19" fmla="*/ 34865 w 398278"/>
                  <a:gd name="connsiteY19" fmla="*/ 76882 h 164360"/>
                  <a:gd name="connsiteX20" fmla="*/ 28792 w 398278"/>
                  <a:gd name="connsiteY20" fmla="*/ 80569 h 164360"/>
                  <a:gd name="connsiteX21" fmla="*/ 4719 w 398278"/>
                  <a:gd name="connsiteY21" fmla="*/ 133703 h 164360"/>
                  <a:gd name="connsiteX22" fmla="*/ 82577 w 398278"/>
                  <a:gd name="connsiteY22" fmla="*/ 158861 h 164360"/>
                  <a:gd name="connsiteX23" fmla="*/ 156315 w 398278"/>
                  <a:gd name="connsiteY23" fmla="*/ 162764 h 164360"/>
                  <a:gd name="connsiteX24" fmla="*/ 276030 w 398278"/>
                  <a:gd name="connsiteY24" fmla="*/ 164283 h 164360"/>
                  <a:gd name="connsiteX25" fmla="*/ 391841 w 398278"/>
                  <a:gd name="connsiteY25" fmla="*/ 153439 h 164360"/>
                  <a:gd name="connsiteX26" fmla="*/ 391841 w 398278"/>
                  <a:gd name="connsiteY26" fmla="*/ 135872 h 1643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398278" h="164360">
                    <a:moveTo>
                      <a:pt x="391841" y="135872"/>
                    </a:moveTo>
                    <a:cubicBezTo>
                      <a:pt x="369503" y="131535"/>
                      <a:pt x="346080" y="131752"/>
                      <a:pt x="322875" y="133053"/>
                    </a:cubicBezTo>
                    <a:cubicBezTo>
                      <a:pt x="337839" y="107245"/>
                      <a:pt x="338490" y="68641"/>
                      <a:pt x="338273" y="37194"/>
                    </a:cubicBezTo>
                    <a:cubicBezTo>
                      <a:pt x="338923" y="29170"/>
                      <a:pt x="338923" y="21145"/>
                      <a:pt x="338273" y="13338"/>
                    </a:cubicBezTo>
                    <a:cubicBezTo>
                      <a:pt x="336971" y="-4446"/>
                      <a:pt x="311597" y="-4446"/>
                      <a:pt x="310513" y="13338"/>
                    </a:cubicBezTo>
                    <a:cubicBezTo>
                      <a:pt x="310079" y="21579"/>
                      <a:pt x="309428" y="30037"/>
                      <a:pt x="308561" y="38495"/>
                    </a:cubicBezTo>
                    <a:cubicBezTo>
                      <a:pt x="304440" y="68858"/>
                      <a:pt x="292729" y="102473"/>
                      <a:pt x="262800" y="110931"/>
                    </a:cubicBezTo>
                    <a:cubicBezTo>
                      <a:pt x="248487" y="115052"/>
                      <a:pt x="233522" y="112666"/>
                      <a:pt x="219208" y="111148"/>
                    </a:cubicBezTo>
                    <a:cubicBezTo>
                      <a:pt x="216389" y="110715"/>
                      <a:pt x="201858" y="108329"/>
                      <a:pt x="191232" y="103991"/>
                    </a:cubicBezTo>
                    <a:cubicBezTo>
                      <a:pt x="190147" y="97268"/>
                      <a:pt x="188412" y="90762"/>
                      <a:pt x="186677" y="85123"/>
                    </a:cubicBezTo>
                    <a:cubicBezTo>
                      <a:pt x="189713" y="81220"/>
                      <a:pt x="188195" y="74280"/>
                      <a:pt x="183424" y="73195"/>
                    </a:cubicBezTo>
                    <a:cubicBezTo>
                      <a:pt x="185159" y="71677"/>
                      <a:pt x="187111" y="70159"/>
                      <a:pt x="189280" y="68858"/>
                    </a:cubicBezTo>
                    <a:cubicBezTo>
                      <a:pt x="201425" y="59749"/>
                      <a:pt x="191015" y="40230"/>
                      <a:pt x="177135" y="48038"/>
                    </a:cubicBezTo>
                    <a:cubicBezTo>
                      <a:pt x="175833" y="48905"/>
                      <a:pt x="174315" y="49773"/>
                      <a:pt x="173014" y="50857"/>
                    </a:cubicBezTo>
                    <a:cubicBezTo>
                      <a:pt x="161086" y="58014"/>
                      <a:pt x="144387" y="61701"/>
                      <a:pt x="128772" y="64087"/>
                    </a:cubicBezTo>
                    <a:cubicBezTo>
                      <a:pt x="124434" y="63219"/>
                      <a:pt x="120097" y="62568"/>
                      <a:pt x="116627" y="62135"/>
                    </a:cubicBezTo>
                    <a:cubicBezTo>
                      <a:pt x="100578" y="60400"/>
                      <a:pt x="83879" y="56279"/>
                      <a:pt x="67830" y="60400"/>
                    </a:cubicBezTo>
                    <a:cubicBezTo>
                      <a:pt x="59806" y="62568"/>
                      <a:pt x="52215" y="66472"/>
                      <a:pt x="44841" y="70810"/>
                    </a:cubicBezTo>
                    <a:cubicBezTo>
                      <a:pt x="43323" y="71027"/>
                      <a:pt x="41805" y="71027"/>
                      <a:pt x="40287" y="71243"/>
                    </a:cubicBezTo>
                    <a:cubicBezTo>
                      <a:pt x="37467" y="71677"/>
                      <a:pt x="35082" y="74280"/>
                      <a:pt x="34865" y="76882"/>
                    </a:cubicBezTo>
                    <a:cubicBezTo>
                      <a:pt x="32913" y="78183"/>
                      <a:pt x="30744" y="79485"/>
                      <a:pt x="28792" y="80569"/>
                    </a:cubicBezTo>
                    <a:cubicBezTo>
                      <a:pt x="8840" y="92497"/>
                      <a:pt x="-8727" y="108763"/>
                      <a:pt x="4719" y="133703"/>
                    </a:cubicBezTo>
                    <a:cubicBezTo>
                      <a:pt x="19467" y="160596"/>
                      <a:pt x="56552" y="157560"/>
                      <a:pt x="82577" y="158861"/>
                    </a:cubicBezTo>
                    <a:cubicBezTo>
                      <a:pt x="102747" y="159945"/>
                      <a:pt x="132675" y="166668"/>
                      <a:pt x="156315" y="162764"/>
                    </a:cubicBezTo>
                    <a:cubicBezTo>
                      <a:pt x="196003" y="161246"/>
                      <a:pt x="236125" y="164933"/>
                      <a:pt x="276030" y="164283"/>
                    </a:cubicBezTo>
                    <a:cubicBezTo>
                      <a:pt x="313983" y="163632"/>
                      <a:pt x="355623" y="165584"/>
                      <a:pt x="391841" y="153439"/>
                    </a:cubicBezTo>
                    <a:cubicBezTo>
                      <a:pt x="399648" y="150620"/>
                      <a:pt x="401166" y="137824"/>
                      <a:pt x="391841" y="13587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BADBA869-5F73-5236-2FF2-2AB8813AE52B}"/>
                  </a:ext>
                </a:extLst>
              </p:cNvPr>
              <p:cNvSpPr/>
              <p:nvPr/>
            </p:nvSpPr>
            <p:spPr>
              <a:xfrm>
                <a:off x="5677980" y="4337456"/>
                <a:ext cx="195474" cy="163272"/>
              </a:xfrm>
              <a:custGeom>
                <a:avLst/>
                <a:gdLst>
                  <a:gd name="connsiteX0" fmla="*/ 187987 w 195474"/>
                  <a:gd name="connsiteY0" fmla="*/ 45492 h 163272"/>
                  <a:gd name="connsiteX1" fmla="*/ 148950 w 195474"/>
                  <a:gd name="connsiteY1" fmla="*/ 24022 h 163272"/>
                  <a:gd name="connsiteX2" fmla="*/ 117503 w 195474"/>
                  <a:gd name="connsiteY2" fmla="*/ 382 h 163272"/>
                  <a:gd name="connsiteX3" fmla="*/ 75863 w 195474"/>
                  <a:gd name="connsiteY3" fmla="*/ 13178 h 163272"/>
                  <a:gd name="connsiteX4" fmla="*/ 8632 w 195474"/>
                  <a:gd name="connsiteY4" fmla="*/ 36600 h 163272"/>
                  <a:gd name="connsiteX5" fmla="*/ 9283 w 195474"/>
                  <a:gd name="connsiteY5" fmla="*/ 50914 h 163272"/>
                  <a:gd name="connsiteX6" fmla="*/ 3861 w 195474"/>
                  <a:gd name="connsiteY6" fmla="*/ 60890 h 163272"/>
                  <a:gd name="connsiteX7" fmla="*/ 13186 w 195474"/>
                  <a:gd name="connsiteY7" fmla="*/ 151978 h 163272"/>
                  <a:gd name="connsiteX8" fmla="*/ 35308 w 195474"/>
                  <a:gd name="connsiteY8" fmla="*/ 161086 h 163272"/>
                  <a:gd name="connsiteX9" fmla="*/ 49187 w 195474"/>
                  <a:gd name="connsiteY9" fmla="*/ 151327 h 163272"/>
                  <a:gd name="connsiteX10" fmla="*/ 167384 w 195474"/>
                  <a:gd name="connsiteY10" fmla="*/ 100795 h 163272"/>
                  <a:gd name="connsiteX11" fmla="*/ 187987 w 195474"/>
                  <a:gd name="connsiteY11" fmla="*/ 45492 h 1632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95474" h="163272">
                    <a:moveTo>
                      <a:pt x="187987" y="45492"/>
                    </a:moveTo>
                    <a:cubicBezTo>
                      <a:pt x="177794" y="33347"/>
                      <a:pt x="160661" y="33564"/>
                      <a:pt x="148950" y="24022"/>
                    </a:cubicBezTo>
                    <a:cubicBezTo>
                      <a:pt x="138540" y="15564"/>
                      <a:pt x="132034" y="2768"/>
                      <a:pt x="117503" y="382"/>
                    </a:cubicBezTo>
                    <a:cubicBezTo>
                      <a:pt x="102322" y="-2003"/>
                      <a:pt x="88876" y="7322"/>
                      <a:pt x="75863" y="13178"/>
                    </a:cubicBezTo>
                    <a:cubicBezTo>
                      <a:pt x="53959" y="23154"/>
                      <a:pt x="30320" y="26624"/>
                      <a:pt x="8632" y="36600"/>
                    </a:cubicBezTo>
                    <a:cubicBezTo>
                      <a:pt x="2776" y="39203"/>
                      <a:pt x="3861" y="48312"/>
                      <a:pt x="9283" y="50914"/>
                    </a:cubicBezTo>
                    <a:cubicBezTo>
                      <a:pt x="7114" y="53517"/>
                      <a:pt x="5379" y="56770"/>
                      <a:pt x="3861" y="60890"/>
                    </a:cubicBezTo>
                    <a:cubicBezTo>
                      <a:pt x="-6549" y="88867"/>
                      <a:pt x="6680" y="124652"/>
                      <a:pt x="13186" y="151978"/>
                    </a:cubicBezTo>
                    <a:cubicBezTo>
                      <a:pt x="15138" y="160653"/>
                      <a:pt x="27717" y="166725"/>
                      <a:pt x="35308" y="161086"/>
                    </a:cubicBezTo>
                    <a:cubicBezTo>
                      <a:pt x="39862" y="157617"/>
                      <a:pt x="44416" y="154363"/>
                      <a:pt x="49187" y="151327"/>
                    </a:cubicBezTo>
                    <a:cubicBezTo>
                      <a:pt x="94081" y="147857"/>
                      <a:pt x="134419" y="131158"/>
                      <a:pt x="167384" y="100795"/>
                    </a:cubicBezTo>
                    <a:cubicBezTo>
                      <a:pt x="186903" y="88434"/>
                      <a:pt x="206639" y="67614"/>
                      <a:pt x="187987" y="454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67C24421-FD66-1CCA-A44B-6B7176C96FC7}"/>
                  </a:ext>
                </a:extLst>
              </p:cNvPr>
              <p:cNvSpPr/>
              <p:nvPr/>
            </p:nvSpPr>
            <p:spPr>
              <a:xfrm>
                <a:off x="5251219" y="4536616"/>
                <a:ext cx="619448" cy="143236"/>
              </a:xfrm>
              <a:custGeom>
                <a:avLst/>
                <a:gdLst>
                  <a:gd name="connsiteX0" fmla="*/ 611929 w 619448"/>
                  <a:gd name="connsiteY0" fmla="*/ 10506 h 143236"/>
                  <a:gd name="connsiteX1" fmla="*/ 582434 w 619448"/>
                  <a:gd name="connsiteY1" fmla="*/ 2699 h 143236"/>
                  <a:gd name="connsiteX2" fmla="*/ 448622 w 619448"/>
                  <a:gd name="connsiteY2" fmla="*/ 40652 h 143236"/>
                  <a:gd name="connsiteX3" fmla="*/ 299413 w 619448"/>
                  <a:gd name="connsiteY3" fmla="*/ 59954 h 143236"/>
                  <a:gd name="connsiteX4" fmla="*/ 153022 w 619448"/>
                  <a:gd name="connsiteY4" fmla="*/ 67111 h 143236"/>
                  <a:gd name="connsiteX5" fmla="*/ 11620 w 619448"/>
                  <a:gd name="connsiteY5" fmla="*/ 43254 h 143236"/>
                  <a:gd name="connsiteX6" fmla="*/ 3595 w 619448"/>
                  <a:gd name="connsiteY6" fmla="*/ 62339 h 143236"/>
                  <a:gd name="connsiteX7" fmla="*/ 11403 w 619448"/>
                  <a:gd name="connsiteY7" fmla="*/ 67978 h 143236"/>
                  <a:gd name="connsiteX8" fmla="*/ 14873 w 619448"/>
                  <a:gd name="connsiteY8" fmla="*/ 90967 h 143236"/>
                  <a:gd name="connsiteX9" fmla="*/ 126997 w 619448"/>
                  <a:gd name="connsiteY9" fmla="*/ 136728 h 143236"/>
                  <a:gd name="connsiteX10" fmla="*/ 180131 w 619448"/>
                  <a:gd name="connsiteY10" fmla="*/ 141932 h 143236"/>
                  <a:gd name="connsiteX11" fmla="*/ 241724 w 619448"/>
                  <a:gd name="connsiteY11" fmla="*/ 138029 h 143236"/>
                  <a:gd name="connsiteX12" fmla="*/ 280978 w 619448"/>
                  <a:gd name="connsiteY12" fmla="*/ 138246 h 143236"/>
                  <a:gd name="connsiteX13" fmla="*/ 481587 w 619448"/>
                  <a:gd name="connsiteY13" fmla="*/ 119378 h 143236"/>
                  <a:gd name="connsiteX14" fmla="*/ 487009 w 619448"/>
                  <a:gd name="connsiteY14" fmla="*/ 116992 h 143236"/>
                  <a:gd name="connsiteX15" fmla="*/ 561614 w 619448"/>
                  <a:gd name="connsiteY15" fmla="*/ 104847 h 143236"/>
                  <a:gd name="connsiteX16" fmla="*/ 611929 w 619448"/>
                  <a:gd name="connsiteY16" fmla="*/ 10506 h 14323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619448" h="143236">
                    <a:moveTo>
                      <a:pt x="611929" y="10506"/>
                    </a:moveTo>
                    <a:cubicBezTo>
                      <a:pt x="606290" y="96"/>
                      <a:pt x="592193" y="-2723"/>
                      <a:pt x="582434" y="2699"/>
                    </a:cubicBezTo>
                    <a:cubicBezTo>
                      <a:pt x="541445" y="25688"/>
                      <a:pt x="494600" y="33712"/>
                      <a:pt x="448622" y="40652"/>
                    </a:cubicBezTo>
                    <a:cubicBezTo>
                      <a:pt x="399175" y="48243"/>
                      <a:pt x="349294" y="54532"/>
                      <a:pt x="299413" y="59954"/>
                    </a:cubicBezTo>
                    <a:cubicBezTo>
                      <a:pt x="251700" y="65159"/>
                      <a:pt x="200951" y="72966"/>
                      <a:pt x="153022" y="67111"/>
                    </a:cubicBezTo>
                    <a:cubicBezTo>
                      <a:pt x="105960" y="61255"/>
                      <a:pt x="59332" y="38917"/>
                      <a:pt x="11620" y="43254"/>
                    </a:cubicBezTo>
                    <a:cubicBezTo>
                      <a:pt x="3162" y="44122"/>
                      <a:pt x="-4863" y="55833"/>
                      <a:pt x="3595" y="62339"/>
                    </a:cubicBezTo>
                    <a:cubicBezTo>
                      <a:pt x="6198" y="64291"/>
                      <a:pt x="8800" y="66243"/>
                      <a:pt x="11403" y="67978"/>
                    </a:cubicBezTo>
                    <a:cubicBezTo>
                      <a:pt x="8150" y="74701"/>
                      <a:pt x="8584" y="83159"/>
                      <a:pt x="14873" y="90967"/>
                    </a:cubicBezTo>
                    <a:cubicBezTo>
                      <a:pt x="43067" y="125450"/>
                      <a:pt x="84707" y="134342"/>
                      <a:pt x="126997" y="136728"/>
                    </a:cubicBezTo>
                    <a:cubicBezTo>
                      <a:pt x="143913" y="140198"/>
                      <a:pt x="161480" y="142149"/>
                      <a:pt x="180131" y="141932"/>
                    </a:cubicBezTo>
                    <a:cubicBezTo>
                      <a:pt x="200735" y="141499"/>
                      <a:pt x="221121" y="139981"/>
                      <a:pt x="241724" y="138029"/>
                    </a:cubicBezTo>
                    <a:cubicBezTo>
                      <a:pt x="254736" y="138029"/>
                      <a:pt x="267966" y="138029"/>
                      <a:pt x="280978" y="138246"/>
                    </a:cubicBezTo>
                    <a:cubicBezTo>
                      <a:pt x="347992" y="150824"/>
                      <a:pt x="416959" y="137812"/>
                      <a:pt x="481587" y="119378"/>
                    </a:cubicBezTo>
                    <a:cubicBezTo>
                      <a:pt x="483756" y="118727"/>
                      <a:pt x="485491" y="117859"/>
                      <a:pt x="487009" y="116992"/>
                    </a:cubicBezTo>
                    <a:cubicBezTo>
                      <a:pt x="512600" y="114823"/>
                      <a:pt x="537758" y="111353"/>
                      <a:pt x="561614" y="104847"/>
                    </a:cubicBezTo>
                    <a:cubicBezTo>
                      <a:pt x="603688" y="92919"/>
                      <a:pt x="634267" y="52580"/>
                      <a:pt x="611929" y="1050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0EAB3629-A026-DEDF-609E-01AC06B7FD69}"/>
                  </a:ext>
                </a:extLst>
              </p:cNvPr>
              <p:cNvSpPr/>
              <p:nvPr/>
            </p:nvSpPr>
            <p:spPr>
              <a:xfrm>
                <a:off x="7131762" y="4460990"/>
                <a:ext cx="75221" cy="202293"/>
              </a:xfrm>
              <a:custGeom>
                <a:avLst/>
                <a:gdLst>
                  <a:gd name="connsiteX0" fmla="*/ 72322 w 75221"/>
                  <a:gd name="connsiteY0" fmla="*/ 96976 h 202293"/>
                  <a:gd name="connsiteX1" fmla="*/ 23526 w 75221"/>
                  <a:gd name="connsiteY1" fmla="*/ 684 h 202293"/>
                  <a:gd name="connsiteX2" fmla="*/ 2706 w 75221"/>
                  <a:gd name="connsiteY2" fmla="*/ 12395 h 202293"/>
                  <a:gd name="connsiteX3" fmla="*/ 17019 w 75221"/>
                  <a:gd name="connsiteY3" fmla="*/ 105001 h 202293"/>
                  <a:gd name="connsiteX4" fmla="*/ 28514 w 75221"/>
                  <a:gd name="connsiteY4" fmla="*/ 195220 h 202293"/>
                  <a:gd name="connsiteX5" fmla="*/ 47599 w 75221"/>
                  <a:gd name="connsiteY5" fmla="*/ 200208 h 202293"/>
                  <a:gd name="connsiteX6" fmla="*/ 72322 w 75221"/>
                  <a:gd name="connsiteY6" fmla="*/ 96976 h 202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5221" h="202293">
                    <a:moveTo>
                      <a:pt x="72322" y="96976"/>
                    </a:moveTo>
                    <a:cubicBezTo>
                      <a:pt x="67985" y="65746"/>
                      <a:pt x="58660" y="11094"/>
                      <a:pt x="23526" y="684"/>
                    </a:cubicBezTo>
                    <a:cubicBezTo>
                      <a:pt x="14200" y="-2136"/>
                      <a:pt x="5959" y="4154"/>
                      <a:pt x="2706" y="12395"/>
                    </a:cubicBezTo>
                    <a:cubicBezTo>
                      <a:pt x="-7487" y="38854"/>
                      <a:pt x="14200" y="77457"/>
                      <a:pt x="17019" y="105001"/>
                    </a:cubicBezTo>
                    <a:cubicBezTo>
                      <a:pt x="20056" y="134712"/>
                      <a:pt x="12899" y="168111"/>
                      <a:pt x="28514" y="195220"/>
                    </a:cubicBezTo>
                    <a:cubicBezTo>
                      <a:pt x="31984" y="201293"/>
                      <a:pt x="41526" y="204763"/>
                      <a:pt x="47599" y="200208"/>
                    </a:cubicBezTo>
                    <a:cubicBezTo>
                      <a:pt x="79479" y="176569"/>
                      <a:pt x="77311" y="132544"/>
                      <a:pt x="72322" y="9697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04C8401F-13E7-B42D-18B7-AC19BF6D16E2}"/>
                  </a:ext>
                </a:extLst>
              </p:cNvPr>
              <p:cNvSpPr/>
              <p:nvPr/>
            </p:nvSpPr>
            <p:spPr>
              <a:xfrm>
                <a:off x="7124782" y="4701485"/>
                <a:ext cx="44788" cy="53902"/>
              </a:xfrm>
              <a:custGeom>
                <a:avLst/>
                <a:gdLst>
                  <a:gd name="connsiteX0" fmla="*/ 42433 w 44788"/>
                  <a:gd name="connsiteY0" fmla="*/ 3956 h 53902"/>
                  <a:gd name="connsiteX1" fmla="*/ 33324 w 44788"/>
                  <a:gd name="connsiteY1" fmla="*/ 1571 h 53902"/>
                  <a:gd name="connsiteX2" fmla="*/ 18360 w 44788"/>
                  <a:gd name="connsiteY2" fmla="*/ 11113 h 53902"/>
                  <a:gd name="connsiteX3" fmla="*/ 1010 w 44788"/>
                  <a:gd name="connsiteY3" fmla="*/ 32367 h 53902"/>
                  <a:gd name="connsiteX4" fmla="*/ 21830 w 44788"/>
                  <a:gd name="connsiteY4" fmla="*/ 53187 h 53902"/>
                  <a:gd name="connsiteX5" fmla="*/ 43951 w 44788"/>
                  <a:gd name="connsiteY5" fmla="*/ 28463 h 53902"/>
                  <a:gd name="connsiteX6" fmla="*/ 42433 w 44788"/>
                  <a:gd name="connsiteY6" fmla="*/ 3956 h 539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4788" h="53902">
                    <a:moveTo>
                      <a:pt x="42433" y="3956"/>
                    </a:moveTo>
                    <a:cubicBezTo>
                      <a:pt x="41782" y="-164"/>
                      <a:pt x="35710" y="-1249"/>
                      <a:pt x="33324" y="1571"/>
                    </a:cubicBezTo>
                    <a:cubicBezTo>
                      <a:pt x="29204" y="5908"/>
                      <a:pt x="23348" y="7860"/>
                      <a:pt x="18360" y="11113"/>
                    </a:cubicBezTo>
                    <a:cubicBezTo>
                      <a:pt x="10769" y="16318"/>
                      <a:pt x="4480" y="24126"/>
                      <a:pt x="1010" y="32367"/>
                    </a:cubicBezTo>
                    <a:cubicBezTo>
                      <a:pt x="-3978" y="44295"/>
                      <a:pt x="10552" y="57091"/>
                      <a:pt x="21830" y="53187"/>
                    </a:cubicBezTo>
                    <a:cubicBezTo>
                      <a:pt x="32674" y="49500"/>
                      <a:pt x="41349" y="39741"/>
                      <a:pt x="43951" y="28463"/>
                    </a:cubicBezTo>
                    <a:cubicBezTo>
                      <a:pt x="46120" y="20005"/>
                      <a:pt x="43517" y="12631"/>
                      <a:pt x="42433" y="395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3" name="Graphic 143">
                <a:extLst>
                  <a:ext uri="{FF2B5EF4-FFF2-40B4-BE49-F238E27FC236}">
                    <a16:creationId xmlns:a16="http://schemas.microsoft.com/office/drawing/2014/main" id="{4349FD2F-B6DB-5031-61F3-C08C86CF72E3}"/>
                  </a:ext>
                </a:extLst>
              </p:cNvPr>
              <p:cNvGrpSpPr/>
              <p:nvPr/>
            </p:nvGrpSpPr>
            <p:grpSpPr>
              <a:xfrm>
                <a:off x="4462083" y="2474548"/>
                <a:ext cx="2793895" cy="2918926"/>
                <a:chOff x="4462083" y="2474548"/>
                <a:chExt cx="2793895" cy="2918926"/>
              </a:xfrm>
            </p:grpSpPr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93C41F4E-3D82-7600-6287-6916E9340093}"/>
                    </a:ext>
                  </a:extLst>
                </p:cNvPr>
                <p:cNvSpPr/>
                <p:nvPr/>
              </p:nvSpPr>
              <p:spPr>
                <a:xfrm>
                  <a:off x="5419879" y="4294766"/>
                  <a:ext cx="92581" cy="176548"/>
                </a:xfrm>
                <a:custGeom>
                  <a:avLst/>
                  <a:gdLst>
                    <a:gd name="connsiteX0" fmla="*/ 25568 w 92581"/>
                    <a:gd name="connsiteY0" fmla="*/ 167124 h 176548"/>
                    <a:gd name="connsiteX1" fmla="*/ 90630 w 92581"/>
                    <a:gd name="connsiteY1" fmla="*/ 19433 h 176548"/>
                    <a:gd name="connsiteX2" fmla="*/ 68075 w 92581"/>
                    <a:gd name="connsiteY2" fmla="*/ 6203 h 176548"/>
                    <a:gd name="connsiteX3" fmla="*/ 410 w 92581"/>
                    <a:gd name="connsiteY3" fmla="*/ 160184 h 176548"/>
                    <a:gd name="connsiteX4" fmla="*/ 25568 w 92581"/>
                    <a:gd name="connsiteY4" fmla="*/ 167124 h 176548"/>
                    <a:gd name="connsiteX5" fmla="*/ 25568 w 92581"/>
                    <a:gd name="connsiteY5" fmla="*/ 167124 h 176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2581" h="176548">
                      <a:moveTo>
                        <a:pt x="25568" y="167124"/>
                      </a:moveTo>
                      <a:cubicBezTo>
                        <a:pt x="37929" y="114424"/>
                        <a:pt x="63304" y="65627"/>
                        <a:pt x="90630" y="19433"/>
                      </a:cubicBezTo>
                      <a:cubicBezTo>
                        <a:pt x="99305" y="4902"/>
                        <a:pt x="76750" y="-8110"/>
                        <a:pt x="68075" y="6203"/>
                      </a:cubicBezTo>
                      <a:cubicBezTo>
                        <a:pt x="39664" y="54350"/>
                        <a:pt x="13206" y="105532"/>
                        <a:pt x="410" y="160184"/>
                      </a:cubicBezTo>
                      <a:cubicBezTo>
                        <a:pt x="-3494" y="176667"/>
                        <a:pt x="21664" y="183607"/>
                        <a:pt x="25568" y="167124"/>
                      </a:cubicBezTo>
                      <a:lnTo>
                        <a:pt x="25568" y="16712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2DFC13A5-2311-3352-8CAA-6A153A2014DF}"/>
                    </a:ext>
                  </a:extLst>
                </p:cNvPr>
                <p:cNvSpPr/>
                <p:nvPr/>
              </p:nvSpPr>
              <p:spPr>
                <a:xfrm>
                  <a:off x="5451789" y="4039792"/>
                  <a:ext cx="276763" cy="285146"/>
                </a:xfrm>
                <a:custGeom>
                  <a:avLst/>
                  <a:gdLst>
                    <a:gd name="connsiteX0" fmla="*/ 35948 w 276763"/>
                    <a:gd name="connsiteY0" fmla="*/ 84208 h 285146"/>
                    <a:gd name="connsiteX1" fmla="*/ 59587 w 276763"/>
                    <a:gd name="connsiteY1" fmla="*/ 51243 h 285146"/>
                    <a:gd name="connsiteX2" fmla="*/ 75202 w 276763"/>
                    <a:gd name="connsiteY2" fmla="*/ 34110 h 285146"/>
                    <a:gd name="connsiteX3" fmla="*/ 78672 w 276763"/>
                    <a:gd name="connsiteY3" fmla="*/ 31073 h 285146"/>
                    <a:gd name="connsiteX4" fmla="*/ 80624 w 276763"/>
                    <a:gd name="connsiteY4" fmla="*/ 29555 h 285146"/>
                    <a:gd name="connsiteX5" fmla="*/ 83444 w 276763"/>
                    <a:gd name="connsiteY5" fmla="*/ 27820 h 285146"/>
                    <a:gd name="connsiteX6" fmla="*/ 82576 w 276763"/>
                    <a:gd name="connsiteY6" fmla="*/ 28037 h 285146"/>
                    <a:gd name="connsiteX7" fmla="*/ 87130 w 276763"/>
                    <a:gd name="connsiteY7" fmla="*/ 26736 h 285146"/>
                    <a:gd name="connsiteX8" fmla="*/ 115975 w 276763"/>
                    <a:gd name="connsiteY8" fmla="*/ 33893 h 285146"/>
                    <a:gd name="connsiteX9" fmla="*/ 149590 w 276763"/>
                    <a:gd name="connsiteY9" fmla="*/ 52761 h 285146"/>
                    <a:gd name="connsiteX10" fmla="*/ 218773 w 276763"/>
                    <a:gd name="connsiteY10" fmla="*/ 92232 h 285146"/>
                    <a:gd name="connsiteX11" fmla="*/ 247618 w 276763"/>
                    <a:gd name="connsiteY11" fmla="*/ 109799 h 285146"/>
                    <a:gd name="connsiteX12" fmla="*/ 250871 w 276763"/>
                    <a:gd name="connsiteY12" fmla="*/ 114353 h 285146"/>
                    <a:gd name="connsiteX13" fmla="*/ 242846 w 276763"/>
                    <a:gd name="connsiteY13" fmla="*/ 127583 h 285146"/>
                    <a:gd name="connsiteX14" fmla="*/ 220292 w 276763"/>
                    <a:gd name="connsiteY14" fmla="*/ 185488 h 285146"/>
                    <a:gd name="connsiteX15" fmla="*/ 194483 w 276763"/>
                    <a:gd name="connsiteY15" fmla="*/ 234502 h 285146"/>
                    <a:gd name="connsiteX16" fmla="*/ 145036 w 276763"/>
                    <a:gd name="connsiteY16" fmla="*/ 255972 h 285146"/>
                    <a:gd name="connsiteX17" fmla="*/ 79757 w 276763"/>
                    <a:gd name="connsiteY17" fmla="*/ 258358 h 285146"/>
                    <a:gd name="connsiteX18" fmla="*/ 22068 w 276763"/>
                    <a:gd name="connsiteY18" fmla="*/ 239273 h 285146"/>
                    <a:gd name="connsiteX19" fmla="*/ 3634 w 276763"/>
                    <a:gd name="connsiteY19" fmla="*/ 257707 h 285146"/>
                    <a:gd name="connsiteX20" fmla="*/ 66961 w 276763"/>
                    <a:gd name="connsiteY20" fmla="*/ 283732 h 285146"/>
                    <a:gd name="connsiteX21" fmla="*/ 134843 w 276763"/>
                    <a:gd name="connsiteY21" fmla="*/ 283299 h 285146"/>
                    <a:gd name="connsiteX22" fmla="*/ 199255 w 276763"/>
                    <a:gd name="connsiteY22" fmla="*/ 263563 h 285146"/>
                    <a:gd name="connsiteX23" fmla="*/ 240027 w 276763"/>
                    <a:gd name="connsiteY23" fmla="*/ 207826 h 285146"/>
                    <a:gd name="connsiteX24" fmla="*/ 262365 w 276763"/>
                    <a:gd name="connsiteY24" fmla="*/ 145366 h 285146"/>
                    <a:gd name="connsiteX25" fmla="*/ 276679 w 276763"/>
                    <a:gd name="connsiteY25" fmla="*/ 111751 h 285146"/>
                    <a:gd name="connsiteX26" fmla="*/ 255859 w 276763"/>
                    <a:gd name="connsiteY26" fmla="*/ 82906 h 285146"/>
                    <a:gd name="connsiteX27" fmla="*/ 219424 w 276763"/>
                    <a:gd name="connsiteY27" fmla="*/ 61870 h 285146"/>
                    <a:gd name="connsiteX28" fmla="*/ 180820 w 276763"/>
                    <a:gd name="connsiteY28" fmla="*/ 39965 h 285146"/>
                    <a:gd name="connsiteX29" fmla="*/ 141132 w 276763"/>
                    <a:gd name="connsiteY29" fmla="*/ 17410 h 285146"/>
                    <a:gd name="connsiteX30" fmla="*/ 104697 w 276763"/>
                    <a:gd name="connsiteY30" fmla="*/ 1578 h 285146"/>
                    <a:gd name="connsiteX31" fmla="*/ 67395 w 276763"/>
                    <a:gd name="connsiteY31" fmla="*/ 6350 h 285146"/>
                    <a:gd name="connsiteX32" fmla="*/ 47009 w 276763"/>
                    <a:gd name="connsiteY32" fmla="*/ 25218 h 285146"/>
                    <a:gd name="connsiteX33" fmla="*/ 12959 w 276763"/>
                    <a:gd name="connsiteY33" fmla="*/ 70761 h 285146"/>
                    <a:gd name="connsiteX34" fmla="*/ 35948 w 276763"/>
                    <a:gd name="connsiteY34" fmla="*/ 84208 h 285146"/>
                    <a:gd name="connsiteX35" fmla="*/ 35948 w 276763"/>
                    <a:gd name="connsiteY35" fmla="*/ 84208 h 28514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76763" h="285146">
                      <a:moveTo>
                        <a:pt x="35948" y="84208"/>
                      </a:moveTo>
                      <a:cubicBezTo>
                        <a:pt x="42888" y="72496"/>
                        <a:pt x="51129" y="61653"/>
                        <a:pt x="59587" y="51243"/>
                      </a:cubicBezTo>
                      <a:cubicBezTo>
                        <a:pt x="64575" y="45387"/>
                        <a:pt x="69564" y="39531"/>
                        <a:pt x="75202" y="34110"/>
                      </a:cubicBezTo>
                      <a:cubicBezTo>
                        <a:pt x="76287" y="33025"/>
                        <a:pt x="77588" y="31941"/>
                        <a:pt x="78672" y="31073"/>
                      </a:cubicBezTo>
                      <a:cubicBezTo>
                        <a:pt x="80841" y="29121"/>
                        <a:pt x="78239" y="31073"/>
                        <a:pt x="80624" y="29555"/>
                      </a:cubicBezTo>
                      <a:cubicBezTo>
                        <a:pt x="81492" y="28905"/>
                        <a:pt x="82576" y="28471"/>
                        <a:pt x="83444" y="27820"/>
                      </a:cubicBezTo>
                      <a:cubicBezTo>
                        <a:pt x="84094" y="27170"/>
                        <a:pt x="85612" y="27386"/>
                        <a:pt x="82576" y="28037"/>
                      </a:cubicBezTo>
                      <a:cubicBezTo>
                        <a:pt x="84094" y="27603"/>
                        <a:pt x="85612" y="26953"/>
                        <a:pt x="87130" y="26736"/>
                      </a:cubicBezTo>
                      <a:cubicBezTo>
                        <a:pt x="97107" y="25001"/>
                        <a:pt x="107517" y="29555"/>
                        <a:pt x="115975" y="33893"/>
                      </a:cubicBezTo>
                      <a:cubicBezTo>
                        <a:pt x="127469" y="39748"/>
                        <a:pt x="138530" y="46471"/>
                        <a:pt x="149590" y="52761"/>
                      </a:cubicBezTo>
                      <a:cubicBezTo>
                        <a:pt x="172579" y="65990"/>
                        <a:pt x="195568" y="79003"/>
                        <a:pt x="218773" y="92232"/>
                      </a:cubicBezTo>
                      <a:cubicBezTo>
                        <a:pt x="228099" y="97654"/>
                        <a:pt x="239593" y="102208"/>
                        <a:pt x="247618" y="109799"/>
                      </a:cubicBezTo>
                      <a:cubicBezTo>
                        <a:pt x="248919" y="111100"/>
                        <a:pt x="250871" y="113052"/>
                        <a:pt x="250871" y="114353"/>
                      </a:cubicBezTo>
                      <a:cubicBezTo>
                        <a:pt x="250871" y="118691"/>
                        <a:pt x="245015" y="124113"/>
                        <a:pt x="242846" y="127583"/>
                      </a:cubicBezTo>
                      <a:cubicBezTo>
                        <a:pt x="231786" y="145366"/>
                        <a:pt x="226364" y="165752"/>
                        <a:pt x="220292" y="185488"/>
                      </a:cubicBezTo>
                      <a:cubicBezTo>
                        <a:pt x="214653" y="203272"/>
                        <a:pt x="208363" y="221489"/>
                        <a:pt x="194483" y="234502"/>
                      </a:cubicBezTo>
                      <a:cubicBezTo>
                        <a:pt x="181037" y="247297"/>
                        <a:pt x="163037" y="253153"/>
                        <a:pt x="145036" y="255972"/>
                      </a:cubicBezTo>
                      <a:cubicBezTo>
                        <a:pt x="123782" y="259659"/>
                        <a:pt x="101444" y="259226"/>
                        <a:pt x="79757" y="258358"/>
                      </a:cubicBezTo>
                      <a:cubicBezTo>
                        <a:pt x="59154" y="257707"/>
                        <a:pt x="36599" y="255105"/>
                        <a:pt x="22068" y="239273"/>
                      </a:cubicBezTo>
                      <a:cubicBezTo>
                        <a:pt x="10574" y="226911"/>
                        <a:pt x="-7861" y="245346"/>
                        <a:pt x="3634" y="257707"/>
                      </a:cubicBezTo>
                      <a:cubicBezTo>
                        <a:pt x="20116" y="275491"/>
                        <a:pt x="43755" y="281564"/>
                        <a:pt x="66961" y="283732"/>
                      </a:cubicBezTo>
                      <a:cubicBezTo>
                        <a:pt x="89299" y="285684"/>
                        <a:pt x="112505" y="285684"/>
                        <a:pt x="134843" y="283299"/>
                      </a:cubicBezTo>
                      <a:cubicBezTo>
                        <a:pt x="157181" y="281130"/>
                        <a:pt x="180170" y="276142"/>
                        <a:pt x="199255" y="263563"/>
                      </a:cubicBezTo>
                      <a:cubicBezTo>
                        <a:pt x="219424" y="250117"/>
                        <a:pt x="231786" y="230381"/>
                        <a:pt x="240027" y="207826"/>
                      </a:cubicBezTo>
                      <a:cubicBezTo>
                        <a:pt x="247618" y="187223"/>
                        <a:pt x="251738" y="164885"/>
                        <a:pt x="262365" y="145366"/>
                      </a:cubicBezTo>
                      <a:cubicBezTo>
                        <a:pt x="268221" y="134523"/>
                        <a:pt x="277763" y="124980"/>
                        <a:pt x="276679" y="111751"/>
                      </a:cubicBezTo>
                      <a:cubicBezTo>
                        <a:pt x="275595" y="98955"/>
                        <a:pt x="266052" y="89629"/>
                        <a:pt x="255859" y="82906"/>
                      </a:cubicBezTo>
                      <a:cubicBezTo>
                        <a:pt x="244148" y="75316"/>
                        <a:pt x="231569" y="68810"/>
                        <a:pt x="219424" y="61870"/>
                      </a:cubicBezTo>
                      <a:cubicBezTo>
                        <a:pt x="206628" y="54496"/>
                        <a:pt x="193833" y="47122"/>
                        <a:pt x="180820" y="39965"/>
                      </a:cubicBezTo>
                      <a:cubicBezTo>
                        <a:pt x="167591" y="32374"/>
                        <a:pt x="154362" y="24784"/>
                        <a:pt x="141132" y="17410"/>
                      </a:cubicBezTo>
                      <a:cubicBezTo>
                        <a:pt x="129638" y="10904"/>
                        <a:pt x="117710" y="4398"/>
                        <a:pt x="104697" y="1578"/>
                      </a:cubicBezTo>
                      <a:cubicBezTo>
                        <a:pt x="92335" y="-1024"/>
                        <a:pt x="78239" y="-1024"/>
                        <a:pt x="67395" y="6350"/>
                      </a:cubicBezTo>
                      <a:cubicBezTo>
                        <a:pt x="59587" y="11555"/>
                        <a:pt x="53081" y="18278"/>
                        <a:pt x="47009" y="25218"/>
                      </a:cubicBezTo>
                      <a:cubicBezTo>
                        <a:pt x="34430" y="39314"/>
                        <a:pt x="22502" y="54496"/>
                        <a:pt x="12959" y="70761"/>
                      </a:cubicBezTo>
                      <a:cubicBezTo>
                        <a:pt x="4935" y="85509"/>
                        <a:pt x="27490" y="98521"/>
                        <a:pt x="35948" y="84208"/>
                      </a:cubicBezTo>
                      <a:lnTo>
                        <a:pt x="35948" y="8420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16DD3981-7B41-92C0-7627-4047042BBD13}"/>
                    </a:ext>
                  </a:extLst>
                </p:cNvPr>
                <p:cNvSpPr/>
                <p:nvPr/>
              </p:nvSpPr>
              <p:spPr>
                <a:xfrm>
                  <a:off x="5566174" y="3878844"/>
                  <a:ext cx="309809" cy="182965"/>
                </a:xfrm>
                <a:custGeom>
                  <a:avLst/>
                  <a:gdLst>
                    <a:gd name="connsiteX0" fmla="*/ 26531 w 309809"/>
                    <a:gd name="connsiteY0" fmla="*/ 166647 h 182965"/>
                    <a:gd name="connsiteX1" fmla="*/ 25880 w 309809"/>
                    <a:gd name="connsiteY1" fmla="*/ 163177 h 182965"/>
                    <a:gd name="connsiteX2" fmla="*/ 25880 w 309809"/>
                    <a:gd name="connsiteY2" fmla="*/ 161876 h 182965"/>
                    <a:gd name="connsiteX3" fmla="*/ 25880 w 309809"/>
                    <a:gd name="connsiteY3" fmla="*/ 154069 h 182965"/>
                    <a:gd name="connsiteX4" fmla="*/ 26097 w 309809"/>
                    <a:gd name="connsiteY4" fmla="*/ 151466 h 182965"/>
                    <a:gd name="connsiteX5" fmla="*/ 26748 w 309809"/>
                    <a:gd name="connsiteY5" fmla="*/ 148213 h 182965"/>
                    <a:gd name="connsiteX6" fmla="*/ 28700 w 309809"/>
                    <a:gd name="connsiteY6" fmla="*/ 140189 h 182965"/>
                    <a:gd name="connsiteX7" fmla="*/ 43664 w 309809"/>
                    <a:gd name="connsiteY7" fmla="*/ 110477 h 182965"/>
                    <a:gd name="connsiteX8" fmla="*/ 99835 w 309809"/>
                    <a:gd name="connsiteY8" fmla="*/ 55607 h 182965"/>
                    <a:gd name="connsiteX9" fmla="*/ 167716 w 309809"/>
                    <a:gd name="connsiteY9" fmla="*/ 26546 h 182965"/>
                    <a:gd name="connsiteX10" fmla="*/ 169451 w 309809"/>
                    <a:gd name="connsiteY10" fmla="*/ 26329 h 182965"/>
                    <a:gd name="connsiteX11" fmla="*/ 173355 w 309809"/>
                    <a:gd name="connsiteY11" fmla="*/ 26112 h 182965"/>
                    <a:gd name="connsiteX12" fmla="*/ 181379 w 309809"/>
                    <a:gd name="connsiteY12" fmla="*/ 26112 h 182965"/>
                    <a:gd name="connsiteX13" fmla="*/ 198946 w 309809"/>
                    <a:gd name="connsiteY13" fmla="*/ 30233 h 182965"/>
                    <a:gd name="connsiteX14" fmla="*/ 231044 w 309809"/>
                    <a:gd name="connsiteY14" fmla="*/ 52354 h 182965"/>
                    <a:gd name="connsiteX15" fmla="*/ 285696 w 309809"/>
                    <a:gd name="connsiteY15" fmla="*/ 133682 h 182965"/>
                    <a:gd name="connsiteX16" fmla="*/ 303480 w 309809"/>
                    <a:gd name="connsiteY16" fmla="*/ 138454 h 182965"/>
                    <a:gd name="connsiteX17" fmla="*/ 308251 w 309809"/>
                    <a:gd name="connsiteY17" fmla="*/ 120670 h 182965"/>
                    <a:gd name="connsiteX18" fmla="*/ 255117 w 309809"/>
                    <a:gd name="connsiteY18" fmla="*/ 39776 h 182965"/>
                    <a:gd name="connsiteX19" fmla="*/ 173355 w 309809"/>
                    <a:gd name="connsiteY19" fmla="*/ 88 h 182965"/>
                    <a:gd name="connsiteX20" fmla="*/ 94196 w 309809"/>
                    <a:gd name="connsiteY20" fmla="*/ 28064 h 182965"/>
                    <a:gd name="connsiteX21" fmla="*/ 26097 w 309809"/>
                    <a:gd name="connsiteY21" fmla="*/ 90307 h 182965"/>
                    <a:gd name="connsiteX22" fmla="*/ 1590 w 309809"/>
                    <a:gd name="connsiteY22" fmla="*/ 173370 h 182965"/>
                    <a:gd name="connsiteX23" fmla="*/ 26531 w 309809"/>
                    <a:gd name="connsiteY23" fmla="*/ 166647 h 182965"/>
                    <a:gd name="connsiteX24" fmla="*/ 26531 w 309809"/>
                    <a:gd name="connsiteY24" fmla="*/ 166647 h 1829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309809" h="182965">
                      <a:moveTo>
                        <a:pt x="26531" y="166647"/>
                      </a:moveTo>
                      <a:cubicBezTo>
                        <a:pt x="26314" y="165563"/>
                        <a:pt x="26097" y="164262"/>
                        <a:pt x="25880" y="163177"/>
                      </a:cubicBezTo>
                      <a:cubicBezTo>
                        <a:pt x="26314" y="165563"/>
                        <a:pt x="25880" y="162744"/>
                        <a:pt x="25880" y="161876"/>
                      </a:cubicBezTo>
                      <a:cubicBezTo>
                        <a:pt x="25663" y="159274"/>
                        <a:pt x="25663" y="156671"/>
                        <a:pt x="25880" y="154069"/>
                      </a:cubicBezTo>
                      <a:cubicBezTo>
                        <a:pt x="25880" y="153418"/>
                        <a:pt x="26097" y="150382"/>
                        <a:pt x="26097" y="151466"/>
                      </a:cubicBezTo>
                      <a:cubicBezTo>
                        <a:pt x="25880" y="152550"/>
                        <a:pt x="26531" y="148864"/>
                        <a:pt x="26748" y="148213"/>
                      </a:cubicBezTo>
                      <a:cubicBezTo>
                        <a:pt x="27182" y="145394"/>
                        <a:pt x="28049" y="142791"/>
                        <a:pt x="28700" y="140189"/>
                      </a:cubicBezTo>
                      <a:cubicBezTo>
                        <a:pt x="31736" y="129996"/>
                        <a:pt x="36941" y="120453"/>
                        <a:pt x="43664" y="110477"/>
                      </a:cubicBezTo>
                      <a:cubicBezTo>
                        <a:pt x="57978" y="89440"/>
                        <a:pt x="78147" y="70355"/>
                        <a:pt x="99835" y="55607"/>
                      </a:cubicBezTo>
                      <a:cubicBezTo>
                        <a:pt x="120654" y="41511"/>
                        <a:pt x="142776" y="30016"/>
                        <a:pt x="167716" y="26546"/>
                      </a:cubicBezTo>
                      <a:cubicBezTo>
                        <a:pt x="165764" y="26763"/>
                        <a:pt x="168801" y="26546"/>
                        <a:pt x="169451" y="26329"/>
                      </a:cubicBezTo>
                      <a:cubicBezTo>
                        <a:pt x="170752" y="26329"/>
                        <a:pt x="172054" y="26112"/>
                        <a:pt x="173355" y="26112"/>
                      </a:cubicBezTo>
                      <a:cubicBezTo>
                        <a:pt x="175958" y="25896"/>
                        <a:pt x="178777" y="25896"/>
                        <a:pt x="181379" y="26112"/>
                      </a:cubicBezTo>
                      <a:cubicBezTo>
                        <a:pt x="186801" y="26329"/>
                        <a:pt x="193091" y="28064"/>
                        <a:pt x="198946" y="30233"/>
                      </a:cubicBezTo>
                      <a:cubicBezTo>
                        <a:pt x="210657" y="34787"/>
                        <a:pt x="221718" y="43462"/>
                        <a:pt x="231044" y="52354"/>
                      </a:cubicBezTo>
                      <a:cubicBezTo>
                        <a:pt x="254466" y="75343"/>
                        <a:pt x="271382" y="104404"/>
                        <a:pt x="285696" y="133682"/>
                      </a:cubicBezTo>
                      <a:cubicBezTo>
                        <a:pt x="288732" y="139972"/>
                        <a:pt x="297841" y="141707"/>
                        <a:pt x="303480" y="138454"/>
                      </a:cubicBezTo>
                      <a:cubicBezTo>
                        <a:pt x="309986" y="134767"/>
                        <a:pt x="311287" y="126959"/>
                        <a:pt x="308251" y="120670"/>
                      </a:cubicBezTo>
                      <a:cubicBezTo>
                        <a:pt x="294154" y="91826"/>
                        <a:pt x="277238" y="63415"/>
                        <a:pt x="255117" y="39776"/>
                      </a:cubicBezTo>
                      <a:cubicBezTo>
                        <a:pt x="233863" y="17004"/>
                        <a:pt x="205669" y="-1431"/>
                        <a:pt x="173355" y="88"/>
                      </a:cubicBezTo>
                      <a:cubicBezTo>
                        <a:pt x="145161" y="1389"/>
                        <a:pt x="117835" y="13317"/>
                        <a:pt x="94196" y="28064"/>
                      </a:cubicBezTo>
                      <a:cubicBezTo>
                        <a:pt x="67954" y="44547"/>
                        <a:pt x="44531" y="65367"/>
                        <a:pt x="26097" y="90307"/>
                      </a:cubicBezTo>
                      <a:cubicBezTo>
                        <a:pt x="8530" y="113947"/>
                        <a:pt x="-4699" y="143442"/>
                        <a:pt x="1590" y="173370"/>
                      </a:cubicBezTo>
                      <a:cubicBezTo>
                        <a:pt x="4843" y="190070"/>
                        <a:pt x="30001" y="183130"/>
                        <a:pt x="26531" y="166647"/>
                      </a:cubicBezTo>
                      <a:lnTo>
                        <a:pt x="26531" y="1666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7" name="Freeform: Shape 306">
                  <a:extLst>
                    <a:ext uri="{FF2B5EF4-FFF2-40B4-BE49-F238E27FC236}">
                      <a16:creationId xmlns:a16="http://schemas.microsoft.com/office/drawing/2014/main" id="{A78D74E5-D045-84CF-ACFB-78E5E9A9B07F}"/>
                    </a:ext>
                  </a:extLst>
                </p:cNvPr>
                <p:cNvSpPr/>
                <p:nvPr/>
              </p:nvSpPr>
              <p:spPr>
                <a:xfrm>
                  <a:off x="5700825" y="3989567"/>
                  <a:ext cx="360558" cy="409547"/>
                </a:xfrm>
                <a:custGeom>
                  <a:avLst/>
                  <a:gdLst>
                    <a:gd name="connsiteX0" fmla="*/ 1618 w 360558"/>
                    <a:gd name="connsiteY0" fmla="*/ 171953 h 409547"/>
                    <a:gd name="connsiteX1" fmla="*/ 83597 w 360558"/>
                    <a:gd name="connsiteY1" fmla="*/ 342199 h 409547"/>
                    <a:gd name="connsiteX2" fmla="*/ 155382 w 360558"/>
                    <a:gd name="connsiteY2" fmla="*/ 400972 h 409547"/>
                    <a:gd name="connsiteX3" fmla="*/ 220445 w 360558"/>
                    <a:gd name="connsiteY3" fmla="*/ 408563 h 409547"/>
                    <a:gd name="connsiteX4" fmla="*/ 343413 w 360558"/>
                    <a:gd name="connsiteY4" fmla="*/ 340464 h 409547"/>
                    <a:gd name="connsiteX5" fmla="*/ 359895 w 360558"/>
                    <a:gd name="connsiteY5" fmla="*/ 273667 h 409547"/>
                    <a:gd name="connsiteX6" fmla="*/ 319123 w 360558"/>
                    <a:gd name="connsiteY6" fmla="*/ 188001 h 409547"/>
                    <a:gd name="connsiteX7" fmla="*/ 189215 w 360558"/>
                    <a:gd name="connsiteY7" fmla="*/ 26213 h 409547"/>
                    <a:gd name="connsiteX8" fmla="*/ 169045 w 360558"/>
                    <a:gd name="connsiteY8" fmla="*/ 4092 h 409547"/>
                    <a:gd name="connsiteX9" fmla="*/ 150611 w 360558"/>
                    <a:gd name="connsiteY9" fmla="*/ 22526 h 409547"/>
                    <a:gd name="connsiteX10" fmla="*/ 277049 w 360558"/>
                    <a:gd name="connsiteY10" fmla="*/ 173471 h 409547"/>
                    <a:gd name="connsiteX11" fmla="*/ 308062 w 360558"/>
                    <a:gd name="connsiteY11" fmla="*/ 217930 h 409547"/>
                    <a:gd name="connsiteX12" fmla="*/ 328882 w 360558"/>
                    <a:gd name="connsiteY12" fmla="*/ 255016 h 409547"/>
                    <a:gd name="connsiteX13" fmla="*/ 333653 w 360558"/>
                    <a:gd name="connsiteY13" fmla="*/ 272799 h 409547"/>
                    <a:gd name="connsiteX14" fmla="*/ 334304 w 360558"/>
                    <a:gd name="connsiteY14" fmla="*/ 278655 h 409547"/>
                    <a:gd name="connsiteX15" fmla="*/ 334521 w 360558"/>
                    <a:gd name="connsiteY15" fmla="*/ 287113 h 409547"/>
                    <a:gd name="connsiteX16" fmla="*/ 333870 w 360558"/>
                    <a:gd name="connsiteY16" fmla="*/ 294704 h 409547"/>
                    <a:gd name="connsiteX17" fmla="*/ 333653 w 360558"/>
                    <a:gd name="connsiteY17" fmla="*/ 296222 h 409547"/>
                    <a:gd name="connsiteX18" fmla="*/ 332786 w 360558"/>
                    <a:gd name="connsiteY18" fmla="*/ 300342 h 409547"/>
                    <a:gd name="connsiteX19" fmla="*/ 330834 w 360558"/>
                    <a:gd name="connsiteY19" fmla="*/ 307283 h 409547"/>
                    <a:gd name="connsiteX20" fmla="*/ 329533 w 360558"/>
                    <a:gd name="connsiteY20" fmla="*/ 310752 h 409547"/>
                    <a:gd name="connsiteX21" fmla="*/ 328882 w 360558"/>
                    <a:gd name="connsiteY21" fmla="*/ 312704 h 409547"/>
                    <a:gd name="connsiteX22" fmla="*/ 321725 w 360558"/>
                    <a:gd name="connsiteY22" fmla="*/ 325934 h 409547"/>
                    <a:gd name="connsiteX23" fmla="*/ 319773 w 360558"/>
                    <a:gd name="connsiteY23" fmla="*/ 328970 h 409547"/>
                    <a:gd name="connsiteX24" fmla="*/ 318255 w 360558"/>
                    <a:gd name="connsiteY24" fmla="*/ 331139 h 409547"/>
                    <a:gd name="connsiteX25" fmla="*/ 316520 w 360558"/>
                    <a:gd name="connsiteY25" fmla="*/ 333091 h 409547"/>
                    <a:gd name="connsiteX26" fmla="*/ 313701 w 360558"/>
                    <a:gd name="connsiteY26" fmla="*/ 336344 h 409547"/>
                    <a:gd name="connsiteX27" fmla="*/ 302423 w 360558"/>
                    <a:gd name="connsiteY27" fmla="*/ 347404 h 409547"/>
                    <a:gd name="connsiteX28" fmla="*/ 297218 w 360558"/>
                    <a:gd name="connsiteY28" fmla="*/ 351525 h 409547"/>
                    <a:gd name="connsiteX29" fmla="*/ 291146 w 360558"/>
                    <a:gd name="connsiteY29" fmla="*/ 355862 h 409547"/>
                    <a:gd name="connsiteX30" fmla="*/ 276615 w 360558"/>
                    <a:gd name="connsiteY30" fmla="*/ 364537 h 409547"/>
                    <a:gd name="connsiteX31" fmla="*/ 269458 w 360558"/>
                    <a:gd name="connsiteY31" fmla="*/ 368007 h 409547"/>
                    <a:gd name="connsiteX32" fmla="*/ 263386 w 360558"/>
                    <a:gd name="connsiteY32" fmla="*/ 370610 h 409547"/>
                    <a:gd name="connsiteX33" fmla="*/ 231722 w 360558"/>
                    <a:gd name="connsiteY33" fmla="*/ 380152 h 409547"/>
                    <a:gd name="connsiteX34" fmla="*/ 223915 w 360558"/>
                    <a:gd name="connsiteY34" fmla="*/ 381454 h 409547"/>
                    <a:gd name="connsiteX35" fmla="*/ 221963 w 360558"/>
                    <a:gd name="connsiteY35" fmla="*/ 381671 h 409547"/>
                    <a:gd name="connsiteX36" fmla="*/ 222180 w 360558"/>
                    <a:gd name="connsiteY36" fmla="*/ 381671 h 409547"/>
                    <a:gd name="connsiteX37" fmla="*/ 217625 w 360558"/>
                    <a:gd name="connsiteY37" fmla="*/ 382104 h 409547"/>
                    <a:gd name="connsiteX38" fmla="*/ 201793 w 360558"/>
                    <a:gd name="connsiteY38" fmla="*/ 382755 h 409547"/>
                    <a:gd name="connsiteX39" fmla="*/ 186395 w 360558"/>
                    <a:gd name="connsiteY39" fmla="*/ 381671 h 409547"/>
                    <a:gd name="connsiteX40" fmla="*/ 185094 w 360558"/>
                    <a:gd name="connsiteY40" fmla="*/ 381454 h 409547"/>
                    <a:gd name="connsiteX41" fmla="*/ 181624 w 360558"/>
                    <a:gd name="connsiteY41" fmla="*/ 380803 h 409547"/>
                    <a:gd name="connsiteX42" fmla="*/ 174250 w 360558"/>
                    <a:gd name="connsiteY42" fmla="*/ 379068 h 409547"/>
                    <a:gd name="connsiteX43" fmla="*/ 167527 w 360558"/>
                    <a:gd name="connsiteY43" fmla="*/ 377116 h 409547"/>
                    <a:gd name="connsiteX44" fmla="*/ 163840 w 360558"/>
                    <a:gd name="connsiteY44" fmla="*/ 375815 h 409547"/>
                    <a:gd name="connsiteX45" fmla="*/ 162322 w 360558"/>
                    <a:gd name="connsiteY45" fmla="*/ 375164 h 409547"/>
                    <a:gd name="connsiteX46" fmla="*/ 145406 w 360558"/>
                    <a:gd name="connsiteY46" fmla="*/ 365622 h 409547"/>
                    <a:gd name="connsiteX47" fmla="*/ 113525 w 360558"/>
                    <a:gd name="connsiteY47" fmla="*/ 337428 h 409547"/>
                    <a:gd name="connsiteX48" fmla="*/ 32631 w 360558"/>
                    <a:gd name="connsiteY48" fmla="*/ 178025 h 409547"/>
                    <a:gd name="connsiteX49" fmla="*/ 23956 w 360558"/>
                    <a:gd name="connsiteY49" fmla="*/ 158290 h 409547"/>
                    <a:gd name="connsiteX50" fmla="*/ 6172 w 360558"/>
                    <a:gd name="connsiteY50" fmla="*/ 153518 h 409547"/>
                    <a:gd name="connsiteX51" fmla="*/ 1618 w 360558"/>
                    <a:gd name="connsiteY51" fmla="*/ 171953 h 409547"/>
                    <a:gd name="connsiteX52" fmla="*/ 1618 w 360558"/>
                    <a:gd name="connsiteY52" fmla="*/ 171953 h 4095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</a:cxnLst>
                  <a:rect l="l" t="t" r="r" b="b"/>
                  <a:pathLst>
                    <a:path w="360558" h="409547">
                      <a:moveTo>
                        <a:pt x="1618" y="171953"/>
                      </a:moveTo>
                      <a:cubicBezTo>
                        <a:pt x="28077" y="228991"/>
                        <a:pt x="44993" y="291668"/>
                        <a:pt x="83597" y="342199"/>
                      </a:cubicBezTo>
                      <a:cubicBezTo>
                        <a:pt x="102465" y="366923"/>
                        <a:pt x="126321" y="389044"/>
                        <a:pt x="155382" y="400972"/>
                      </a:cubicBezTo>
                      <a:cubicBezTo>
                        <a:pt x="175768" y="409214"/>
                        <a:pt x="198757" y="410949"/>
                        <a:pt x="220445" y="408563"/>
                      </a:cubicBezTo>
                      <a:cubicBezTo>
                        <a:pt x="267723" y="403358"/>
                        <a:pt x="316303" y="380803"/>
                        <a:pt x="343413" y="340464"/>
                      </a:cubicBezTo>
                      <a:cubicBezTo>
                        <a:pt x="356425" y="320946"/>
                        <a:pt x="362714" y="297089"/>
                        <a:pt x="359895" y="273667"/>
                      </a:cubicBezTo>
                      <a:cubicBezTo>
                        <a:pt x="355991" y="240702"/>
                        <a:pt x="337557" y="214677"/>
                        <a:pt x="319123" y="188001"/>
                      </a:cubicBezTo>
                      <a:cubicBezTo>
                        <a:pt x="279651" y="130963"/>
                        <a:pt x="236060" y="77612"/>
                        <a:pt x="189215" y="26213"/>
                      </a:cubicBezTo>
                      <a:cubicBezTo>
                        <a:pt x="182491" y="18839"/>
                        <a:pt x="175768" y="11465"/>
                        <a:pt x="169045" y="4092"/>
                      </a:cubicBezTo>
                      <a:cubicBezTo>
                        <a:pt x="157551" y="-8270"/>
                        <a:pt x="139116" y="10164"/>
                        <a:pt x="150611" y="22526"/>
                      </a:cubicBezTo>
                      <a:cubicBezTo>
                        <a:pt x="195070" y="70889"/>
                        <a:pt x="238662" y="120120"/>
                        <a:pt x="277049" y="173471"/>
                      </a:cubicBezTo>
                      <a:cubicBezTo>
                        <a:pt x="287676" y="188218"/>
                        <a:pt x="297869" y="202966"/>
                        <a:pt x="308062" y="217930"/>
                      </a:cubicBezTo>
                      <a:cubicBezTo>
                        <a:pt x="316086" y="229641"/>
                        <a:pt x="324328" y="242220"/>
                        <a:pt x="328882" y="255016"/>
                      </a:cubicBezTo>
                      <a:cubicBezTo>
                        <a:pt x="331051" y="260871"/>
                        <a:pt x="332569" y="266727"/>
                        <a:pt x="333653" y="272799"/>
                      </a:cubicBezTo>
                      <a:cubicBezTo>
                        <a:pt x="334087" y="274968"/>
                        <a:pt x="334087" y="275185"/>
                        <a:pt x="334304" y="278655"/>
                      </a:cubicBezTo>
                      <a:cubicBezTo>
                        <a:pt x="334521" y="281474"/>
                        <a:pt x="334521" y="284294"/>
                        <a:pt x="334521" y="287113"/>
                      </a:cubicBezTo>
                      <a:cubicBezTo>
                        <a:pt x="334521" y="289716"/>
                        <a:pt x="334304" y="292101"/>
                        <a:pt x="333870" y="294704"/>
                      </a:cubicBezTo>
                      <a:cubicBezTo>
                        <a:pt x="334087" y="292535"/>
                        <a:pt x="333653" y="295354"/>
                        <a:pt x="333653" y="296222"/>
                      </a:cubicBezTo>
                      <a:cubicBezTo>
                        <a:pt x="333436" y="297523"/>
                        <a:pt x="333003" y="299041"/>
                        <a:pt x="332786" y="300342"/>
                      </a:cubicBezTo>
                      <a:cubicBezTo>
                        <a:pt x="332135" y="302728"/>
                        <a:pt x="331484" y="305114"/>
                        <a:pt x="330834" y="307283"/>
                      </a:cubicBezTo>
                      <a:cubicBezTo>
                        <a:pt x="330400" y="308367"/>
                        <a:pt x="329966" y="309668"/>
                        <a:pt x="329533" y="310752"/>
                      </a:cubicBezTo>
                      <a:cubicBezTo>
                        <a:pt x="329316" y="311403"/>
                        <a:pt x="327798" y="314656"/>
                        <a:pt x="328882" y="312704"/>
                      </a:cubicBezTo>
                      <a:cubicBezTo>
                        <a:pt x="326930" y="317259"/>
                        <a:pt x="324328" y="321813"/>
                        <a:pt x="321725" y="325934"/>
                      </a:cubicBezTo>
                      <a:cubicBezTo>
                        <a:pt x="321074" y="327018"/>
                        <a:pt x="320424" y="327886"/>
                        <a:pt x="319773" y="328970"/>
                      </a:cubicBezTo>
                      <a:cubicBezTo>
                        <a:pt x="319339" y="329404"/>
                        <a:pt x="317821" y="331789"/>
                        <a:pt x="318255" y="331139"/>
                      </a:cubicBezTo>
                      <a:cubicBezTo>
                        <a:pt x="318689" y="330488"/>
                        <a:pt x="316954" y="332657"/>
                        <a:pt x="316520" y="333091"/>
                      </a:cubicBezTo>
                      <a:cubicBezTo>
                        <a:pt x="315653" y="334175"/>
                        <a:pt x="314568" y="335259"/>
                        <a:pt x="313701" y="336344"/>
                      </a:cubicBezTo>
                      <a:cubicBezTo>
                        <a:pt x="310231" y="340247"/>
                        <a:pt x="306544" y="343934"/>
                        <a:pt x="302423" y="347404"/>
                      </a:cubicBezTo>
                      <a:cubicBezTo>
                        <a:pt x="300905" y="348706"/>
                        <a:pt x="297869" y="351308"/>
                        <a:pt x="297218" y="351525"/>
                      </a:cubicBezTo>
                      <a:cubicBezTo>
                        <a:pt x="296568" y="352176"/>
                        <a:pt x="293098" y="354561"/>
                        <a:pt x="291146" y="355862"/>
                      </a:cubicBezTo>
                      <a:cubicBezTo>
                        <a:pt x="286374" y="359115"/>
                        <a:pt x="281603" y="361935"/>
                        <a:pt x="276615" y="364537"/>
                      </a:cubicBezTo>
                      <a:cubicBezTo>
                        <a:pt x="274230" y="365839"/>
                        <a:pt x="271844" y="366923"/>
                        <a:pt x="269458" y="368007"/>
                      </a:cubicBezTo>
                      <a:cubicBezTo>
                        <a:pt x="266422" y="369526"/>
                        <a:pt x="265338" y="369959"/>
                        <a:pt x="263386" y="370610"/>
                      </a:cubicBezTo>
                      <a:cubicBezTo>
                        <a:pt x="253193" y="374731"/>
                        <a:pt x="242566" y="377984"/>
                        <a:pt x="231722" y="380152"/>
                      </a:cubicBezTo>
                      <a:cubicBezTo>
                        <a:pt x="229120" y="380586"/>
                        <a:pt x="226517" y="381020"/>
                        <a:pt x="223915" y="381454"/>
                      </a:cubicBezTo>
                      <a:cubicBezTo>
                        <a:pt x="223264" y="381454"/>
                        <a:pt x="222613" y="381671"/>
                        <a:pt x="221963" y="381671"/>
                      </a:cubicBezTo>
                      <a:cubicBezTo>
                        <a:pt x="222180" y="381671"/>
                        <a:pt x="223698" y="381454"/>
                        <a:pt x="222180" y="381671"/>
                      </a:cubicBezTo>
                      <a:cubicBezTo>
                        <a:pt x="220661" y="381887"/>
                        <a:pt x="219143" y="382104"/>
                        <a:pt x="217625" y="382104"/>
                      </a:cubicBezTo>
                      <a:cubicBezTo>
                        <a:pt x="212420" y="382538"/>
                        <a:pt x="206998" y="382755"/>
                        <a:pt x="201793" y="382755"/>
                      </a:cubicBezTo>
                      <a:cubicBezTo>
                        <a:pt x="196588" y="382755"/>
                        <a:pt x="191600" y="382321"/>
                        <a:pt x="186395" y="381671"/>
                      </a:cubicBezTo>
                      <a:cubicBezTo>
                        <a:pt x="188564" y="381887"/>
                        <a:pt x="185962" y="381671"/>
                        <a:pt x="185094" y="381454"/>
                      </a:cubicBezTo>
                      <a:cubicBezTo>
                        <a:pt x="184010" y="381237"/>
                        <a:pt x="182708" y="381020"/>
                        <a:pt x="181624" y="380803"/>
                      </a:cubicBezTo>
                      <a:cubicBezTo>
                        <a:pt x="179021" y="380369"/>
                        <a:pt x="176636" y="379719"/>
                        <a:pt x="174250" y="379068"/>
                      </a:cubicBezTo>
                      <a:cubicBezTo>
                        <a:pt x="172081" y="378417"/>
                        <a:pt x="169696" y="377767"/>
                        <a:pt x="167527" y="377116"/>
                      </a:cubicBezTo>
                      <a:cubicBezTo>
                        <a:pt x="166226" y="376682"/>
                        <a:pt x="164925" y="376249"/>
                        <a:pt x="163840" y="375815"/>
                      </a:cubicBezTo>
                      <a:cubicBezTo>
                        <a:pt x="161888" y="375164"/>
                        <a:pt x="164925" y="376465"/>
                        <a:pt x="162322" y="375164"/>
                      </a:cubicBezTo>
                      <a:cubicBezTo>
                        <a:pt x="156466" y="372345"/>
                        <a:pt x="150828" y="369092"/>
                        <a:pt x="145406" y="365622"/>
                      </a:cubicBezTo>
                      <a:cubicBezTo>
                        <a:pt x="133478" y="357814"/>
                        <a:pt x="123068" y="348055"/>
                        <a:pt x="113525" y="337428"/>
                      </a:cubicBezTo>
                      <a:cubicBezTo>
                        <a:pt x="73620" y="292535"/>
                        <a:pt x="55620" y="232244"/>
                        <a:pt x="32631" y="178025"/>
                      </a:cubicBezTo>
                      <a:cubicBezTo>
                        <a:pt x="29812" y="171519"/>
                        <a:pt x="26992" y="164796"/>
                        <a:pt x="23956" y="158290"/>
                      </a:cubicBezTo>
                      <a:cubicBezTo>
                        <a:pt x="20920" y="151783"/>
                        <a:pt x="11811" y="150265"/>
                        <a:pt x="6172" y="153518"/>
                      </a:cubicBezTo>
                      <a:cubicBezTo>
                        <a:pt x="-334" y="158073"/>
                        <a:pt x="-1418" y="165663"/>
                        <a:pt x="1618" y="171953"/>
                      </a:cubicBezTo>
                      <a:lnTo>
                        <a:pt x="1618" y="1719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8" name="Freeform: Shape 307">
                  <a:extLst>
                    <a:ext uri="{FF2B5EF4-FFF2-40B4-BE49-F238E27FC236}">
                      <a16:creationId xmlns:a16="http://schemas.microsoft.com/office/drawing/2014/main" id="{71CEEB4F-B2EB-1A68-09A1-5F1A76A69D97}"/>
                    </a:ext>
                  </a:extLst>
                </p:cNvPr>
                <p:cNvSpPr/>
                <p:nvPr/>
              </p:nvSpPr>
              <p:spPr>
                <a:xfrm>
                  <a:off x="5083103" y="4099417"/>
                  <a:ext cx="404610" cy="349244"/>
                </a:xfrm>
                <a:custGeom>
                  <a:avLst/>
                  <a:gdLst>
                    <a:gd name="connsiteX0" fmla="*/ 377742 w 404610"/>
                    <a:gd name="connsiteY0" fmla="*/ 203071 h 349244"/>
                    <a:gd name="connsiteX1" fmla="*/ 272774 w 404610"/>
                    <a:gd name="connsiteY1" fmla="*/ 281579 h 349244"/>
                    <a:gd name="connsiteX2" fmla="*/ 158698 w 404610"/>
                    <a:gd name="connsiteY2" fmla="*/ 322786 h 349244"/>
                    <a:gd name="connsiteX3" fmla="*/ 135493 w 404610"/>
                    <a:gd name="connsiteY3" fmla="*/ 324087 h 349244"/>
                    <a:gd name="connsiteX4" fmla="*/ 125733 w 404610"/>
                    <a:gd name="connsiteY4" fmla="*/ 323653 h 349244"/>
                    <a:gd name="connsiteX5" fmla="*/ 120962 w 404610"/>
                    <a:gd name="connsiteY5" fmla="*/ 323219 h 349244"/>
                    <a:gd name="connsiteX6" fmla="*/ 118359 w 404610"/>
                    <a:gd name="connsiteY6" fmla="*/ 323002 h 349244"/>
                    <a:gd name="connsiteX7" fmla="*/ 117275 w 404610"/>
                    <a:gd name="connsiteY7" fmla="*/ 322786 h 349244"/>
                    <a:gd name="connsiteX8" fmla="*/ 98841 w 404610"/>
                    <a:gd name="connsiteY8" fmla="*/ 318665 h 349244"/>
                    <a:gd name="connsiteX9" fmla="*/ 90816 w 404610"/>
                    <a:gd name="connsiteY9" fmla="*/ 315846 h 349244"/>
                    <a:gd name="connsiteX10" fmla="*/ 89081 w 404610"/>
                    <a:gd name="connsiteY10" fmla="*/ 315195 h 349244"/>
                    <a:gd name="connsiteX11" fmla="*/ 84310 w 404610"/>
                    <a:gd name="connsiteY11" fmla="*/ 313026 h 349244"/>
                    <a:gd name="connsiteX12" fmla="*/ 69779 w 404610"/>
                    <a:gd name="connsiteY12" fmla="*/ 304351 h 349244"/>
                    <a:gd name="connsiteX13" fmla="*/ 66743 w 404610"/>
                    <a:gd name="connsiteY13" fmla="*/ 301966 h 349244"/>
                    <a:gd name="connsiteX14" fmla="*/ 65442 w 404610"/>
                    <a:gd name="connsiteY14" fmla="*/ 300881 h 349244"/>
                    <a:gd name="connsiteX15" fmla="*/ 58936 w 404610"/>
                    <a:gd name="connsiteY15" fmla="*/ 295026 h 349244"/>
                    <a:gd name="connsiteX16" fmla="*/ 53731 w 404610"/>
                    <a:gd name="connsiteY16" fmla="*/ 289604 h 349244"/>
                    <a:gd name="connsiteX17" fmla="*/ 51345 w 404610"/>
                    <a:gd name="connsiteY17" fmla="*/ 286784 h 349244"/>
                    <a:gd name="connsiteX18" fmla="*/ 49827 w 404610"/>
                    <a:gd name="connsiteY18" fmla="*/ 284832 h 349244"/>
                    <a:gd name="connsiteX19" fmla="*/ 41152 w 404610"/>
                    <a:gd name="connsiteY19" fmla="*/ 271169 h 349244"/>
                    <a:gd name="connsiteX20" fmla="*/ 37465 w 404610"/>
                    <a:gd name="connsiteY20" fmla="*/ 263796 h 349244"/>
                    <a:gd name="connsiteX21" fmla="*/ 36381 w 404610"/>
                    <a:gd name="connsiteY21" fmla="*/ 261410 h 349244"/>
                    <a:gd name="connsiteX22" fmla="*/ 35296 w 404610"/>
                    <a:gd name="connsiteY22" fmla="*/ 258374 h 349244"/>
                    <a:gd name="connsiteX23" fmla="*/ 30308 w 404610"/>
                    <a:gd name="connsiteY23" fmla="*/ 242542 h 349244"/>
                    <a:gd name="connsiteX24" fmla="*/ 28573 w 404610"/>
                    <a:gd name="connsiteY24" fmla="*/ 234301 h 349244"/>
                    <a:gd name="connsiteX25" fmla="*/ 27923 w 404610"/>
                    <a:gd name="connsiteY25" fmla="*/ 230397 h 349244"/>
                    <a:gd name="connsiteX26" fmla="*/ 27706 w 404610"/>
                    <a:gd name="connsiteY26" fmla="*/ 228662 h 349244"/>
                    <a:gd name="connsiteX27" fmla="*/ 27706 w 404610"/>
                    <a:gd name="connsiteY27" fmla="*/ 228228 h 349244"/>
                    <a:gd name="connsiteX28" fmla="*/ 26621 w 404610"/>
                    <a:gd name="connsiteY28" fmla="*/ 211095 h 349244"/>
                    <a:gd name="connsiteX29" fmla="*/ 27272 w 404610"/>
                    <a:gd name="connsiteY29" fmla="*/ 193745 h 349244"/>
                    <a:gd name="connsiteX30" fmla="*/ 27706 w 404610"/>
                    <a:gd name="connsiteY30" fmla="*/ 189624 h 349244"/>
                    <a:gd name="connsiteX31" fmla="*/ 27923 w 404610"/>
                    <a:gd name="connsiteY31" fmla="*/ 187239 h 349244"/>
                    <a:gd name="connsiteX32" fmla="*/ 27923 w 404610"/>
                    <a:gd name="connsiteY32" fmla="*/ 187239 h 349244"/>
                    <a:gd name="connsiteX33" fmla="*/ 29441 w 404610"/>
                    <a:gd name="connsiteY33" fmla="*/ 178564 h 349244"/>
                    <a:gd name="connsiteX34" fmla="*/ 33778 w 404610"/>
                    <a:gd name="connsiteY34" fmla="*/ 161431 h 349244"/>
                    <a:gd name="connsiteX35" fmla="*/ 36598 w 404610"/>
                    <a:gd name="connsiteY35" fmla="*/ 152973 h 349244"/>
                    <a:gd name="connsiteX36" fmla="*/ 38116 w 404610"/>
                    <a:gd name="connsiteY36" fmla="*/ 149069 h 349244"/>
                    <a:gd name="connsiteX37" fmla="*/ 38983 w 404610"/>
                    <a:gd name="connsiteY37" fmla="*/ 146683 h 349244"/>
                    <a:gd name="connsiteX38" fmla="*/ 57201 w 404610"/>
                    <a:gd name="connsiteY38" fmla="*/ 115236 h 349244"/>
                    <a:gd name="connsiteX39" fmla="*/ 57635 w 404610"/>
                    <a:gd name="connsiteY39" fmla="*/ 114586 h 349244"/>
                    <a:gd name="connsiteX40" fmla="*/ 58502 w 404610"/>
                    <a:gd name="connsiteY40" fmla="*/ 113501 h 349244"/>
                    <a:gd name="connsiteX41" fmla="*/ 61104 w 404610"/>
                    <a:gd name="connsiteY41" fmla="*/ 110248 h 349244"/>
                    <a:gd name="connsiteX42" fmla="*/ 67611 w 404610"/>
                    <a:gd name="connsiteY42" fmla="*/ 103091 h 349244"/>
                    <a:gd name="connsiteX43" fmla="*/ 81057 w 404610"/>
                    <a:gd name="connsiteY43" fmla="*/ 90730 h 349244"/>
                    <a:gd name="connsiteX44" fmla="*/ 82575 w 404610"/>
                    <a:gd name="connsiteY44" fmla="*/ 89645 h 349244"/>
                    <a:gd name="connsiteX45" fmla="*/ 82792 w 404610"/>
                    <a:gd name="connsiteY45" fmla="*/ 89428 h 349244"/>
                    <a:gd name="connsiteX46" fmla="*/ 86262 w 404610"/>
                    <a:gd name="connsiteY46" fmla="*/ 86826 h 349244"/>
                    <a:gd name="connsiteX47" fmla="*/ 94069 w 404610"/>
                    <a:gd name="connsiteY47" fmla="*/ 81621 h 349244"/>
                    <a:gd name="connsiteX48" fmla="*/ 101009 w 404610"/>
                    <a:gd name="connsiteY48" fmla="*/ 77934 h 349244"/>
                    <a:gd name="connsiteX49" fmla="*/ 104696 w 404610"/>
                    <a:gd name="connsiteY49" fmla="*/ 76199 h 349244"/>
                    <a:gd name="connsiteX50" fmla="*/ 105998 w 404610"/>
                    <a:gd name="connsiteY50" fmla="*/ 75548 h 349244"/>
                    <a:gd name="connsiteX51" fmla="*/ 107949 w 404610"/>
                    <a:gd name="connsiteY51" fmla="*/ 74681 h 349244"/>
                    <a:gd name="connsiteX52" fmla="*/ 150023 w 404610"/>
                    <a:gd name="connsiteY52" fmla="*/ 62102 h 349244"/>
                    <a:gd name="connsiteX53" fmla="*/ 370368 w 404610"/>
                    <a:gd name="connsiteY53" fmla="*/ 29788 h 349244"/>
                    <a:gd name="connsiteX54" fmla="*/ 395092 w 404610"/>
                    <a:gd name="connsiteY54" fmla="*/ 25450 h 349244"/>
                    <a:gd name="connsiteX55" fmla="*/ 404200 w 404610"/>
                    <a:gd name="connsiteY55" fmla="*/ 9402 h 349244"/>
                    <a:gd name="connsiteX56" fmla="*/ 388152 w 404610"/>
                    <a:gd name="connsiteY56" fmla="*/ 293 h 349244"/>
                    <a:gd name="connsiteX57" fmla="*/ 157831 w 404610"/>
                    <a:gd name="connsiteY57" fmla="*/ 33692 h 349244"/>
                    <a:gd name="connsiteX58" fmla="*/ 74551 w 404610"/>
                    <a:gd name="connsiteY58" fmla="*/ 62970 h 349244"/>
                    <a:gd name="connsiteX59" fmla="*/ 21416 w 404610"/>
                    <a:gd name="connsiteY59" fmla="*/ 122610 h 349244"/>
                    <a:gd name="connsiteX60" fmla="*/ 11657 w 404610"/>
                    <a:gd name="connsiteY60" fmla="*/ 269001 h 349244"/>
                    <a:gd name="connsiteX61" fmla="*/ 58068 w 404610"/>
                    <a:gd name="connsiteY61" fmla="*/ 327123 h 349244"/>
                    <a:gd name="connsiteX62" fmla="*/ 136577 w 404610"/>
                    <a:gd name="connsiteY62" fmla="*/ 349244 h 349244"/>
                    <a:gd name="connsiteX63" fmla="*/ 254123 w 404610"/>
                    <a:gd name="connsiteY63" fmla="*/ 319749 h 349244"/>
                    <a:gd name="connsiteX64" fmla="*/ 371019 w 404610"/>
                    <a:gd name="connsiteY64" fmla="*/ 242976 h 349244"/>
                    <a:gd name="connsiteX65" fmla="*/ 396610 w 404610"/>
                    <a:gd name="connsiteY65" fmla="*/ 220421 h 349244"/>
                    <a:gd name="connsiteX66" fmla="*/ 377742 w 404610"/>
                    <a:gd name="connsiteY66" fmla="*/ 203071 h 349244"/>
                    <a:gd name="connsiteX67" fmla="*/ 377742 w 404610"/>
                    <a:gd name="connsiteY67" fmla="*/ 203071 h 3492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</a:cxnLst>
                  <a:rect l="l" t="t" r="r" b="b"/>
                  <a:pathLst>
                    <a:path w="404610" h="349244">
                      <a:moveTo>
                        <a:pt x="377742" y="203071"/>
                      </a:moveTo>
                      <a:cubicBezTo>
                        <a:pt x="345644" y="232783"/>
                        <a:pt x="310944" y="259892"/>
                        <a:pt x="272774" y="281579"/>
                      </a:cubicBezTo>
                      <a:cubicBezTo>
                        <a:pt x="238074" y="301315"/>
                        <a:pt x="197736" y="317797"/>
                        <a:pt x="158698" y="322786"/>
                      </a:cubicBezTo>
                      <a:cubicBezTo>
                        <a:pt x="150891" y="323653"/>
                        <a:pt x="143300" y="324304"/>
                        <a:pt x="135493" y="324087"/>
                      </a:cubicBezTo>
                      <a:cubicBezTo>
                        <a:pt x="132239" y="324087"/>
                        <a:pt x="128986" y="323870"/>
                        <a:pt x="125733" y="323653"/>
                      </a:cubicBezTo>
                      <a:cubicBezTo>
                        <a:pt x="124215" y="323653"/>
                        <a:pt x="122480" y="323436"/>
                        <a:pt x="120962" y="323219"/>
                      </a:cubicBezTo>
                      <a:cubicBezTo>
                        <a:pt x="120094" y="323219"/>
                        <a:pt x="119227" y="323002"/>
                        <a:pt x="118359" y="323002"/>
                      </a:cubicBezTo>
                      <a:cubicBezTo>
                        <a:pt x="115974" y="322786"/>
                        <a:pt x="118576" y="323002"/>
                        <a:pt x="117275" y="322786"/>
                      </a:cubicBezTo>
                      <a:cubicBezTo>
                        <a:pt x="110986" y="321918"/>
                        <a:pt x="104913" y="320400"/>
                        <a:pt x="98841" y="318665"/>
                      </a:cubicBezTo>
                      <a:cubicBezTo>
                        <a:pt x="96238" y="317797"/>
                        <a:pt x="93419" y="316930"/>
                        <a:pt x="90816" y="315846"/>
                      </a:cubicBezTo>
                      <a:cubicBezTo>
                        <a:pt x="90166" y="315629"/>
                        <a:pt x="86913" y="314111"/>
                        <a:pt x="89081" y="315195"/>
                      </a:cubicBezTo>
                      <a:cubicBezTo>
                        <a:pt x="87563" y="314544"/>
                        <a:pt x="85828" y="313677"/>
                        <a:pt x="84310" y="313026"/>
                      </a:cubicBezTo>
                      <a:cubicBezTo>
                        <a:pt x="79322" y="310424"/>
                        <a:pt x="74334" y="307604"/>
                        <a:pt x="69779" y="304351"/>
                      </a:cubicBezTo>
                      <a:cubicBezTo>
                        <a:pt x="68695" y="303701"/>
                        <a:pt x="67611" y="302833"/>
                        <a:pt x="66743" y="301966"/>
                      </a:cubicBezTo>
                      <a:cubicBezTo>
                        <a:pt x="68695" y="303484"/>
                        <a:pt x="66093" y="301532"/>
                        <a:pt x="65442" y="300881"/>
                      </a:cubicBezTo>
                      <a:cubicBezTo>
                        <a:pt x="63273" y="298929"/>
                        <a:pt x="61104" y="296977"/>
                        <a:pt x="58936" y="295026"/>
                      </a:cubicBezTo>
                      <a:cubicBezTo>
                        <a:pt x="57201" y="293291"/>
                        <a:pt x="55466" y="291339"/>
                        <a:pt x="53731" y="289604"/>
                      </a:cubicBezTo>
                      <a:cubicBezTo>
                        <a:pt x="52863" y="288736"/>
                        <a:pt x="51996" y="287652"/>
                        <a:pt x="51345" y="286784"/>
                      </a:cubicBezTo>
                      <a:cubicBezTo>
                        <a:pt x="48960" y="283965"/>
                        <a:pt x="51345" y="287001"/>
                        <a:pt x="49827" y="284832"/>
                      </a:cubicBezTo>
                      <a:cubicBezTo>
                        <a:pt x="46574" y="280495"/>
                        <a:pt x="43755" y="275941"/>
                        <a:pt x="41152" y="271169"/>
                      </a:cubicBezTo>
                      <a:cubicBezTo>
                        <a:pt x="39851" y="268784"/>
                        <a:pt x="38550" y="266398"/>
                        <a:pt x="37465" y="263796"/>
                      </a:cubicBezTo>
                      <a:cubicBezTo>
                        <a:pt x="37248" y="263362"/>
                        <a:pt x="35730" y="260109"/>
                        <a:pt x="36381" y="261410"/>
                      </a:cubicBezTo>
                      <a:cubicBezTo>
                        <a:pt x="36815" y="262494"/>
                        <a:pt x="35513" y="259241"/>
                        <a:pt x="35296" y="258374"/>
                      </a:cubicBezTo>
                      <a:cubicBezTo>
                        <a:pt x="33345" y="253169"/>
                        <a:pt x="31610" y="247964"/>
                        <a:pt x="30308" y="242542"/>
                      </a:cubicBezTo>
                      <a:cubicBezTo>
                        <a:pt x="29658" y="239723"/>
                        <a:pt x="29007" y="237120"/>
                        <a:pt x="28573" y="234301"/>
                      </a:cubicBezTo>
                      <a:cubicBezTo>
                        <a:pt x="28356" y="232999"/>
                        <a:pt x="28140" y="231698"/>
                        <a:pt x="27923" y="230397"/>
                      </a:cubicBezTo>
                      <a:cubicBezTo>
                        <a:pt x="27923" y="229746"/>
                        <a:pt x="27706" y="229313"/>
                        <a:pt x="27706" y="228662"/>
                      </a:cubicBezTo>
                      <a:cubicBezTo>
                        <a:pt x="27055" y="224975"/>
                        <a:pt x="27923" y="230397"/>
                        <a:pt x="27706" y="228228"/>
                      </a:cubicBezTo>
                      <a:cubicBezTo>
                        <a:pt x="27055" y="222589"/>
                        <a:pt x="26621" y="216951"/>
                        <a:pt x="26621" y="211095"/>
                      </a:cubicBezTo>
                      <a:cubicBezTo>
                        <a:pt x="26621" y="205239"/>
                        <a:pt x="26838" y="199601"/>
                        <a:pt x="27272" y="193745"/>
                      </a:cubicBezTo>
                      <a:cubicBezTo>
                        <a:pt x="27489" y="192444"/>
                        <a:pt x="27489" y="191143"/>
                        <a:pt x="27706" y="189624"/>
                      </a:cubicBezTo>
                      <a:cubicBezTo>
                        <a:pt x="27706" y="188757"/>
                        <a:pt x="27923" y="188106"/>
                        <a:pt x="27923" y="187239"/>
                      </a:cubicBezTo>
                      <a:cubicBezTo>
                        <a:pt x="27923" y="187673"/>
                        <a:pt x="27489" y="189841"/>
                        <a:pt x="27923" y="187239"/>
                      </a:cubicBezTo>
                      <a:cubicBezTo>
                        <a:pt x="28356" y="184419"/>
                        <a:pt x="28790" y="181383"/>
                        <a:pt x="29441" y="178564"/>
                      </a:cubicBezTo>
                      <a:cubicBezTo>
                        <a:pt x="30525" y="172708"/>
                        <a:pt x="32043" y="167070"/>
                        <a:pt x="33778" y="161431"/>
                      </a:cubicBezTo>
                      <a:cubicBezTo>
                        <a:pt x="34646" y="158611"/>
                        <a:pt x="35513" y="155792"/>
                        <a:pt x="36598" y="152973"/>
                      </a:cubicBezTo>
                      <a:cubicBezTo>
                        <a:pt x="37031" y="151671"/>
                        <a:pt x="37682" y="150370"/>
                        <a:pt x="38116" y="149069"/>
                      </a:cubicBezTo>
                      <a:cubicBezTo>
                        <a:pt x="39200" y="146466"/>
                        <a:pt x="37899" y="149286"/>
                        <a:pt x="38983" y="146683"/>
                      </a:cubicBezTo>
                      <a:cubicBezTo>
                        <a:pt x="43971" y="135623"/>
                        <a:pt x="50044" y="124996"/>
                        <a:pt x="57201" y="115236"/>
                      </a:cubicBezTo>
                      <a:cubicBezTo>
                        <a:pt x="57201" y="115236"/>
                        <a:pt x="58502" y="113501"/>
                        <a:pt x="57635" y="114586"/>
                      </a:cubicBezTo>
                      <a:cubicBezTo>
                        <a:pt x="56767" y="115670"/>
                        <a:pt x="58285" y="113718"/>
                        <a:pt x="58502" y="113501"/>
                      </a:cubicBezTo>
                      <a:cubicBezTo>
                        <a:pt x="59370" y="112417"/>
                        <a:pt x="60237" y="111333"/>
                        <a:pt x="61104" y="110248"/>
                      </a:cubicBezTo>
                      <a:cubicBezTo>
                        <a:pt x="63273" y="107863"/>
                        <a:pt x="65442" y="105477"/>
                        <a:pt x="67611" y="103091"/>
                      </a:cubicBezTo>
                      <a:cubicBezTo>
                        <a:pt x="71948" y="98754"/>
                        <a:pt x="76286" y="94633"/>
                        <a:pt x="81057" y="90730"/>
                      </a:cubicBezTo>
                      <a:cubicBezTo>
                        <a:pt x="81491" y="90296"/>
                        <a:pt x="81924" y="89862"/>
                        <a:pt x="82575" y="89645"/>
                      </a:cubicBezTo>
                      <a:cubicBezTo>
                        <a:pt x="84310" y="88344"/>
                        <a:pt x="81274" y="90730"/>
                        <a:pt x="82792" y="89428"/>
                      </a:cubicBezTo>
                      <a:cubicBezTo>
                        <a:pt x="83876" y="88561"/>
                        <a:pt x="85178" y="87693"/>
                        <a:pt x="86262" y="86826"/>
                      </a:cubicBezTo>
                      <a:cubicBezTo>
                        <a:pt x="88864" y="85091"/>
                        <a:pt x="91467" y="83139"/>
                        <a:pt x="94069" y="81621"/>
                      </a:cubicBezTo>
                      <a:cubicBezTo>
                        <a:pt x="96238" y="80320"/>
                        <a:pt x="98624" y="79018"/>
                        <a:pt x="101009" y="77934"/>
                      </a:cubicBezTo>
                      <a:cubicBezTo>
                        <a:pt x="102311" y="77283"/>
                        <a:pt x="103612" y="76850"/>
                        <a:pt x="104696" y="76199"/>
                      </a:cubicBezTo>
                      <a:cubicBezTo>
                        <a:pt x="104913" y="75982"/>
                        <a:pt x="107299" y="75115"/>
                        <a:pt x="105998" y="75548"/>
                      </a:cubicBezTo>
                      <a:cubicBezTo>
                        <a:pt x="104696" y="75982"/>
                        <a:pt x="107949" y="74681"/>
                        <a:pt x="107949" y="74681"/>
                      </a:cubicBezTo>
                      <a:cubicBezTo>
                        <a:pt x="121613" y="69259"/>
                        <a:pt x="135709" y="65355"/>
                        <a:pt x="150023" y="62102"/>
                      </a:cubicBezTo>
                      <a:cubicBezTo>
                        <a:pt x="222459" y="45403"/>
                        <a:pt x="297064" y="41499"/>
                        <a:pt x="370368" y="29788"/>
                      </a:cubicBezTo>
                      <a:cubicBezTo>
                        <a:pt x="378609" y="28486"/>
                        <a:pt x="386850" y="26968"/>
                        <a:pt x="395092" y="25450"/>
                      </a:cubicBezTo>
                      <a:cubicBezTo>
                        <a:pt x="402032" y="24149"/>
                        <a:pt x="405935" y="15691"/>
                        <a:pt x="404200" y="9402"/>
                      </a:cubicBezTo>
                      <a:cubicBezTo>
                        <a:pt x="402248" y="2028"/>
                        <a:pt x="395092" y="-1008"/>
                        <a:pt x="388152" y="293"/>
                      </a:cubicBezTo>
                      <a:cubicBezTo>
                        <a:pt x="311812" y="14823"/>
                        <a:pt x="233954" y="18293"/>
                        <a:pt x="157831" y="33692"/>
                      </a:cubicBezTo>
                      <a:cubicBezTo>
                        <a:pt x="129420" y="39330"/>
                        <a:pt x="98841" y="46270"/>
                        <a:pt x="74551" y="62970"/>
                      </a:cubicBezTo>
                      <a:cubicBezTo>
                        <a:pt x="52430" y="78151"/>
                        <a:pt x="33995" y="98754"/>
                        <a:pt x="21416" y="122610"/>
                      </a:cubicBezTo>
                      <a:cubicBezTo>
                        <a:pt x="-2006" y="166853"/>
                        <a:pt x="-7645" y="222156"/>
                        <a:pt x="11657" y="269001"/>
                      </a:cubicBezTo>
                      <a:cubicBezTo>
                        <a:pt x="21416" y="292423"/>
                        <a:pt x="37031" y="312809"/>
                        <a:pt x="58068" y="327123"/>
                      </a:cubicBezTo>
                      <a:cubicBezTo>
                        <a:pt x="81057" y="342738"/>
                        <a:pt x="109251" y="349244"/>
                        <a:pt x="136577" y="349244"/>
                      </a:cubicBezTo>
                      <a:cubicBezTo>
                        <a:pt x="177132" y="349244"/>
                        <a:pt x="217471" y="336449"/>
                        <a:pt x="254123" y="319749"/>
                      </a:cubicBezTo>
                      <a:cubicBezTo>
                        <a:pt x="296630" y="300231"/>
                        <a:pt x="335451" y="273121"/>
                        <a:pt x="371019" y="242976"/>
                      </a:cubicBezTo>
                      <a:cubicBezTo>
                        <a:pt x="379694" y="235602"/>
                        <a:pt x="388152" y="228011"/>
                        <a:pt x="396610" y="220421"/>
                      </a:cubicBezTo>
                      <a:cubicBezTo>
                        <a:pt x="408755" y="210011"/>
                        <a:pt x="390103" y="191576"/>
                        <a:pt x="377742" y="203071"/>
                      </a:cubicBezTo>
                      <a:lnTo>
                        <a:pt x="377742" y="20307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9" name="Freeform: Shape 308">
                  <a:extLst>
                    <a:ext uri="{FF2B5EF4-FFF2-40B4-BE49-F238E27FC236}">
                      <a16:creationId xmlns:a16="http://schemas.microsoft.com/office/drawing/2014/main" id="{07715BD4-D231-78DE-C68F-C35DCA6323AB}"/>
                    </a:ext>
                  </a:extLst>
                </p:cNvPr>
                <p:cNvSpPr/>
                <p:nvPr/>
              </p:nvSpPr>
              <p:spPr>
                <a:xfrm>
                  <a:off x="5420004" y="4307657"/>
                  <a:ext cx="173523" cy="181581"/>
                </a:xfrm>
                <a:custGeom>
                  <a:avLst/>
                  <a:gdLst>
                    <a:gd name="connsiteX0" fmla="*/ 9394 w 173523"/>
                    <a:gd name="connsiteY0" fmla="*/ 168114 h 181581"/>
                    <a:gd name="connsiteX1" fmla="*/ 77492 w 173523"/>
                    <a:gd name="connsiteY1" fmla="*/ 180476 h 181581"/>
                    <a:gd name="connsiteX2" fmla="*/ 107638 w 173523"/>
                    <a:gd name="connsiteY2" fmla="*/ 176139 h 181581"/>
                    <a:gd name="connsiteX3" fmla="*/ 121952 w 173523"/>
                    <a:gd name="connsiteY3" fmla="*/ 152282 h 181581"/>
                    <a:gd name="connsiteX4" fmla="*/ 155567 w 173523"/>
                    <a:gd name="connsiteY4" fmla="*/ 63147 h 181581"/>
                    <a:gd name="connsiteX5" fmla="*/ 172917 w 173523"/>
                    <a:gd name="connsiteY5" fmla="*/ 16519 h 181581"/>
                    <a:gd name="connsiteX6" fmla="*/ 163809 w 173523"/>
                    <a:gd name="connsiteY6" fmla="*/ 470 h 181581"/>
                    <a:gd name="connsiteX7" fmla="*/ 147760 w 173523"/>
                    <a:gd name="connsiteY7" fmla="*/ 9579 h 181581"/>
                    <a:gd name="connsiteX8" fmla="*/ 108722 w 173523"/>
                    <a:gd name="connsiteY8" fmla="*/ 113462 h 181581"/>
                    <a:gd name="connsiteX9" fmla="*/ 99830 w 173523"/>
                    <a:gd name="connsiteY9" fmla="*/ 137535 h 181581"/>
                    <a:gd name="connsiteX10" fmla="*/ 91372 w 173523"/>
                    <a:gd name="connsiteY10" fmla="*/ 155752 h 181581"/>
                    <a:gd name="connsiteX11" fmla="*/ 77709 w 173523"/>
                    <a:gd name="connsiteY11" fmla="*/ 154234 h 181581"/>
                    <a:gd name="connsiteX12" fmla="*/ 57323 w 173523"/>
                    <a:gd name="connsiteY12" fmla="*/ 150547 h 181581"/>
                    <a:gd name="connsiteX13" fmla="*/ 16551 w 173523"/>
                    <a:gd name="connsiteY13" fmla="*/ 143174 h 181581"/>
                    <a:gd name="connsiteX14" fmla="*/ 502 w 173523"/>
                    <a:gd name="connsiteY14" fmla="*/ 152282 h 181581"/>
                    <a:gd name="connsiteX15" fmla="*/ 9394 w 173523"/>
                    <a:gd name="connsiteY15" fmla="*/ 168114 h 181581"/>
                    <a:gd name="connsiteX16" fmla="*/ 9394 w 173523"/>
                    <a:gd name="connsiteY16" fmla="*/ 168114 h 1815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73523" h="181581">
                      <a:moveTo>
                        <a:pt x="9394" y="168114"/>
                      </a:moveTo>
                      <a:cubicBezTo>
                        <a:pt x="32166" y="172235"/>
                        <a:pt x="54721" y="176789"/>
                        <a:pt x="77492" y="180476"/>
                      </a:cubicBezTo>
                      <a:cubicBezTo>
                        <a:pt x="87902" y="182211"/>
                        <a:pt x="98746" y="182645"/>
                        <a:pt x="107638" y="176139"/>
                      </a:cubicBezTo>
                      <a:cubicBezTo>
                        <a:pt x="115662" y="170283"/>
                        <a:pt x="118482" y="161174"/>
                        <a:pt x="121952" y="152282"/>
                      </a:cubicBezTo>
                      <a:cubicBezTo>
                        <a:pt x="132795" y="122354"/>
                        <a:pt x="144290" y="92859"/>
                        <a:pt x="155567" y="63147"/>
                      </a:cubicBezTo>
                      <a:cubicBezTo>
                        <a:pt x="161423" y="47532"/>
                        <a:pt x="167278" y="32134"/>
                        <a:pt x="172917" y="16519"/>
                      </a:cubicBezTo>
                      <a:cubicBezTo>
                        <a:pt x="175303" y="9796"/>
                        <a:pt x="170315" y="2205"/>
                        <a:pt x="163809" y="470"/>
                      </a:cubicBezTo>
                      <a:cubicBezTo>
                        <a:pt x="156652" y="-1482"/>
                        <a:pt x="150145" y="2856"/>
                        <a:pt x="147760" y="9579"/>
                      </a:cubicBezTo>
                      <a:cubicBezTo>
                        <a:pt x="135181" y="44279"/>
                        <a:pt x="121735" y="78762"/>
                        <a:pt x="108722" y="113462"/>
                      </a:cubicBezTo>
                      <a:cubicBezTo>
                        <a:pt x="105686" y="121486"/>
                        <a:pt x="102650" y="129511"/>
                        <a:pt x="99830" y="137535"/>
                      </a:cubicBezTo>
                      <a:cubicBezTo>
                        <a:pt x="98096" y="142306"/>
                        <a:pt x="95927" y="153800"/>
                        <a:pt x="91372" y="155752"/>
                      </a:cubicBezTo>
                      <a:cubicBezTo>
                        <a:pt x="88119" y="157271"/>
                        <a:pt x="80962" y="154885"/>
                        <a:pt x="77709" y="154234"/>
                      </a:cubicBezTo>
                      <a:cubicBezTo>
                        <a:pt x="70986" y="152933"/>
                        <a:pt x="64046" y="151849"/>
                        <a:pt x="57323" y="150547"/>
                      </a:cubicBezTo>
                      <a:cubicBezTo>
                        <a:pt x="43660" y="148162"/>
                        <a:pt x="30214" y="145559"/>
                        <a:pt x="16551" y="143174"/>
                      </a:cubicBezTo>
                      <a:cubicBezTo>
                        <a:pt x="9611" y="141872"/>
                        <a:pt x="2454" y="145125"/>
                        <a:pt x="502" y="152282"/>
                      </a:cubicBezTo>
                      <a:cubicBezTo>
                        <a:pt x="-1450" y="158355"/>
                        <a:pt x="2454" y="166813"/>
                        <a:pt x="9394" y="168114"/>
                      </a:cubicBezTo>
                      <a:lnTo>
                        <a:pt x="9394" y="16811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0" name="Freeform: Shape 309">
                  <a:extLst>
                    <a:ext uri="{FF2B5EF4-FFF2-40B4-BE49-F238E27FC236}">
                      <a16:creationId xmlns:a16="http://schemas.microsoft.com/office/drawing/2014/main" id="{C4614584-8304-99A9-A443-C7A9D93FD859}"/>
                    </a:ext>
                  </a:extLst>
                </p:cNvPr>
                <p:cNvSpPr/>
                <p:nvPr/>
              </p:nvSpPr>
              <p:spPr>
                <a:xfrm>
                  <a:off x="5575920" y="4164471"/>
                  <a:ext cx="132972" cy="344499"/>
                </a:xfrm>
                <a:custGeom>
                  <a:avLst/>
                  <a:gdLst>
                    <a:gd name="connsiteX0" fmla="*/ 107221 w 132972"/>
                    <a:gd name="connsiteY0" fmla="*/ 9410 h 344499"/>
                    <a:gd name="connsiteX1" fmla="*/ 93342 w 132972"/>
                    <a:gd name="connsiteY1" fmla="*/ 330168 h 344499"/>
                    <a:gd name="connsiteX2" fmla="*/ 106354 w 132972"/>
                    <a:gd name="connsiteY2" fmla="*/ 317156 h 344499"/>
                    <a:gd name="connsiteX3" fmla="*/ 44328 w 132972"/>
                    <a:gd name="connsiteY3" fmla="*/ 318240 h 344499"/>
                    <a:gd name="connsiteX4" fmla="*/ 28279 w 132972"/>
                    <a:gd name="connsiteY4" fmla="*/ 316288 h 344499"/>
                    <a:gd name="connsiteX5" fmla="*/ 26544 w 132972"/>
                    <a:gd name="connsiteY5" fmla="*/ 296769 h 344499"/>
                    <a:gd name="connsiteX6" fmla="*/ 26327 w 132972"/>
                    <a:gd name="connsiteY6" fmla="*/ 174452 h 344499"/>
                    <a:gd name="connsiteX7" fmla="*/ 302 w 132972"/>
                    <a:gd name="connsiteY7" fmla="*/ 174452 h 344499"/>
                    <a:gd name="connsiteX8" fmla="*/ 519 w 132972"/>
                    <a:gd name="connsiteY8" fmla="*/ 244069 h 344499"/>
                    <a:gd name="connsiteX9" fmla="*/ 736 w 132972"/>
                    <a:gd name="connsiteY9" fmla="*/ 309565 h 344499"/>
                    <a:gd name="connsiteX10" fmla="*/ 10278 w 132972"/>
                    <a:gd name="connsiteY10" fmla="*/ 335590 h 344499"/>
                    <a:gd name="connsiteX11" fmla="*/ 36954 w 132972"/>
                    <a:gd name="connsiteY11" fmla="*/ 344482 h 344499"/>
                    <a:gd name="connsiteX12" fmla="*/ 106788 w 132972"/>
                    <a:gd name="connsiteY12" fmla="*/ 343398 h 344499"/>
                    <a:gd name="connsiteX13" fmla="*/ 119800 w 132972"/>
                    <a:gd name="connsiteY13" fmla="*/ 330385 h 344499"/>
                    <a:gd name="connsiteX14" fmla="*/ 132813 w 132972"/>
                    <a:gd name="connsiteY14" fmla="*/ 16567 h 344499"/>
                    <a:gd name="connsiteX15" fmla="*/ 123704 w 132972"/>
                    <a:gd name="connsiteY15" fmla="*/ 519 h 344499"/>
                    <a:gd name="connsiteX16" fmla="*/ 107221 w 132972"/>
                    <a:gd name="connsiteY16" fmla="*/ 9410 h 344499"/>
                    <a:gd name="connsiteX17" fmla="*/ 107221 w 132972"/>
                    <a:gd name="connsiteY17" fmla="*/ 9410 h 3444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32972" h="344499">
                      <a:moveTo>
                        <a:pt x="107221" y="9410"/>
                      </a:moveTo>
                      <a:cubicBezTo>
                        <a:pt x="92691" y="115679"/>
                        <a:pt x="87920" y="223032"/>
                        <a:pt x="93342" y="330168"/>
                      </a:cubicBezTo>
                      <a:cubicBezTo>
                        <a:pt x="97679" y="325831"/>
                        <a:pt x="102016" y="321493"/>
                        <a:pt x="106354" y="317156"/>
                      </a:cubicBezTo>
                      <a:cubicBezTo>
                        <a:pt x="85751" y="317589"/>
                        <a:pt x="64931" y="317806"/>
                        <a:pt x="44328" y="318240"/>
                      </a:cubicBezTo>
                      <a:cubicBezTo>
                        <a:pt x="39990" y="318240"/>
                        <a:pt x="30448" y="320409"/>
                        <a:pt x="28279" y="316288"/>
                      </a:cubicBezTo>
                      <a:cubicBezTo>
                        <a:pt x="25460" y="311083"/>
                        <a:pt x="26544" y="302625"/>
                        <a:pt x="26544" y="296769"/>
                      </a:cubicBezTo>
                      <a:cubicBezTo>
                        <a:pt x="26544" y="255997"/>
                        <a:pt x="26327" y="215225"/>
                        <a:pt x="26327" y="174452"/>
                      </a:cubicBezTo>
                      <a:cubicBezTo>
                        <a:pt x="26327" y="157536"/>
                        <a:pt x="85" y="157536"/>
                        <a:pt x="302" y="174452"/>
                      </a:cubicBezTo>
                      <a:cubicBezTo>
                        <a:pt x="302" y="197658"/>
                        <a:pt x="302" y="220863"/>
                        <a:pt x="519" y="244069"/>
                      </a:cubicBezTo>
                      <a:cubicBezTo>
                        <a:pt x="519" y="265756"/>
                        <a:pt x="-782" y="287878"/>
                        <a:pt x="736" y="309565"/>
                      </a:cubicBezTo>
                      <a:cubicBezTo>
                        <a:pt x="1387" y="318891"/>
                        <a:pt x="3555" y="328650"/>
                        <a:pt x="10278" y="335590"/>
                      </a:cubicBezTo>
                      <a:cubicBezTo>
                        <a:pt x="17435" y="342964"/>
                        <a:pt x="26978" y="344699"/>
                        <a:pt x="36954" y="344482"/>
                      </a:cubicBezTo>
                      <a:cubicBezTo>
                        <a:pt x="60160" y="344265"/>
                        <a:pt x="83365" y="343614"/>
                        <a:pt x="106788" y="343398"/>
                      </a:cubicBezTo>
                      <a:cubicBezTo>
                        <a:pt x="113511" y="343181"/>
                        <a:pt x="120234" y="337542"/>
                        <a:pt x="119800" y="330385"/>
                      </a:cubicBezTo>
                      <a:cubicBezTo>
                        <a:pt x="114378" y="225635"/>
                        <a:pt x="118499" y="120450"/>
                        <a:pt x="132813" y="16567"/>
                      </a:cubicBezTo>
                      <a:cubicBezTo>
                        <a:pt x="133680" y="9627"/>
                        <a:pt x="131078" y="2470"/>
                        <a:pt x="123704" y="519"/>
                      </a:cubicBezTo>
                      <a:cubicBezTo>
                        <a:pt x="117198" y="-1433"/>
                        <a:pt x="108306" y="2254"/>
                        <a:pt x="107221" y="9410"/>
                      </a:cubicBezTo>
                      <a:lnTo>
                        <a:pt x="107221" y="941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1" name="Freeform: Shape 310">
                  <a:extLst>
                    <a:ext uri="{FF2B5EF4-FFF2-40B4-BE49-F238E27FC236}">
                      <a16:creationId xmlns:a16="http://schemas.microsoft.com/office/drawing/2014/main" id="{906576C5-D6C7-D50E-B17F-489763FF35EE}"/>
                    </a:ext>
                  </a:extLst>
                </p:cNvPr>
                <p:cNvSpPr/>
                <p:nvPr/>
              </p:nvSpPr>
              <p:spPr>
                <a:xfrm>
                  <a:off x="5850488" y="3997312"/>
                  <a:ext cx="1405490" cy="1254221"/>
                </a:xfrm>
                <a:custGeom>
                  <a:avLst/>
                  <a:gdLst>
                    <a:gd name="connsiteX0" fmla="*/ 14612 w 1405490"/>
                    <a:gd name="connsiteY0" fmla="*/ 382383 h 1254221"/>
                    <a:gd name="connsiteX1" fmla="*/ 22419 w 1405490"/>
                    <a:gd name="connsiteY1" fmla="*/ 718756 h 1254221"/>
                    <a:gd name="connsiteX2" fmla="*/ 170762 w 1405490"/>
                    <a:gd name="connsiteY2" fmla="*/ 1016742 h 1254221"/>
                    <a:gd name="connsiteX3" fmla="*/ 407372 w 1405490"/>
                    <a:gd name="connsiteY3" fmla="*/ 1196097 h 1254221"/>
                    <a:gd name="connsiteX4" fmla="*/ 689092 w 1405490"/>
                    <a:gd name="connsiteY4" fmla="*/ 1254219 h 1254221"/>
                    <a:gd name="connsiteX5" fmla="*/ 970813 w 1405490"/>
                    <a:gd name="connsiteY5" fmla="*/ 1198916 h 1254221"/>
                    <a:gd name="connsiteX6" fmla="*/ 1218050 w 1405490"/>
                    <a:gd name="connsiteY6" fmla="*/ 1037562 h 1254221"/>
                    <a:gd name="connsiteX7" fmla="*/ 1387429 w 1405490"/>
                    <a:gd name="connsiteY7" fmla="*/ 756058 h 1254221"/>
                    <a:gd name="connsiteX8" fmla="*/ 1376585 w 1405490"/>
                    <a:gd name="connsiteY8" fmla="*/ 430746 h 1254221"/>
                    <a:gd name="connsiteX9" fmla="*/ 1208724 w 1405490"/>
                    <a:gd name="connsiteY9" fmla="*/ 156616 h 1254221"/>
                    <a:gd name="connsiteX10" fmla="*/ 886015 w 1405490"/>
                    <a:gd name="connsiteY10" fmla="*/ 10009 h 1254221"/>
                    <a:gd name="connsiteX11" fmla="*/ 792542 w 1405490"/>
                    <a:gd name="connsiteY11" fmla="*/ 33 h 1254221"/>
                    <a:gd name="connsiteX12" fmla="*/ 792542 w 1405490"/>
                    <a:gd name="connsiteY12" fmla="*/ 26058 h 1254221"/>
                    <a:gd name="connsiteX13" fmla="*/ 1134770 w 1405490"/>
                    <a:gd name="connsiteY13" fmla="*/ 130158 h 1254221"/>
                    <a:gd name="connsiteX14" fmla="*/ 1326270 w 1405490"/>
                    <a:gd name="connsiteY14" fmla="*/ 370238 h 1254221"/>
                    <a:gd name="connsiteX15" fmla="*/ 1375935 w 1405490"/>
                    <a:gd name="connsiteY15" fmla="*/ 678851 h 1254221"/>
                    <a:gd name="connsiteX16" fmla="*/ 1249931 w 1405490"/>
                    <a:gd name="connsiteY16" fmla="*/ 964041 h 1254221"/>
                    <a:gd name="connsiteX17" fmla="*/ 1020694 w 1405490"/>
                    <a:gd name="connsiteY17" fmla="*/ 1147734 h 1254221"/>
                    <a:gd name="connsiteX18" fmla="*/ 754805 w 1405490"/>
                    <a:gd name="connsiteY18" fmla="*/ 1225158 h 1254221"/>
                    <a:gd name="connsiteX19" fmla="*/ 480676 w 1405490"/>
                    <a:gd name="connsiteY19" fmla="*/ 1196531 h 1254221"/>
                    <a:gd name="connsiteX20" fmla="*/ 241029 w 1405490"/>
                    <a:gd name="connsiteY20" fmla="*/ 1054478 h 1254221"/>
                    <a:gd name="connsiteX21" fmla="*/ 70349 w 1405490"/>
                    <a:gd name="connsiteY21" fmla="*/ 787939 h 1254221"/>
                    <a:gd name="connsiteX22" fmla="*/ 28926 w 1405490"/>
                    <a:gd name="connsiteY22" fmla="*/ 466747 h 1254221"/>
                    <a:gd name="connsiteX23" fmla="*/ 39986 w 1405490"/>
                    <a:gd name="connsiteY23" fmla="*/ 389757 h 1254221"/>
                    <a:gd name="connsiteX24" fmla="*/ 30878 w 1405490"/>
                    <a:gd name="connsiteY24" fmla="*/ 373708 h 1254221"/>
                    <a:gd name="connsiteX25" fmla="*/ 14612 w 1405490"/>
                    <a:gd name="connsiteY25" fmla="*/ 382383 h 1254221"/>
                    <a:gd name="connsiteX26" fmla="*/ 14612 w 1405490"/>
                    <a:gd name="connsiteY26" fmla="*/ 382383 h 1254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405490" h="1254221">
                      <a:moveTo>
                        <a:pt x="14612" y="382383"/>
                      </a:moveTo>
                      <a:cubicBezTo>
                        <a:pt x="-7292" y="493423"/>
                        <a:pt x="-4473" y="608800"/>
                        <a:pt x="22419" y="718756"/>
                      </a:cubicBezTo>
                      <a:cubicBezTo>
                        <a:pt x="49095" y="827627"/>
                        <a:pt x="99193" y="930425"/>
                        <a:pt x="170762" y="1016742"/>
                      </a:cubicBezTo>
                      <a:cubicBezTo>
                        <a:pt x="234523" y="1093732"/>
                        <a:pt x="315851" y="1155758"/>
                        <a:pt x="407372" y="1196097"/>
                      </a:cubicBezTo>
                      <a:cubicBezTo>
                        <a:pt x="496074" y="1235134"/>
                        <a:pt x="592366" y="1254436"/>
                        <a:pt x="689092" y="1254219"/>
                      </a:cubicBezTo>
                      <a:cubicBezTo>
                        <a:pt x="785385" y="1254003"/>
                        <a:pt x="881677" y="1234918"/>
                        <a:pt x="970813" y="1198916"/>
                      </a:cubicBezTo>
                      <a:cubicBezTo>
                        <a:pt x="1062768" y="1161831"/>
                        <a:pt x="1147349" y="1107178"/>
                        <a:pt x="1218050" y="1037562"/>
                      </a:cubicBezTo>
                      <a:cubicBezTo>
                        <a:pt x="1296992" y="959920"/>
                        <a:pt x="1358802" y="863411"/>
                        <a:pt x="1387429" y="756058"/>
                      </a:cubicBezTo>
                      <a:cubicBezTo>
                        <a:pt x="1416057" y="648922"/>
                        <a:pt x="1409333" y="536147"/>
                        <a:pt x="1376585" y="430746"/>
                      </a:cubicBezTo>
                      <a:cubicBezTo>
                        <a:pt x="1344488" y="327731"/>
                        <a:pt x="1288100" y="230571"/>
                        <a:pt x="1208724" y="156616"/>
                      </a:cubicBezTo>
                      <a:cubicBezTo>
                        <a:pt x="1120023" y="73770"/>
                        <a:pt x="1004862" y="28443"/>
                        <a:pt x="886015" y="10009"/>
                      </a:cubicBezTo>
                      <a:cubicBezTo>
                        <a:pt x="855001" y="5238"/>
                        <a:pt x="823988" y="1985"/>
                        <a:pt x="792542" y="33"/>
                      </a:cubicBezTo>
                      <a:cubicBezTo>
                        <a:pt x="775842" y="-1052"/>
                        <a:pt x="775842" y="25190"/>
                        <a:pt x="792542" y="26058"/>
                      </a:cubicBezTo>
                      <a:cubicBezTo>
                        <a:pt x="912040" y="32998"/>
                        <a:pt x="1035007" y="61408"/>
                        <a:pt x="1134770" y="130158"/>
                      </a:cubicBezTo>
                      <a:cubicBezTo>
                        <a:pt x="1220435" y="189148"/>
                        <a:pt x="1284631" y="275681"/>
                        <a:pt x="1326270" y="370238"/>
                      </a:cubicBezTo>
                      <a:cubicBezTo>
                        <a:pt x="1368561" y="466313"/>
                        <a:pt x="1388296" y="574317"/>
                        <a:pt x="1375935" y="678851"/>
                      </a:cubicBezTo>
                      <a:cubicBezTo>
                        <a:pt x="1363356" y="783818"/>
                        <a:pt x="1316728" y="882713"/>
                        <a:pt x="1249931" y="964041"/>
                      </a:cubicBezTo>
                      <a:cubicBezTo>
                        <a:pt x="1187254" y="1040381"/>
                        <a:pt x="1108745" y="1102841"/>
                        <a:pt x="1020694" y="1147734"/>
                      </a:cubicBezTo>
                      <a:cubicBezTo>
                        <a:pt x="938065" y="1189808"/>
                        <a:pt x="847194" y="1216483"/>
                        <a:pt x="754805" y="1225158"/>
                      </a:cubicBezTo>
                      <a:cubicBezTo>
                        <a:pt x="662634" y="1233616"/>
                        <a:pt x="568944" y="1224725"/>
                        <a:pt x="480676" y="1196531"/>
                      </a:cubicBezTo>
                      <a:cubicBezTo>
                        <a:pt x="391323" y="1167903"/>
                        <a:pt x="308911" y="1119323"/>
                        <a:pt x="241029" y="1054478"/>
                      </a:cubicBezTo>
                      <a:cubicBezTo>
                        <a:pt x="164039" y="980957"/>
                        <a:pt x="106133" y="888135"/>
                        <a:pt x="70349" y="787939"/>
                      </a:cubicBezTo>
                      <a:cubicBezTo>
                        <a:pt x="33697" y="685357"/>
                        <a:pt x="19383" y="575185"/>
                        <a:pt x="28926" y="466747"/>
                      </a:cubicBezTo>
                      <a:cubicBezTo>
                        <a:pt x="31094" y="440939"/>
                        <a:pt x="34781" y="415131"/>
                        <a:pt x="39986" y="389757"/>
                      </a:cubicBezTo>
                      <a:cubicBezTo>
                        <a:pt x="41288" y="382817"/>
                        <a:pt x="38034" y="375660"/>
                        <a:pt x="30878" y="373708"/>
                      </a:cubicBezTo>
                      <a:cubicBezTo>
                        <a:pt x="24371" y="371539"/>
                        <a:pt x="16130" y="375443"/>
                        <a:pt x="14612" y="382383"/>
                      </a:cubicBezTo>
                      <a:lnTo>
                        <a:pt x="14612" y="3823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2" name="Freeform: Shape 311">
                  <a:extLst>
                    <a:ext uri="{FF2B5EF4-FFF2-40B4-BE49-F238E27FC236}">
                      <a16:creationId xmlns:a16="http://schemas.microsoft.com/office/drawing/2014/main" id="{971FB3EB-75BF-DA6C-92BE-F5D4E5D3D210}"/>
                    </a:ext>
                  </a:extLst>
                </p:cNvPr>
                <p:cNvSpPr/>
                <p:nvPr/>
              </p:nvSpPr>
              <p:spPr>
                <a:xfrm>
                  <a:off x="5852247" y="3797565"/>
                  <a:ext cx="836540" cy="226997"/>
                </a:xfrm>
                <a:custGeom>
                  <a:avLst/>
                  <a:gdLst>
                    <a:gd name="connsiteX0" fmla="*/ 40395 w 836540"/>
                    <a:gd name="connsiteY0" fmla="*/ 189153 h 226997"/>
                    <a:gd name="connsiteX1" fmla="*/ 32371 w 836540"/>
                    <a:gd name="connsiteY1" fmla="*/ 136236 h 226997"/>
                    <a:gd name="connsiteX2" fmla="*/ 28467 w 836540"/>
                    <a:gd name="connsiteY2" fmla="*/ 111078 h 226997"/>
                    <a:gd name="connsiteX3" fmla="*/ 27166 w 836540"/>
                    <a:gd name="connsiteY3" fmla="*/ 92427 h 226997"/>
                    <a:gd name="connsiteX4" fmla="*/ 24780 w 836540"/>
                    <a:gd name="connsiteY4" fmla="*/ 94813 h 226997"/>
                    <a:gd name="connsiteX5" fmla="*/ 23045 w 836540"/>
                    <a:gd name="connsiteY5" fmla="*/ 95463 h 226997"/>
                    <a:gd name="connsiteX6" fmla="*/ 26515 w 836540"/>
                    <a:gd name="connsiteY6" fmla="*/ 94379 h 226997"/>
                    <a:gd name="connsiteX7" fmla="*/ 37359 w 836540"/>
                    <a:gd name="connsiteY7" fmla="*/ 92427 h 226997"/>
                    <a:gd name="connsiteX8" fmla="*/ 38660 w 836540"/>
                    <a:gd name="connsiteY8" fmla="*/ 92210 h 226997"/>
                    <a:gd name="connsiteX9" fmla="*/ 41046 w 836540"/>
                    <a:gd name="connsiteY9" fmla="*/ 91994 h 226997"/>
                    <a:gd name="connsiteX10" fmla="*/ 47552 w 836540"/>
                    <a:gd name="connsiteY10" fmla="*/ 91343 h 226997"/>
                    <a:gd name="connsiteX11" fmla="*/ 62083 w 836540"/>
                    <a:gd name="connsiteY11" fmla="*/ 90475 h 226997"/>
                    <a:gd name="connsiteX12" fmla="*/ 74228 w 836540"/>
                    <a:gd name="connsiteY12" fmla="*/ 90258 h 226997"/>
                    <a:gd name="connsiteX13" fmla="*/ 79433 w 836540"/>
                    <a:gd name="connsiteY13" fmla="*/ 90475 h 226997"/>
                    <a:gd name="connsiteX14" fmla="*/ 82252 w 836540"/>
                    <a:gd name="connsiteY14" fmla="*/ 90692 h 226997"/>
                    <a:gd name="connsiteX15" fmla="*/ 81818 w 836540"/>
                    <a:gd name="connsiteY15" fmla="*/ 90692 h 226997"/>
                    <a:gd name="connsiteX16" fmla="*/ 82035 w 836540"/>
                    <a:gd name="connsiteY16" fmla="*/ 90258 h 226997"/>
                    <a:gd name="connsiteX17" fmla="*/ 76830 w 836540"/>
                    <a:gd name="connsiteY17" fmla="*/ 80716 h 226997"/>
                    <a:gd name="connsiteX18" fmla="*/ 76613 w 836540"/>
                    <a:gd name="connsiteY18" fmla="*/ 83102 h 226997"/>
                    <a:gd name="connsiteX19" fmla="*/ 75963 w 836540"/>
                    <a:gd name="connsiteY19" fmla="*/ 94596 h 226997"/>
                    <a:gd name="connsiteX20" fmla="*/ 86373 w 836540"/>
                    <a:gd name="connsiteY20" fmla="*/ 132983 h 226997"/>
                    <a:gd name="connsiteX21" fmla="*/ 127145 w 836540"/>
                    <a:gd name="connsiteY21" fmla="*/ 154453 h 226997"/>
                    <a:gd name="connsiteX22" fmla="*/ 192207 w 836540"/>
                    <a:gd name="connsiteY22" fmla="*/ 167249 h 226997"/>
                    <a:gd name="connsiteX23" fmla="*/ 282644 w 836540"/>
                    <a:gd name="connsiteY23" fmla="*/ 170068 h 226997"/>
                    <a:gd name="connsiteX24" fmla="*/ 522508 w 836540"/>
                    <a:gd name="connsiteY24" fmla="*/ 143393 h 226997"/>
                    <a:gd name="connsiteX25" fmla="*/ 627909 w 836540"/>
                    <a:gd name="connsiteY25" fmla="*/ 117151 h 226997"/>
                    <a:gd name="connsiteX26" fmla="*/ 700562 w 836540"/>
                    <a:gd name="connsiteY26" fmla="*/ 82017 h 226997"/>
                    <a:gd name="connsiteX27" fmla="*/ 715743 w 836540"/>
                    <a:gd name="connsiteY27" fmla="*/ 30618 h 226997"/>
                    <a:gd name="connsiteX28" fmla="*/ 715743 w 836540"/>
                    <a:gd name="connsiteY28" fmla="*/ 30835 h 226997"/>
                    <a:gd name="connsiteX29" fmla="*/ 715743 w 836540"/>
                    <a:gd name="connsiteY29" fmla="*/ 30618 h 226997"/>
                    <a:gd name="connsiteX30" fmla="*/ 715526 w 836540"/>
                    <a:gd name="connsiteY30" fmla="*/ 31919 h 226997"/>
                    <a:gd name="connsiteX31" fmla="*/ 715743 w 836540"/>
                    <a:gd name="connsiteY31" fmla="*/ 31485 h 226997"/>
                    <a:gd name="connsiteX32" fmla="*/ 715092 w 836540"/>
                    <a:gd name="connsiteY32" fmla="*/ 32136 h 226997"/>
                    <a:gd name="connsiteX33" fmla="*/ 715960 w 836540"/>
                    <a:gd name="connsiteY33" fmla="*/ 31269 h 226997"/>
                    <a:gd name="connsiteX34" fmla="*/ 718562 w 836540"/>
                    <a:gd name="connsiteY34" fmla="*/ 29967 h 226997"/>
                    <a:gd name="connsiteX35" fmla="*/ 718346 w 836540"/>
                    <a:gd name="connsiteY35" fmla="*/ 29967 h 226997"/>
                    <a:gd name="connsiteX36" fmla="*/ 720514 w 836540"/>
                    <a:gd name="connsiteY36" fmla="*/ 29100 h 226997"/>
                    <a:gd name="connsiteX37" fmla="*/ 725502 w 836540"/>
                    <a:gd name="connsiteY37" fmla="*/ 27799 h 226997"/>
                    <a:gd name="connsiteX38" fmla="*/ 729406 w 836540"/>
                    <a:gd name="connsiteY38" fmla="*/ 26931 h 226997"/>
                    <a:gd name="connsiteX39" fmla="*/ 784926 w 836540"/>
                    <a:gd name="connsiteY39" fmla="*/ 37992 h 226997"/>
                    <a:gd name="connsiteX40" fmla="*/ 812035 w 836540"/>
                    <a:gd name="connsiteY40" fmla="*/ 59462 h 226997"/>
                    <a:gd name="connsiteX41" fmla="*/ 808782 w 836540"/>
                    <a:gd name="connsiteY41" fmla="*/ 53607 h 226997"/>
                    <a:gd name="connsiteX42" fmla="*/ 793384 w 836540"/>
                    <a:gd name="connsiteY42" fmla="*/ 126910 h 226997"/>
                    <a:gd name="connsiteX43" fmla="*/ 768877 w 836540"/>
                    <a:gd name="connsiteY43" fmla="*/ 214311 h 226997"/>
                    <a:gd name="connsiteX44" fmla="*/ 794902 w 836540"/>
                    <a:gd name="connsiteY44" fmla="*/ 214311 h 226997"/>
                    <a:gd name="connsiteX45" fmla="*/ 821144 w 836540"/>
                    <a:gd name="connsiteY45" fmla="*/ 127344 h 226997"/>
                    <a:gd name="connsiteX46" fmla="*/ 834374 w 836540"/>
                    <a:gd name="connsiteY46" fmla="*/ 85921 h 226997"/>
                    <a:gd name="connsiteX47" fmla="*/ 829168 w 836540"/>
                    <a:gd name="connsiteY47" fmla="*/ 39510 h 226997"/>
                    <a:gd name="connsiteX48" fmla="*/ 759335 w 836540"/>
                    <a:gd name="connsiteY48" fmla="*/ 1990 h 226997"/>
                    <a:gd name="connsiteX49" fmla="*/ 698176 w 836540"/>
                    <a:gd name="connsiteY49" fmla="*/ 12184 h 226997"/>
                    <a:gd name="connsiteX50" fmla="*/ 690152 w 836540"/>
                    <a:gd name="connsiteY50" fmla="*/ 36473 h 226997"/>
                    <a:gd name="connsiteX51" fmla="*/ 692537 w 836540"/>
                    <a:gd name="connsiteY51" fmla="*/ 42763 h 226997"/>
                    <a:gd name="connsiteX52" fmla="*/ 692754 w 836540"/>
                    <a:gd name="connsiteY52" fmla="*/ 43197 h 226997"/>
                    <a:gd name="connsiteX53" fmla="*/ 693622 w 836540"/>
                    <a:gd name="connsiteY53" fmla="*/ 46016 h 226997"/>
                    <a:gd name="connsiteX54" fmla="*/ 693622 w 836540"/>
                    <a:gd name="connsiteY54" fmla="*/ 45799 h 226997"/>
                    <a:gd name="connsiteX55" fmla="*/ 693622 w 836540"/>
                    <a:gd name="connsiteY55" fmla="*/ 48619 h 226997"/>
                    <a:gd name="connsiteX56" fmla="*/ 693622 w 836540"/>
                    <a:gd name="connsiteY56" fmla="*/ 48402 h 226997"/>
                    <a:gd name="connsiteX57" fmla="*/ 692971 w 836540"/>
                    <a:gd name="connsiteY57" fmla="*/ 50570 h 226997"/>
                    <a:gd name="connsiteX58" fmla="*/ 692754 w 836540"/>
                    <a:gd name="connsiteY58" fmla="*/ 51004 h 226997"/>
                    <a:gd name="connsiteX59" fmla="*/ 689718 w 836540"/>
                    <a:gd name="connsiteY59" fmla="*/ 55775 h 226997"/>
                    <a:gd name="connsiteX60" fmla="*/ 690369 w 836540"/>
                    <a:gd name="connsiteY60" fmla="*/ 54908 h 226997"/>
                    <a:gd name="connsiteX61" fmla="*/ 689284 w 836540"/>
                    <a:gd name="connsiteY61" fmla="*/ 56209 h 226997"/>
                    <a:gd name="connsiteX62" fmla="*/ 686465 w 836540"/>
                    <a:gd name="connsiteY62" fmla="*/ 59245 h 226997"/>
                    <a:gd name="connsiteX63" fmla="*/ 681043 w 836540"/>
                    <a:gd name="connsiteY63" fmla="*/ 64017 h 226997"/>
                    <a:gd name="connsiteX64" fmla="*/ 679742 w 836540"/>
                    <a:gd name="connsiteY64" fmla="*/ 64884 h 226997"/>
                    <a:gd name="connsiteX65" fmla="*/ 675404 w 836540"/>
                    <a:gd name="connsiteY65" fmla="*/ 67704 h 226997"/>
                    <a:gd name="connsiteX66" fmla="*/ 658488 w 836540"/>
                    <a:gd name="connsiteY66" fmla="*/ 77029 h 226997"/>
                    <a:gd name="connsiteX67" fmla="*/ 648295 w 836540"/>
                    <a:gd name="connsiteY67" fmla="*/ 81583 h 226997"/>
                    <a:gd name="connsiteX68" fmla="*/ 647861 w 836540"/>
                    <a:gd name="connsiteY68" fmla="*/ 81800 h 226997"/>
                    <a:gd name="connsiteX69" fmla="*/ 645476 w 836540"/>
                    <a:gd name="connsiteY69" fmla="*/ 82668 h 226997"/>
                    <a:gd name="connsiteX70" fmla="*/ 639186 w 836540"/>
                    <a:gd name="connsiteY70" fmla="*/ 85053 h 226997"/>
                    <a:gd name="connsiteX71" fmla="*/ 614246 w 836540"/>
                    <a:gd name="connsiteY71" fmla="*/ 93728 h 226997"/>
                    <a:gd name="connsiteX72" fmla="*/ 491495 w 836540"/>
                    <a:gd name="connsiteY72" fmla="*/ 122139 h 226997"/>
                    <a:gd name="connsiteX73" fmla="*/ 355731 w 836540"/>
                    <a:gd name="connsiteY73" fmla="*/ 139489 h 226997"/>
                    <a:gd name="connsiteX74" fmla="*/ 233847 w 836540"/>
                    <a:gd name="connsiteY74" fmla="*/ 143827 h 226997"/>
                    <a:gd name="connsiteX75" fmla="*/ 209124 w 836540"/>
                    <a:gd name="connsiteY75" fmla="*/ 142525 h 226997"/>
                    <a:gd name="connsiteX76" fmla="*/ 198497 w 836540"/>
                    <a:gd name="connsiteY76" fmla="*/ 141658 h 226997"/>
                    <a:gd name="connsiteX77" fmla="*/ 193726 w 836540"/>
                    <a:gd name="connsiteY77" fmla="*/ 141007 h 226997"/>
                    <a:gd name="connsiteX78" fmla="*/ 191123 w 836540"/>
                    <a:gd name="connsiteY78" fmla="*/ 140790 h 226997"/>
                    <a:gd name="connsiteX79" fmla="*/ 190472 w 836540"/>
                    <a:gd name="connsiteY79" fmla="*/ 140790 h 226997"/>
                    <a:gd name="connsiteX80" fmla="*/ 119121 w 836540"/>
                    <a:gd name="connsiteY80" fmla="*/ 124308 h 226997"/>
                    <a:gd name="connsiteX81" fmla="*/ 118253 w 836540"/>
                    <a:gd name="connsiteY81" fmla="*/ 123874 h 226997"/>
                    <a:gd name="connsiteX82" fmla="*/ 115434 w 836540"/>
                    <a:gd name="connsiteY82" fmla="*/ 122573 h 226997"/>
                    <a:gd name="connsiteX83" fmla="*/ 110663 w 836540"/>
                    <a:gd name="connsiteY83" fmla="*/ 119753 h 226997"/>
                    <a:gd name="connsiteX84" fmla="*/ 108494 w 836540"/>
                    <a:gd name="connsiteY84" fmla="*/ 118235 h 226997"/>
                    <a:gd name="connsiteX85" fmla="*/ 108494 w 836540"/>
                    <a:gd name="connsiteY85" fmla="*/ 118235 h 226997"/>
                    <a:gd name="connsiteX86" fmla="*/ 105241 w 836540"/>
                    <a:gd name="connsiteY86" fmla="*/ 114982 h 226997"/>
                    <a:gd name="connsiteX87" fmla="*/ 105458 w 836540"/>
                    <a:gd name="connsiteY87" fmla="*/ 115416 h 226997"/>
                    <a:gd name="connsiteX88" fmla="*/ 104373 w 836540"/>
                    <a:gd name="connsiteY88" fmla="*/ 113681 h 226997"/>
                    <a:gd name="connsiteX89" fmla="*/ 103289 w 836540"/>
                    <a:gd name="connsiteY89" fmla="*/ 111729 h 226997"/>
                    <a:gd name="connsiteX90" fmla="*/ 103506 w 836540"/>
                    <a:gd name="connsiteY90" fmla="*/ 112163 h 226997"/>
                    <a:gd name="connsiteX91" fmla="*/ 102421 w 836540"/>
                    <a:gd name="connsiteY91" fmla="*/ 108693 h 226997"/>
                    <a:gd name="connsiteX92" fmla="*/ 101988 w 836540"/>
                    <a:gd name="connsiteY92" fmla="*/ 106524 h 226997"/>
                    <a:gd name="connsiteX93" fmla="*/ 101771 w 836540"/>
                    <a:gd name="connsiteY93" fmla="*/ 106090 h 226997"/>
                    <a:gd name="connsiteX94" fmla="*/ 101988 w 836540"/>
                    <a:gd name="connsiteY94" fmla="*/ 83319 h 226997"/>
                    <a:gd name="connsiteX95" fmla="*/ 85722 w 836540"/>
                    <a:gd name="connsiteY95" fmla="*/ 64233 h 226997"/>
                    <a:gd name="connsiteX96" fmla="*/ 25214 w 836540"/>
                    <a:gd name="connsiteY96" fmla="*/ 67053 h 226997"/>
                    <a:gd name="connsiteX97" fmla="*/ 3093 w 836540"/>
                    <a:gd name="connsiteY97" fmla="*/ 80065 h 226997"/>
                    <a:gd name="connsiteX98" fmla="*/ 924 w 836540"/>
                    <a:gd name="connsiteY98" fmla="*/ 105223 h 226997"/>
                    <a:gd name="connsiteX99" fmla="*/ 5695 w 836540"/>
                    <a:gd name="connsiteY99" fmla="*/ 137320 h 226997"/>
                    <a:gd name="connsiteX100" fmla="*/ 14370 w 836540"/>
                    <a:gd name="connsiteY100" fmla="*/ 195226 h 226997"/>
                    <a:gd name="connsiteX101" fmla="*/ 30419 w 836540"/>
                    <a:gd name="connsiteY101" fmla="*/ 204335 h 226997"/>
                    <a:gd name="connsiteX102" fmla="*/ 40395 w 836540"/>
                    <a:gd name="connsiteY102" fmla="*/ 189153 h 226997"/>
                    <a:gd name="connsiteX103" fmla="*/ 40395 w 836540"/>
                    <a:gd name="connsiteY103" fmla="*/ 189153 h 2269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</a:cxnLst>
                  <a:rect l="l" t="t" r="r" b="b"/>
                  <a:pathLst>
                    <a:path w="836540" h="226997">
                      <a:moveTo>
                        <a:pt x="40395" y="189153"/>
                      </a:moveTo>
                      <a:cubicBezTo>
                        <a:pt x="37793" y="171586"/>
                        <a:pt x="34973" y="153803"/>
                        <a:pt x="32371" y="136236"/>
                      </a:cubicBezTo>
                      <a:cubicBezTo>
                        <a:pt x="31069" y="127778"/>
                        <a:pt x="29768" y="119537"/>
                        <a:pt x="28467" y="111078"/>
                      </a:cubicBezTo>
                      <a:cubicBezTo>
                        <a:pt x="28467" y="110645"/>
                        <a:pt x="26081" y="91994"/>
                        <a:pt x="27166" y="92427"/>
                      </a:cubicBezTo>
                      <a:cubicBezTo>
                        <a:pt x="27383" y="92427"/>
                        <a:pt x="22394" y="96114"/>
                        <a:pt x="24780" y="94813"/>
                      </a:cubicBezTo>
                      <a:cubicBezTo>
                        <a:pt x="26298" y="93945"/>
                        <a:pt x="23045" y="95463"/>
                        <a:pt x="23045" y="95463"/>
                      </a:cubicBezTo>
                      <a:cubicBezTo>
                        <a:pt x="24130" y="95247"/>
                        <a:pt x="25214" y="94813"/>
                        <a:pt x="26515" y="94379"/>
                      </a:cubicBezTo>
                      <a:cubicBezTo>
                        <a:pt x="29985" y="93512"/>
                        <a:pt x="33672" y="92861"/>
                        <a:pt x="37359" y="92427"/>
                      </a:cubicBezTo>
                      <a:cubicBezTo>
                        <a:pt x="41263" y="91777"/>
                        <a:pt x="34540" y="92644"/>
                        <a:pt x="38660" y="92210"/>
                      </a:cubicBezTo>
                      <a:cubicBezTo>
                        <a:pt x="39528" y="92210"/>
                        <a:pt x="40395" y="91994"/>
                        <a:pt x="41046" y="91994"/>
                      </a:cubicBezTo>
                      <a:cubicBezTo>
                        <a:pt x="43215" y="91777"/>
                        <a:pt x="45383" y="91560"/>
                        <a:pt x="47552" y="91343"/>
                      </a:cubicBezTo>
                      <a:cubicBezTo>
                        <a:pt x="52323" y="90909"/>
                        <a:pt x="57311" y="90475"/>
                        <a:pt x="62083" y="90475"/>
                      </a:cubicBezTo>
                      <a:cubicBezTo>
                        <a:pt x="66203" y="90258"/>
                        <a:pt x="70107" y="90258"/>
                        <a:pt x="74228" y="90258"/>
                      </a:cubicBezTo>
                      <a:cubicBezTo>
                        <a:pt x="75963" y="90258"/>
                        <a:pt x="77698" y="90258"/>
                        <a:pt x="79433" y="90475"/>
                      </a:cubicBezTo>
                      <a:cubicBezTo>
                        <a:pt x="80300" y="90475"/>
                        <a:pt x="81168" y="90692"/>
                        <a:pt x="82252" y="90692"/>
                      </a:cubicBezTo>
                      <a:cubicBezTo>
                        <a:pt x="76830" y="90258"/>
                        <a:pt x="82035" y="90475"/>
                        <a:pt x="81818" y="90692"/>
                      </a:cubicBezTo>
                      <a:cubicBezTo>
                        <a:pt x="82686" y="90042"/>
                        <a:pt x="87023" y="93295"/>
                        <a:pt x="82035" y="90258"/>
                      </a:cubicBezTo>
                      <a:cubicBezTo>
                        <a:pt x="80734" y="89608"/>
                        <a:pt x="75312" y="84186"/>
                        <a:pt x="76830" y="80716"/>
                      </a:cubicBezTo>
                      <a:cubicBezTo>
                        <a:pt x="76613" y="81367"/>
                        <a:pt x="76830" y="82451"/>
                        <a:pt x="76613" y="83102"/>
                      </a:cubicBezTo>
                      <a:cubicBezTo>
                        <a:pt x="75963" y="86788"/>
                        <a:pt x="75963" y="90909"/>
                        <a:pt x="75963" y="94596"/>
                      </a:cubicBezTo>
                      <a:cubicBezTo>
                        <a:pt x="75529" y="108476"/>
                        <a:pt x="77264" y="122139"/>
                        <a:pt x="86373" y="132983"/>
                      </a:cubicBezTo>
                      <a:cubicBezTo>
                        <a:pt x="96349" y="144911"/>
                        <a:pt x="112614" y="150550"/>
                        <a:pt x="127145" y="154453"/>
                      </a:cubicBezTo>
                      <a:cubicBezTo>
                        <a:pt x="148399" y="160309"/>
                        <a:pt x="170520" y="164430"/>
                        <a:pt x="192207" y="167249"/>
                      </a:cubicBezTo>
                      <a:cubicBezTo>
                        <a:pt x="222136" y="171153"/>
                        <a:pt x="252499" y="170936"/>
                        <a:pt x="282644" y="170068"/>
                      </a:cubicBezTo>
                      <a:cubicBezTo>
                        <a:pt x="363105" y="167900"/>
                        <a:pt x="443565" y="158357"/>
                        <a:pt x="522508" y="143393"/>
                      </a:cubicBezTo>
                      <a:cubicBezTo>
                        <a:pt x="558075" y="136670"/>
                        <a:pt x="593426" y="128428"/>
                        <a:pt x="627909" y="117151"/>
                      </a:cubicBezTo>
                      <a:cubicBezTo>
                        <a:pt x="653283" y="108693"/>
                        <a:pt x="679742" y="98933"/>
                        <a:pt x="700562" y="82017"/>
                      </a:cubicBezTo>
                      <a:cubicBezTo>
                        <a:pt x="716827" y="68788"/>
                        <a:pt x="724635" y="50570"/>
                        <a:pt x="715743" y="30618"/>
                      </a:cubicBezTo>
                      <a:cubicBezTo>
                        <a:pt x="717478" y="34522"/>
                        <a:pt x="715309" y="28232"/>
                        <a:pt x="715743" y="30835"/>
                      </a:cubicBezTo>
                      <a:cubicBezTo>
                        <a:pt x="716177" y="33220"/>
                        <a:pt x="715743" y="31052"/>
                        <a:pt x="715743" y="30618"/>
                      </a:cubicBezTo>
                      <a:cubicBezTo>
                        <a:pt x="715960" y="28232"/>
                        <a:pt x="715092" y="33437"/>
                        <a:pt x="715526" y="31919"/>
                      </a:cubicBezTo>
                      <a:cubicBezTo>
                        <a:pt x="716394" y="29317"/>
                        <a:pt x="714008" y="34955"/>
                        <a:pt x="715743" y="31485"/>
                      </a:cubicBezTo>
                      <a:cubicBezTo>
                        <a:pt x="716177" y="30835"/>
                        <a:pt x="715309" y="33654"/>
                        <a:pt x="715092" y="32136"/>
                      </a:cubicBezTo>
                      <a:cubicBezTo>
                        <a:pt x="715092" y="31919"/>
                        <a:pt x="717912" y="29533"/>
                        <a:pt x="715960" y="31269"/>
                      </a:cubicBezTo>
                      <a:cubicBezTo>
                        <a:pt x="714225" y="32570"/>
                        <a:pt x="717912" y="30184"/>
                        <a:pt x="718562" y="29967"/>
                      </a:cubicBezTo>
                      <a:cubicBezTo>
                        <a:pt x="719213" y="29533"/>
                        <a:pt x="721382" y="28666"/>
                        <a:pt x="718346" y="29967"/>
                      </a:cubicBezTo>
                      <a:cubicBezTo>
                        <a:pt x="718996" y="29750"/>
                        <a:pt x="719864" y="29317"/>
                        <a:pt x="720514" y="29100"/>
                      </a:cubicBezTo>
                      <a:cubicBezTo>
                        <a:pt x="722249" y="28666"/>
                        <a:pt x="723767" y="28015"/>
                        <a:pt x="725502" y="27799"/>
                      </a:cubicBezTo>
                      <a:cubicBezTo>
                        <a:pt x="726370" y="27582"/>
                        <a:pt x="732009" y="26714"/>
                        <a:pt x="729406" y="26931"/>
                      </a:cubicBezTo>
                      <a:cubicBezTo>
                        <a:pt x="748708" y="24762"/>
                        <a:pt x="767576" y="28883"/>
                        <a:pt x="784926" y="37992"/>
                      </a:cubicBezTo>
                      <a:cubicBezTo>
                        <a:pt x="795336" y="43630"/>
                        <a:pt x="804228" y="50570"/>
                        <a:pt x="812035" y="59462"/>
                      </a:cubicBezTo>
                      <a:cubicBezTo>
                        <a:pt x="810951" y="57510"/>
                        <a:pt x="809867" y="55558"/>
                        <a:pt x="808782" y="53607"/>
                      </a:cubicBezTo>
                      <a:cubicBezTo>
                        <a:pt x="814421" y="78330"/>
                        <a:pt x="802927" y="104138"/>
                        <a:pt x="793384" y="126910"/>
                      </a:cubicBezTo>
                      <a:cubicBezTo>
                        <a:pt x="781456" y="155104"/>
                        <a:pt x="769528" y="183298"/>
                        <a:pt x="768877" y="214311"/>
                      </a:cubicBezTo>
                      <a:cubicBezTo>
                        <a:pt x="768661" y="231227"/>
                        <a:pt x="794685" y="231227"/>
                        <a:pt x="794902" y="214311"/>
                      </a:cubicBezTo>
                      <a:cubicBezTo>
                        <a:pt x="795336" y="183515"/>
                        <a:pt x="809650" y="155321"/>
                        <a:pt x="821144" y="127344"/>
                      </a:cubicBezTo>
                      <a:cubicBezTo>
                        <a:pt x="826566" y="113898"/>
                        <a:pt x="831988" y="100235"/>
                        <a:pt x="834374" y="85921"/>
                      </a:cubicBezTo>
                      <a:cubicBezTo>
                        <a:pt x="836759" y="72041"/>
                        <a:pt x="839362" y="50787"/>
                        <a:pt x="829168" y="39510"/>
                      </a:cubicBezTo>
                      <a:cubicBezTo>
                        <a:pt x="811385" y="19774"/>
                        <a:pt x="785577" y="6328"/>
                        <a:pt x="759335" y="1990"/>
                      </a:cubicBezTo>
                      <a:cubicBezTo>
                        <a:pt x="739816" y="-1263"/>
                        <a:pt x="714008" y="-2130"/>
                        <a:pt x="698176" y="12184"/>
                      </a:cubicBezTo>
                      <a:cubicBezTo>
                        <a:pt x="691236" y="18256"/>
                        <a:pt x="687983" y="27582"/>
                        <a:pt x="690152" y="36473"/>
                      </a:cubicBezTo>
                      <a:cubicBezTo>
                        <a:pt x="690586" y="38642"/>
                        <a:pt x="691453" y="40811"/>
                        <a:pt x="692537" y="42763"/>
                      </a:cubicBezTo>
                      <a:cubicBezTo>
                        <a:pt x="694273" y="46667"/>
                        <a:pt x="692104" y="40594"/>
                        <a:pt x="692754" y="43197"/>
                      </a:cubicBezTo>
                      <a:cubicBezTo>
                        <a:pt x="692971" y="44064"/>
                        <a:pt x="693188" y="45148"/>
                        <a:pt x="693622" y="46016"/>
                      </a:cubicBezTo>
                      <a:cubicBezTo>
                        <a:pt x="694706" y="49052"/>
                        <a:pt x="693839" y="43197"/>
                        <a:pt x="693622" y="45799"/>
                      </a:cubicBezTo>
                      <a:cubicBezTo>
                        <a:pt x="693622" y="46667"/>
                        <a:pt x="693622" y="47751"/>
                        <a:pt x="693622" y="48619"/>
                      </a:cubicBezTo>
                      <a:cubicBezTo>
                        <a:pt x="693839" y="51221"/>
                        <a:pt x="694706" y="45148"/>
                        <a:pt x="693622" y="48402"/>
                      </a:cubicBezTo>
                      <a:cubicBezTo>
                        <a:pt x="693405" y="49052"/>
                        <a:pt x="693188" y="49920"/>
                        <a:pt x="692971" y="50570"/>
                      </a:cubicBezTo>
                      <a:cubicBezTo>
                        <a:pt x="692321" y="54040"/>
                        <a:pt x="694706" y="47968"/>
                        <a:pt x="692754" y="51004"/>
                      </a:cubicBezTo>
                      <a:cubicBezTo>
                        <a:pt x="691670" y="52522"/>
                        <a:pt x="690586" y="54257"/>
                        <a:pt x="689718" y="55775"/>
                      </a:cubicBezTo>
                      <a:cubicBezTo>
                        <a:pt x="688634" y="57727"/>
                        <a:pt x="692104" y="53390"/>
                        <a:pt x="690369" y="54908"/>
                      </a:cubicBezTo>
                      <a:cubicBezTo>
                        <a:pt x="689935" y="55342"/>
                        <a:pt x="689718" y="55775"/>
                        <a:pt x="689284" y="56209"/>
                      </a:cubicBezTo>
                      <a:cubicBezTo>
                        <a:pt x="688417" y="57294"/>
                        <a:pt x="687332" y="58161"/>
                        <a:pt x="686465" y="59245"/>
                      </a:cubicBezTo>
                      <a:cubicBezTo>
                        <a:pt x="684730" y="60980"/>
                        <a:pt x="682778" y="62498"/>
                        <a:pt x="681043" y="64017"/>
                      </a:cubicBezTo>
                      <a:cubicBezTo>
                        <a:pt x="684513" y="61197"/>
                        <a:pt x="680609" y="64233"/>
                        <a:pt x="679742" y="64884"/>
                      </a:cubicBezTo>
                      <a:cubicBezTo>
                        <a:pt x="678224" y="65969"/>
                        <a:pt x="676923" y="66836"/>
                        <a:pt x="675404" y="67704"/>
                      </a:cubicBezTo>
                      <a:cubicBezTo>
                        <a:pt x="669983" y="71173"/>
                        <a:pt x="664344" y="74210"/>
                        <a:pt x="658488" y="77029"/>
                      </a:cubicBezTo>
                      <a:cubicBezTo>
                        <a:pt x="655018" y="78764"/>
                        <a:pt x="651765" y="80282"/>
                        <a:pt x="648295" y="81583"/>
                      </a:cubicBezTo>
                      <a:cubicBezTo>
                        <a:pt x="645259" y="82885"/>
                        <a:pt x="650898" y="80499"/>
                        <a:pt x="647861" y="81800"/>
                      </a:cubicBezTo>
                      <a:cubicBezTo>
                        <a:pt x="646994" y="82017"/>
                        <a:pt x="646343" y="82451"/>
                        <a:pt x="645476" y="82668"/>
                      </a:cubicBezTo>
                      <a:cubicBezTo>
                        <a:pt x="643307" y="83535"/>
                        <a:pt x="641355" y="84403"/>
                        <a:pt x="639186" y="85053"/>
                      </a:cubicBezTo>
                      <a:cubicBezTo>
                        <a:pt x="630945" y="88090"/>
                        <a:pt x="622487" y="91126"/>
                        <a:pt x="614246" y="93728"/>
                      </a:cubicBezTo>
                      <a:cubicBezTo>
                        <a:pt x="574124" y="106307"/>
                        <a:pt x="532701" y="114982"/>
                        <a:pt x="491495" y="122139"/>
                      </a:cubicBezTo>
                      <a:cubicBezTo>
                        <a:pt x="445734" y="129947"/>
                        <a:pt x="402359" y="135585"/>
                        <a:pt x="355731" y="139489"/>
                      </a:cubicBezTo>
                      <a:cubicBezTo>
                        <a:pt x="315175" y="142959"/>
                        <a:pt x="274403" y="144911"/>
                        <a:pt x="233847" y="143827"/>
                      </a:cubicBezTo>
                      <a:cubicBezTo>
                        <a:pt x="225606" y="143610"/>
                        <a:pt x="217365" y="143176"/>
                        <a:pt x="209124" y="142525"/>
                      </a:cubicBezTo>
                      <a:cubicBezTo>
                        <a:pt x="205654" y="142308"/>
                        <a:pt x="201967" y="141875"/>
                        <a:pt x="198497" y="141658"/>
                      </a:cubicBezTo>
                      <a:cubicBezTo>
                        <a:pt x="196979" y="141441"/>
                        <a:pt x="195244" y="141224"/>
                        <a:pt x="193726" y="141007"/>
                      </a:cubicBezTo>
                      <a:cubicBezTo>
                        <a:pt x="192858" y="141007"/>
                        <a:pt x="191991" y="140790"/>
                        <a:pt x="191123" y="140790"/>
                      </a:cubicBezTo>
                      <a:cubicBezTo>
                        <a:pt x="195244" y="141224"/>
                        <a:pt x="191340" y="140790"/>
                        <a:pt x="190472" y="140790"/>
                      </a:cubicBezTo>
                      <a:cubicBezTo>
                        <a:pt x="166616" y="137103"/>
                        <a:pt x="141676" y="132983"/>
                        <a:pt x="119121" y="124308"/>
                      </a:cubicBezTo>
                      <a:cubicBezTo>
                        <a:pt x="115651" y="123007"/>
                        <a:pt x="121506" y="125392"/>
                        <a:pt x="118253" y="123874"/>
                      </a:cubicBezTo>
                      <a:cubicBezTo>
                        <a:pt x="117386" y="123440"/>
                        <a:pt x="116301" y="123007"/>
                        <a:pt x="115434" y="122573"/>
                      </a:cubicBezTo>
                      <a:cubicBezTo>
                        <a:pt x="113699" y="121705"/>
                        <a:pt x="112181" y="120838"/>
                        <a:pt x="110663" y="119753"/>
                      </a:cubicBezTo>
                      <a:cubicBezTo>
                        <a:pt x="110012" y="119320"/>
                        <a:pt x="109144" y="118886"/>
                        <a:pt x="108494" y="118235"/>
                      </a:cubicBezTo>
                      <a:cubicBezTo>
                        <a:pt x="106108" y="116717"/>
                        <a:pt x="110663" y="120187"/>
                        <a:pt x="108494" y="118235"/>
                      </a:cubicBezTo>
                      <a:cubicBezTo>
                        <a:pt x="107409" y="117151"/>
                        <a:pt x="106325" y="115850"/>
                        <a:pt x="105241" y="114982"/>
                      </a:cubicBezTo>
                      <a:cubicBezTo>
                        <a:pt x="103289" y="113464"/>
                        <a:pt x="106542" y="117585"/>
                        <a:pt x="105458" y="115416"/>
                      </a:cubicBezTo>
                      <a:cubicBezTo>
                        <a:pt x="105241" y="114765"/>
                        <a:pt x="104590" y="114332"/>
                        <a:pt x="104373" y="113681"/>
                      </a:cubicBezTo>
                      <a:cubicBezTo>
                        <a:pt x="103939" y="113030"/>
                        <a:pt x="103722" y="112380"/>
                        <a:pt x="103289" y="111729"/>
                      </a:cubicBezTo>
                      <a:cubicBezTo>
                        <a:pt x="101771" y="109777"/>
                        <a:pt x="103939" y="114548"/>
                        <a:pt x="103506" y="112163"/>
                      </a:cubicBezTo>
                      <a:cubicBezTo>
                        <a:pt x="103289" y="111078"/>
                        <a:pt x="102638" y="109777"/>
                        <a:pt x="102421" y="108693"/>
                      </a:cubicBezTo>
                      <a:cubicBezTo>
                        <a:pt x="102204" y="108042"/>
                        <a:pt x="102204" y="107175"/>
                        <a:pt x="101988" y="106524"/>
                      </a:cubicBezTo>
                      <a:cubicBezTo>
                        <a:pt x="101120" y="103054"/>
                        <a:pt x="101988" y="108476"/>
                        <a:pt x="101771" y="106090"/>
                      </a:cubicBezTo>
                      <a:cubicBezTo>
                        <a:pt x="101554" y="98500"/>
                        <a:pt x="101554" y="90909"/>
                        <a:pt x="101988" y="83319"/>
                      </a:cubicBezTo>
                      <a:cubicBezTo>
                        <a:pt x="102855" y="72258"/>
                        <a:pt x="96349" y="65969"/>
                        <a:pt x="85722" y="64233"/>
                      </a:cubicBezTo>
                      <a:cubicBezTo>
                        <a:pt x="66203" y="61197"/>
                        <a:pt x="44733" y="63583"/>
                        <a:pt x="25214" y="67053"/>
                      </a:cubicBezTo>
                      <a:cubicBezTo>
                        <a:pt x="16105" y="68788"/>
                        <a:pt x="7647" y="71173"/>
                        <a:pt x="3093" y="80065"/>
                      </a:cubicBezTo>
                      <a:cubicBezTo>
                        <a:pt x="-811" y="88090"/>
                        <a:pt x="-377" y="96765"/>
                        <a:pt x="924" y="105223"/>
                      </a:cubicBezTo>
                      <a:cubicBezTo>
                        <a:pt x="2442" y="115850"/>
                        <a:pt x="4177" y="126693"/>
                        <a:pt x="5695" y="137320"/>
                      </a:cubicBezTo>
                      <a:cubicBezTo>
                        <a:pt x="8515" y="156622"/>
                        <a:pt x="11551" y="175924"/>
                        <a:pt x="14370" y="195226"/>
                      </a:cubicBezTo>
                      <a:cubicBezTo>
                        <a:pt x="15455" y="202166"/>
                        <a:pt x="24130" y="206070"/>
                        <a:pt x="30419" y="204335"/>
                      </a:cubicBezTo>
                      <a:cubicBezTo>
                        <a:pt x="38660" y="203250"/>
                        <a:pt x="41480" y="196093"/>
                        <a:pt x="40395" y="189153"/>
                      </a:cubicBezTo>
                      <a:lnTo>
                        <a:pt x="40395" y="18915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3" name="Freeform: Shape 312">
                  <a:extLst>
                    <a:ext uri="{FF2B5EF4-FFF2-40B4-BE49-F238E27FC236}">
                      <a16:creationId xmlns:a16="http://schemas.microsoft.com/office/drawing/2014/main" id="{E79D17EA-F4F1-4C8F-712F-0E1F0AB82F5C}"/>
                    </a:ext>
                  </a:extLst>
                </p:cNvPr>
                <p:cNvSpPr/>
                <p:nvPr/>
              </p:nvSpPr>
              <p:spPr>
                <a:xfrm>
                  <a:off x="5982464" y="3555755"/>
                  <a:ext cx="289992" cy="355748"/>
                </a:xfrm>
                <a:custGeom>
                  <a:avLst/>
                  <a:gdLst>
                    <a:gd name="connsiteX0" fmla="*/ 24255 w 289992"/>
                    <a:gd name="connsiteY0" fmla="*/ 122133 h 355748"/>
                    <a:gd name="connsiteX1" fmla="*/ 135728 w 289992"/>
                    <a:gd name="connsiteY1" fmla="*/ 28443 h 355748"/>
                    <a:gd name="connsiteX2" fmla="*/ 235708 w 289992"/>
                    <a:gd name="connsiteY2" fmla="*/ 73987 h 355748"/>
                    <a:gd name="connsiteX3" fmla="*/ 261516 w 289992"/>
                    <a:gd name="connsiteY3" fmla="*/ 198256 h 355748"/>
                    <a:gd name="connsiteX4" fmla="*/ 202526 w 289992"/>
                    <a:gd name="connsiteY4" fmla="*/ 287825 h 355748"/>
                    <a:gd name="connsiteX5" fmla="*/ 71750 w 289992"/>
                    <a:gd name="connsiteY5" fmla="*/ 329682 h 355748"/>
                    <a:gd name="connsiteX6" fmla="*/ 58738 w 289992"/>
                    <a:gd name="connsiteY6" fmla="*/ 342695 h 355748"/>
                    <a:gd name="connsiteX7" fmla="*/ 71750 w 289992"/>
                    <a:gd name="connsiteY7" fmla="*/ 355707 h 355748"/>
                    <a:gd name="connsiteX8" fmla="*/ 284288 w 289992"/>
                    <a:gd name="connsiteY8" fmla="*/ 216257 h 355748"/>
                    <a:gd name="connsiteX9" fmla="*/ 264552 w 289992"/>
                    <a:gd name="connsiteY9" fmla="*/ 71385 h 355748"/>
                    <a:gd name="connsiteX10" fmla="*/ 150042 w 289992"/>
                    <a:gd name="connsiteY10" fmla="*/ 249 h 355748"/>
                    <a:gd name="connsiteX11" fmla="*/ 64376 w 289992"/>
                    <a:gd name="connsiteY11" fmla="*/ 36034 h 355748"/>
                    <a:gd name="connsiteX12" fmla="*/ 1700 w 289992"/>
                    <a:gd name="connsiteY12" fmla="*/ 109121 h 355748"/>
                    <a:gd name="connsiteX13" fmla="*/ 24255 w 289992"/>
                    <a:gd name="connsiteY13" fmla="*/ 122133 h 355748"/>
                    <a:gd name="connsiteX14" fmla="*/ 24255 w 289992"/>
                    <a:gd name="connsiteY14" fmla="*/ 122133 h 355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289992" h="355748">
                      <a:moveTo>
                        <a:pt x="24255" y="122133"/>
                      </a:moveTo>
                      <a:cubicBezTo>
                        <a:pt x="46810" y="79409"/>
                        <a:pt x="87799" y="40154"/>
                        <a:pt x="135728" y="28443"/>
                      </a:cubicBezTo>
                      <a:cubicBezTo>
                        <a:pt x="176501" y="18467"/>
                        <a:pt x="213369" y="39938"/>
                        <a:pt x="235708" y="73987"/>
                      </a:cubicBezTo>
                      <a:cubicBezTo>
                        <a:pt x="259130" y="109554"/>
                        <a:pt x="269106" y="156616"/>
                        <a:pt x="261516" y="198256"/>
                      </a:cubicBezTo>
                      <a:cubicBezTo>
                        <a:pt x="254792" y="235776"/>
                        <a:pt x="233322" y="266789"/>
                        <a:pt x="202526" y="287825"/>
                      </a:cubicBezTo>
                      <a:cubicBezTo>
                        <a:pt x="164356" y="314067"/>
                        <a:pt x="117728" y="325779"/>
                        <a:pt x="71750" y="329682"/>
                      </a:cubicBezTo>
                      <a:cubicBezTo>
                        <a:pt x="64810" y="330333"/>
                        <a:pt x="58738" y="335321"/>
                        <a:pt x="58738" y="342695"/>
                      </a:cubicBezTo>
                      <a:cubicBezTo>
                        <a:pt x="58738" y="349201"/>
                        <a:pt x="64810" y="356358"/>
                        <a:pt x="71750" y="355707"/>
                      </a:cubicBezTo>
                      <a:cubicBezTo>
                        <a:pt x="159368" y="348333"/>
                        <a:pt x="259781" y="310164"/>
                        <a:pt x="284288" y="216257"/>
                      </a:cubicBezTo>
                      <a:cubicBezTo>
                        <a:pt x="296649" y="168327"/>
                        <a:pt x="288408" y="114326"/>
                        <a:pt x="264552" y="71385"/>
                      </a:cubicBezTo>
                      <a:cubicBezTo>
                        <a:pt x="241563" y="29961"/>
                        <a:pt x="199489" y="-3220"/>
                        <a:pt x="150042" y="249"/>
                      </a:cubicBezTo>
                      <a:cubicBezTo>
                        <a:pt x="118595" y="2418"/>
                        <a:pt x="89100" y="17166"/>
                        <a:pt x="64376" y="36034"/>
                      </a:cubicBezTo>
                      <a:cubicBezTo>
                        <a:pt x="38568" y="55769"/>
                        <a:pt x="16881" y="80493"/>
                        <a:pt x="1700" y="109121"/>
                      </a:cubicBezTo>
                      <a:cubicBezTo>
                        <a:pt x="-6325" y="123868"/>
                        <a:pt x="16230" y="136881"/>
                        <a:pt x="24255" y="122133"/>
                      </a:cubicBezTo>
                      <a:lnTo>
                        <a:pt x="24255" y="12213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4" name="Freeform: Shape 313">
                  <a:extLst>
                    <a:ext uri="{FF2B5EF4-FFF2-40B4-BE49-F238E27FC236}">
                      <a16:creationId xmlns:a16="http://schemas.microsoft.com/office/drawing/2014/main" id="{2FB3FA11-57AF-F916-F737-4C7930FD1A02}"/>
                    </a:ext>
                  </a:extLst>
                </p:cNvPr>
                <p:cNvSpPr/>
                <p:nvPr/>
              </p:nvSpPr>
              <p:spPr>
                <a:xfrm>
                  <a:off x="6027323" y="3701563"/>
                  <a:ext cx="146321" cy="129656"/>
                </a:xfrm>
                <a:custGeom>
                  <a:avLst/>
                  <a:gdLst>
                    <a:gd name="connsiteX0" fmla="*/ 24506 w 146321"/>
                    <a:gd name="connsiteY0" fmla="*/ 123150 h 129656"/>
                    <a:gd name="connsiteX1" fmla="*/ 139883 w 146321"/>
                    <a:gd name="connsiteY1" fmla="*/ 24255 h 129656"/>
                    <a:gd name="connsiteX2" fmla="*/ 126654 w 146321"/>
                    <a:gd name="connsiteY2" fmla="*/ 1700 h 129656"/>
                    <a:gd name="connsiteX3" fmla="*/ 1951 w 146321"/>
                    <a:gd name="connsiteY3" fmla="*/ 109920 h 129656"/>
                    <a:gd name="connsiteX4" fmla="*/ 6722 w 146321"/>
                    <a:gd name="connsiteY4" fmla="*/ 127704 h 129656"/>
                    <a:gd name="connsiteX5" fmla="*/ 24506 w 146321"/>
                    <a:gd name="connsiteY5" fmla="*/ 123150 h 129656"/>
                    <a:gd name="connsiteX6" fmla="*/ 24506 w 146321"/>
                    <a:gd name="connsiteY6" fmla="*/ 123150 h 1296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46321" h="129656">
                      <a:moveTo>
                        <a:pt x="24506" y="123150"/>
                      </a:moveTo>
                      <a:cubicBezTo>
                        <a:pt x="55085" y="82160"/>
                        <a:pt x="94990" y="48545"/>
                        <a:pt x="139883" y="24255"/>
                      </a:cubicBezTo>
                      <a:cubicBezTo>
                        <a:pt x="154631" y="16230"/>
                        <a:pt x="141402" y="-6325"/>
                        <a:pt x="126654" y="1700"/>
                      </a:cubicBezTo>
                      <a:cubicBezTo>
                        <a:pt x="77640" y="28158"/>
                        <a:pt x="35350" y="65244"/>
                        <a:pt x="1951" y="109920"/>
                      </a:cubicBezTo>
                      <a:cubicBezTo>
                        <a:pt x="-2386" y="115559"/>
                        <a:pt x="1084" y="124451"/>
                        <a:pt x="6722" y="127704"/>
                      </a:cubicBezTo>
                      <a:cubicBezTo>
                        <a:pt x="13445" y="131825"/>
                        <a:pt x="20386" y="129005"/>
                        <a:pt x="24506" y="123150"/>
                      </a:cubicBezTo>
                      <a:lnTo>
                        <a:pt x="24506" y="1231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5" name="Freeform: Shape 314">
                  <a:extLst>
                    <a:ext uri="{FF2B5EF4-FFF2-40B4-BE49-F238E27FC236}">
                      <a16:creationId xmlns:a16="http://schemas.microsoft.com/office/drawing/2014/main" id="{5BAEC7DA-90E4-E796-40EA-F93FA7C19913}"/>
                    </a:ext>
                  </a:extLst>
                </p:cNvPr>
                <p:cNvSpPr/>
                <p:nvPr/>
              </p:nvSpPr>
              <p:spPr>
                <a:xfrm>
                  <a:off x="6084404" y="3747722"/>
                  <a:ext cx="64540" cy="76990"/>
                </a:xfrm>
                <a:custGeom>
                  <a:avLst/>
                  <a:gdLst>
                    <a:gd name="connsiteX0" fmla="*/ 1908 w 64540"/>
                    <a:gd name="connsiteY0" fmla="*/ 19519 h 76990"/>
                    <a:gd name="connsiteX1" fmla="*/ 40078 w 64540"/>
                    <a:gd name="connsiteY1" fmla="*/ 70484 h 76990"/>
                    <a:gd name="connsiteX2" fmla="*/ 47885 w 64540"/>
                    <a:gd name="connsiteY2" fmla="*/ 76557 h 76990"/>
                    <a:gd name="connsiteX3" fmla="*/ 57862 w 64540"/>
                    <a:gd name="connsiteY3" fmla="*/ 75256 h 76990"/>
                    <a:gd name="connsiteX4" fmla="*/ 62633 w 64540"/>
                    <a:gd name="connsiteY4" fmla="*/ 57472 h 76990"/>
                    <a:gd name="connsiteX5" fmla="*/ 24463 w 64540"/>
                    <a:gd name="connsiteY5" fmla="*/ 6506 h 76990"/>
                    <a:gd name="connsiteX6" fmla="*/ 16655 w 64540"/>
                    <a:gd name="connsiteY6" fmla="*/ 434 h 76990"/>
                    <a:gd name="connsiteX7" fmla="*/ 6679 w 64540"/>
                    <a:gd name="connsiteY7" fmla="*/ 1735 h 76990"/>
                    <a:gd name="connsiteX8" fmla="*/ 1908 w 64540"/>
                    <a:gd name="connsiteY8" fmla="*/ 19519 h 76990"/>
                    <a:gd name="connsiteX9" fmla="*/ 1908 w 64540"/>
                    <a:gd name="connsiteY9" fmla="*/ 19519 h 7699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4540" h="76990">
                      <a:moveTo>
                        <a:pt x="1908" y="19519"/>
                      </a:moveTo>
                      <a:cubicBezTo>
                        <a:pt x="14703" y="36435"/>
                        <a:pt x="27499" y="53568"/>
                        <a:pt x="40078" y="70484"/>
                      </a:cubicBezTo>
                      <a:cubicBezTo>
                        <a:pt x="42247" y="73304"/>
                        <a:pt x="44415" y="75472"/>
                        <a:pt x="47885" y="76557"/>
                      </a:cubicBezTo>
                      <a:cubicBezTo>
                        <a:pt x="50922" y="77424"/>
                        <a:pt x="55259" y="76991"/>
                        <a:pt x="57862" y="75256"/>
                      </a:cubicBezTo>
                      <a:cubicBezTo>
                        <a:pt x="63283" y="71785"/>
                        <a:pt x="66970" y="63327"/>
                        <a:pt x="62633" y="57472"/>
                      </a:cubicBezTo>
                      <a:cubicBezTo>
                        <a:pt x="49837" y="40556"/>
                        <a:pt x="37042" y="23422"/>
                        <a:pt x="24463" y="6506"/>
                      </a:cubicBezTo>
                      <a:cubicBezTo>
                        <a:pt x="22294" y="3687"/>
                        <a:pt x="20125" y="1518"/>
                        <a:pt x="16655" y="434"/>
                      </a:cubicBezTo>
                      <a:cubicBezTo>
                        <a:pt x="13619" y="-434"/>
                        <a:pt x="9282" y="0"/>
                        <a:pt x="6679" y="1735"/>
                      </a:cubicBezTo>
                      <a:cubicBezTo>
                        <a:pt x="1257" y="4988"/>
                        <a:pt x="-2430" y="13663"/>
                        <a:pt x="1908" y="19519"/>
                      </a:cubicBezTo>
                      <a:lnTo>
                        <a:pt x="1908" y="1951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6" name="Freeform: Shape 315">
                  <a:extLst>
                    <a:ext uri="{FF2B5EF4-FFF2-40B4-BE49-F238E27FC236}">
                      <a16:creationId xmlns:a16="http://schemas.microsoft.com/office/drawing/2014/main" id="{4693B928-1776-4300-64C2-A3A6D4C9A7DD}"/>
                    </a:ext>
                  </a:extLst>
                </p:cNvPr>
                <p:cNvSpPr/>
                <p:nvPr/>
              </p:nvSpPr>
              <p:spPr>
                <a:xfrm>
                  <a:off x="4973961" y="3642755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34679 w 165692"/>
                    <a:gd name="connsiteY5" fmla="*/ 87617 h 222947"/>
                    <a:gd name="connsiteX6" fmla="*/ 132727 w 165692"/>
                    <a:gd name="connsiteY6" fmla="*/ 90220 h 222947"/>
                    <a:gd name="connsiteX7" fmla="*/ 126872 w 165692"/>
                    <a:gd name="connsiteY7" fmla="*/ 93473 h 222947"/>
                    <a:gd name="connsiteX8" fmla="*/ 123402 w 165692"/>
                    <a:gd name="connsiteY8" fmla="*/ 93907 h 222947"/>
                    <a:gd name="connsiteX9" fmla="*/ 118414 w 165692"/>
                    <a:gd name="connsiteY9" fmla="*/ 92822 h 222947"/>
                    <a:gd name="connsiteX10" fmla="*/ 114293 w 165692"/>
                    <a:gd name="connsiteY10" fmla="*/ 90220 h 222947"/>
                    <a:gd name="connsiteX11" fmla="*/ 111690 w 165692"/>
                    <a:gd name="connsiteY11" fmla="*/ 86099 h 222947"/>
                    <a:gd name="connsiteX12" fmla="*/ 110606 w 165692"/>
                    <a:gd name="connsiteY12" fmla="*/ 81111 h 222947"/>
                    <a:gd name="connsiteX13" fmla="*/ 110606 w 165692"/>
                    <a:gd name="connsiteY13" fmla="*/ 81111 h 222947"/>
                    <a:gd name="connsiteX14" fmla="*/ 110606 w 165692"/>
                    <a:gd name="connsiteY14" fmla="*/ 76123 h 222947"/>
                    <a:gd name="connsiteX15" fmla="*/ 112341 w 165692"/>
                    <a:gd name="connsiteY15" fmla="*/ 69617 h 222947"/>
                    <a:gd name="connsiteX16" fmla="*/ 114293 w 165692"/>
                    <a:gd name="connsiteY16" fmla="*/ 67014 h 222947"/>
                    <a:gd name="connsiteX17" fmla="*/ 120149 w 165692"/>
                    <a:gd name="connsiteY17" fmla="*/ 63761 h 222947"/>
                    <a:gd name="connsiteX18" fmla="*/ 123619 w 165692"/>
                    <a:gd name="connsiteY18" fmla="*/ 63327 h 222947"/>
                    <a:gd name="connsiteX19" fmla="*/ 128607 w 165692"/>
                    <a:gd name="connsiteY19" fmla="*/ 64412 h 222947"/>
                    <a:gd name="connsiteX20" fmla="*/ 132727 w 165692"/>
                    <a:gd name="connsiteY20" fmla="*/ 67014 h 222947"/>
                    <a:gd name="connsiteX21" fmla="*/ 135330 w 165692"/>
                    <a:gd name="connsiteY21" fmla="*/ 71135 h 222947"/>
                    <a:gd name="connsiteX22" fmla="*/ 136414 w 165692"/>
                    <a:gd name="connsiteY22" fmla="*/ 76123 h 222947"/>
                    <a:gd name="connsiteX23" fmla="*/ 136414 w 165692"/>
                    <a:gd name="connsiteY23" fmla="*/ 81111 h 222947"/>
                    <a:gd name="connsiteX24" fmla="*/ 134679 w 165692"/>
                    <a:gd name="connsiteY24" fmla="*/ 87617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34679" y="87617"/>
                      </a:moveTo>
                      <a:cubicBezTo>
                        <a:pt x="134029" y="88485"/>
                        <a:pt x="133378" y="89352"/>
                        <a:pt x="132727" y="90220"/>
                      </a:cubicBezTo>
                      <a:cubicBezTo>
                        <a:pt x="130992" y="91738"/>
                        <a:pt x="129257" y="93039"/>
                        <a:pt x="126872" y="93473"/>
                      </a:cubicBezTo>
                      <a:cubicBezTo>
                        <a:pt x="125787" y="93690"/>
                        <a:pt x="124486" y="93690"/>
                        <a:pt x="123402" y="93907"/>
                      </a:cubicBezTo>
                      <a:cubicBezTo>
                        <a:pt x="121667" y="93907"/>
                        <a:pt x="119932" y="93690"/>
                        <a:pt x="118414" y="92822"/>
                      </a:cubicBezTo>
                      <a:cubicBezTo>
                        <a:pt x="116896" y="92389"/>
                        <a:pt x="115377" y="91304"/>
                        <a:pt x="114293" y="90220"/>
                      </a:cubicBezTo>
                      <a:cubicBezTo>
                        <a:pt x="112992" y="89136"/>
                        <a:pt x="112124" y="87617"/>
                        <a:pt x="111690" y="86099"/>
                      </a:cubicBezTo>
                      <a:cubicBezTo>
                        <a:pt x="110823" y="84581"/>
                        <a:pt x="110606" y="82846"/>
                        <a:pt x="110606" y="81111"/>
                      </a:cubicBezTo>
                      <a:lnTo>
                        <a:pt x="110606" y="81111"/>
                      </a:lnTo>
                      <a:cubicBezTo>
                        <a:pt x="110606" y="79376"/>
                        <a:pt x="110606" y="77858"/>
                        <a:pt x="110606" y="76123"/>
                      </a:cubicBezTo>
                      <a:cubicBezTo>
                        <a:pt x="110606" y="73737"/>
                        <a:pt x="111257" y="71569"/>
                        <a:pt x="112341" y="69617"/>
                      </a:cubicBezTo>
                      <a:cubicBezTo>
                        <a:pt x="112992" y="68749"/>
                        <a:pt x="113642" y="67882"/>
                        <a:pt x="114293" y="67014"/>
                      </a:cubicBezTo>
                      <a:cubicBezTo>
                        <a:pt x="116028" y="65496"/>
                        <a:pt x="117763" y="64195"/>
                        <a:pt x="120149" y="63761"/>
                      </a:cubicBezTo>
                      <a:cubicBezTo>
                        <a:pt x="121233" y="63544"/>
                        <a:pt x="122534" y="63544"/>
                        <a:pt x="123619" y="63327"/>
                      </a:cubicBezTo>
                      <a:cubicBezTo>
                        <a:pt x="125354" y="63327"/>
                        <a:pt x="127089" y="63544"/>
                        <a:pt x="128607" y="64412"/>
                      </a:cubicBezTo>
                      <a:cubicBezTo>
                        <a:pt x="130125" y="64846"/>
                        <a:pt x="131643" y="65930"/>
                        <a:pt x="132727" y="67014"/>
                      </a:cubicBezTo>
                      <a:cubicBezTo>
                        <a:pt x="134029" y="68099"/>
                        <a:pt x="134896" y="69617"/>
                        <a:pt x="135330" y="71135"/>
                      </a:cubicBezTo>
                      <a:cubicBezTo>
                        <a:pt x="136197" y="72653"/>
                        <a:pt x="136631" y="74388"/>
                        <a:pt x="136414" y="76123"/>
                      </a:cubicBezTo>
                      <a:lnTo>
                        <a:pt x="136414" y="81111"/>
                      </a:lnTo>
                      <a:cubicBezTo>
                        <a:pt x="136631" y="83280"/>
                        <a:pt x="135980" y="85449"/>
                        <a:pt x="134679" y="87617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7" name="Freeform: Shape 316">
                  <a:extLst>
                    <a:ext uri="{FF2B5EF4-FFF2-40B4-BE49-F238E27FC236}">
                      <a16:creationId xmlns:a16="http://schemas.microsoft.com/office/drawing/2014/main" id="{499897FE-F699-6074-55D9-7A80C0519E0B}"/>
                    </a:ext>
                  </a:extLst>
                </p:cNvPr>
                <p:cNvSpPr/>
                <p:nvPr/>
              </p:nvSpPr>
              <p:spPr>
                <a:xfrm>
                  <a:off x="5410964" y="3626923"/>
                  <a:ext cx="165692" cy="222947"/>
                </a:xfrm>
                <a:custGeom>
                  <a:avLst/>
                  <a:gdLst>
                    <a:gd name="connsiteX0" fmla="*/ 82846 w 165692"/>
                    <a:gd name="connsiteY0" fmla="*/ 0 h 222947"/>
                    <a:gd name="connsiteX1" fmla="*/ 0 w 165692"/>
                    <a:gd name="connsiteY1" fmla="*/ 111474 h 222947"/>
                    <a:gd name="connsiteX2" fmla="*/ 82846 w 165692"/>
                    <a:gd name="connsiteY2" fmla="*/ 222947 h 222947"/>
                    <a:gd name="connsiteX3" fmla="*/ 165692 w 165692"/>
                    <a:gd name="connsiteY3" fmla="*/ 111474 h 222947"/>
                    <a:gd name="connsiteX4" fmla="*/ 82846 w 165692"/>
                    <a:gd name="connsiteY4" fmla="*/ 0 h 222947"/>
                    <a:gd name="connsiteX5" fmla="*/ 141836 w 165692"/>
                    <a:gd name="connsiteY5" fmla="*/ 75689 h 222947"/>
                    <a:gd name="connsiteX6" fmla="*/ 137715 w 165692"/>
                    <a:gd name="connsiteY6" fmla="*/ 78292 h 222947"/>
                    <a:gd name="connsiteX7" fmla="*/ 132727 w 165692"/>
                    <a:gd name="connsiteY7" fmla="*/ 79376 h 222947"/>
                    <a:gd name="connsiteX8" fmla="*/ 127739 w 165692"/>
                    <a:gd name="connsiteY8" fmla="*/ 79376 h 222947"/>
                    <a:gd name="connsiteX9" fmla="*/ 121233 w 165692"/>
                    <a:gd name="connsiteY9" fmla="*/ 77641 h 222947"/>
                    <a:gd name="connsiteX10" fmla="*/ 118631 w 165692"/>
                    <a:gd name="connsiteY10" fmla="*/ 75689 h 222947"/>
                    <a:gd name="connsiteX11" fmla="*/ 115377 w 165692"/>
                    <a:gd name="connsiteY11" fmla="*/ 69834 h 222947"/>
                    <a:gd name="connsiteX12" fmla="*/ 114944 w 165692"/>
                    <a:gd name="connsiteY12" fmla="*/ 66364 h 222947"/>
                    <a:gd name="connsiteX13" fmla="*/ 116028 w 165692"/>
                    <a:gd name="connsiteY13" fmla="*/ 61376 h 222947"/>
                    <a:gd name="connsiteX14" fmla="*/ 118631 w 165692"/>
                    <a:gd name="connsiteY14" fmla="*/ 57255 h 222947"/>
                    <a:gd name="connsiteX15" fmla="*/ 122751 w 165692"/>
                    <a:gd name="connsiteY15" fmla="*/ 54652 h 222947"/>
                    <a:gd name="connsiteX16" fmla="*/ 127739 w 165692"/>
                    <a:gd name="connsiteY16" fmla="*/ 53568 h 222947"/>
                    <a:gd name="connsiteX17" fmla="*/ 132727 w 165692"/>
                    <a:gd name="connsiteY17" fmla="*/ 53568 h 222947"/>
                    <a:gd name="connsiteX18" fmla="*/ 139234 w 165692"/>
                    <a:gd name="connsiteY18" fmla="*/ 55303 h 222947"/>
                    <a:gd name="connsiteX19" fmla="*/ 141836 w 165692"/>
                    <a:gd name="connsiteY19" fmla="*/ 57255 h 222947"/>
                    <a:gd name="connsiteX20" fmla="*/ 145089 w 165692"/>
                    <a:gd name="connsiteY20" fmla="*/ 63111 h 222947"/>
                    <a:gd name="connsiteX21" fmla="*/ 145523 w 165692"/>
                    <a:gd name="connsiteY21" fmla="*/ 66581 h 222947"/>
                    <a:gd name="connsiteX22" fmla="*/ 144439 w 165692"/>
                    <a:gd name="connsiteY22" fmla="*/ 71569 h 222947"/>
                    <a:gd name="connsiteX23" fmla="*/ 141836 w 165692"/>
                    <a:gd name="connsiteY23" fmla="*/ 75689 h 2229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165692" h="222947">
                      <a:moveTo>
                        <a:pt x="82846" y="0"/>
                      </a:moveTo>
                      <a:cubicBezTo>
                        <a:pt x="37086" y="0"/>
                        <a:pt x="0" y="49881"/>
                        <a:pt x="0" y="111474"/>
                      </a:cubicBezTo>
                      <a:cubicBezTo>
                        <a:pt x="0" y="173066"/>
                        <a:pt x="37086" y="222947"/>
                        <a:pt x="82846" y="222947"/>
                      </a:cubicBezTo>
                      <a:cubicBezTo>
                        <a:pt x="128607" y="222947"/>
                        <a:pt x="165692" y="173066"/>
                        <a:pt x="165692" y="111474"/>
                      </a:cubicBezTo>
                      <a:cubicBezTo>
                        <a:pt x="165692" y="49881"/>
                        <a:pt x="128607" y="0"/>
                        <a:pt x="82846" y="0"/>
                      </a:cubicBezTo>
                      <a:close/>
                      <a:moveTo>
                        <a:pt x="141836" y="75689"/>
                      </a:moveTo>
                      <a:cubicBezTo>
                        <a:pt x="140752" y="76991"/>
                        <a:pt x="139234" y="77858"/>
                        <a:pt x="137715" y="78292"/>
                      </a:cubicBezTo>
                      <a:cubicBezTo>
                        <a:pt x="136197" y="79159"/>
                        <a:pt x="134462" y="79376"/>
                        <a:pt x="132727" y="79376"/>
                      </a:cubicBezTo>
                      <a:lnTo>
                        <a:pt x="127739" y="79376"/>
                      </a:lnTo>
                      <a:cubicBezTo>
                        <a:pt x="125354" y="79376"/>
                        <a:pt x="123185" y="78726"/>
                        <a:pt x="121233" y="77641"/>
                      </a:cubicBezTo>
                      <a:cubicBezTo>
                        <a:pt x="120365" y="76991"/>
                        <a:pt x="119498" y="76340"/>
                        <a:pt x="118631" y="75689"/>
                      </a:cubicBezTo>
                      <a:cubicBezTo>
                        <a:pt x="117112" y="73954"/>
                        <a:pt x="115811" y="72219"/>
                        <a:pt x="115377" y="69834"/>
                      </a:cubicBezTo>
                      <a:cubicBezTo>
                        <a:pt x="115160" y="68749"/>
                        <a:pt x="115160" y="67448"/>
                        <a:pt x="114944" y="66364"/>
                      </a:cubicBezTo>
                      <a:cubicBezTo>
                        <a:pt x="114944" y="64629"/>
                        <a:pt x="115160" y="62894"/>
                        <a:pt x="116028" y="61376"/>
                      </a:cubicBezTo>
                      <a:cubicBezTo>
                        <a:pt x="116462" y="59858"/>
                        <a:pt x="117546" y="58339"/>
                        <a:pt x="118631" y="57255"/>
                      </a:cubicBezTo>
                      <a:cubicBezTo>
                        <a:pt x="119715" y="55954"/>
                        <a:pt x="121233" y="55086"/>
                        <a:pt x="122751" y="54652"/>
                      </a:cubicBezTo>
                      <a:cubicBezTo>
                        <a:pt x="124269" y="53785"/>
                        <a:pt x="126004" y="53568"/>
                        <a:pt x="127739" y="53568"/>
                      </a:cubicBezTo>
                      <a:lnTo>
                        <a:pt x="132727" y="53568"/>
                      </a:lnTo>
                      <a:cubicBezTo>
                        <a:pt x="135113" y="53568"/>
                        <a:pt x="137282" y="54219"/>
                        <a:pt x="139234" y="55303"/>
                      </a:cubicBezTo>
                      <a:cubicBezTo>
                        <a:pt x="140101" y="55954"/>
                        <a:pt x="140969" y="56604"/>
                        <a:pt x="141836" y="57255"/>
                      </a:cubicBezTo>
                      <a:cubicBezTo>
                        <a:pt x="143354" y="58990"/>
                        <a:pt x="144655" y="60725"/>
                        <a:pt x="145089" y="63111"/>
                      </a:cubicBezTo>
                      <a:cubicBezTo>
                        <a:pt x="145306" y="64195"/>
                        <a:pt x="145306" y="65496"/>
                        <a:pt x="145523" y="66581"/>
                      </a:cubicBezTo>
                      <a:cubicBezTo>
                        <a:pt x="145523" y="68316"/>
                        <a:pt x="145306" y="70051"/>
                        <a:pt x="144439" y="71569"/>
                      </a:cubicBezTo>
                      <a:cubicBezTo>
                        <a:pt x="144005" y="73087"/>
                        <a:pt x="143137" y="74388"/>
                        <a:pt x="141836" y="75689"/>
                      </a:cubicBez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8" name="Freeform: Shape 317">
                  <a:extLst>
                    <a:ext uri="{FF2B5EF4-FFF2-40B4-BE49-F238E27FC236}">
                      <a16:creationId xmlns:a16="http://schemas.microsoft.com/office/drawing/2014/main" id="{40E67FEB-ED3D-3EEF-EAED-27661B79193D}"/>
                    </a:ext>
                  </a:extLst>
                </p:cNvPr>
                <p:cNvSpPr/>
                <p:nvPr/>
              </p:nvSpPr>
              <p:spPr>
                <a:xfrm>
                  <a:off x="5376280" y="3500636"/>
                  <a:ext cx="250926" cy="139927"/>
                </a:xfrm>
                <a:custGeom>
                  <a:avLst/>
                  <a:gdLst>
                    <a:gd name="connsiteX0" fmla="*/ 22322 w 250926"/>
                    <a:gd name="connsiteY0" fmla="*/ 64261 h 139927"/>
                    <a:gd name="connsiteX1" fmla="*/ 110590 w 250926"/>
                    <a:gd name="connsiteY1" fmla="*/ 26308 h 139927"/>
                    <a:gd name="connsiteX2" fmla="*/ 201461 w 250926"/>
                    <a:gd name="connsiteY2" fmla="*/ 72502 h 139927"/>
                    <a:gd name="connsiteX3" fmla="*/ 225534 w 250926"/>
                    <a:gd name="connsiteY3" fmla="*/ 130408 h 139927"/>
                    <a:gd name="connsiteX4" fmla="*/ 241583 w 250926"/>
                    <a:gd name="connsiteY4" fmla="*/ 139517 h 139927"/>
                    <a:gd name="connsiteX5" fmla="*/ 250691 w 250926"/>
                    <a:gd name="connsiteY5" fmla="*/ 123468 h 139927"/>
                    <a:gd name="connsiteX6" fmla="*/ 177605 w 250926"/>
                    <a:gd name="connsiteY6" fmla="*/ 17850 h 139927"/>
                    <a:gd name="connsiteX7" fmla="*/ 59408 w 250926"/>
                    <a:gd name="connsiteY7" fmla="*/ 7657 h 139927"/>
                    <a:gd name="connsiteX8" fmla="*/ 3671 w 250926"/>
                    <a:gd name="connsiteY8" fmla="*/ 45827 h 139927"/>
                    <a:gd name="connsiteX9" fmla="*/ 3671 w 250926"/>
                    <a:gd name="connsiteY9" fmla="*/ 64261 h 139927"/>
                    <a:gd name="connsiteX10" fmla="*/ 22322 w 250926"/>
                    <a:gd name="connsiteY10" fmla="*/ 64261 h 139927"/>
                    <a:gd name="connsiteX11" fmla="*/ 22322 w 250926"/>
                    <a:gd name="connsiteY11" fmla="*/ 64261 h 1399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250926" h="139927">
                      <a:moveTo>
                        <a:pt x="22322" y="64261"/>
                      </a:moveTo>
                      <a:cubicBezTo>
                        <a:pt x="43576" y="37152"/>
                        <a:pt x="76975" y="25441"/>
                        <a:pt x="110590" y="26308"/>
                      </a:cubicBezTo>
                      <a:cubicBezTo>
                        <a:pt x="146158" y="27392"/>
                        <a:pt x="179773" y="43875"/>
                        <a:pt x="201461" y="72502"/>
                      </a:cubicBezTo>
                      <a:cubicBezTo>
                        <a:pt x="214473" y="89419"/>
                        <a:pt x="222498" y="109371"/>
                        <a:pt x="225534" y="130408"/>
                      </a:cubicBezTo>
                      <a:cubicBezTo>
                        <a:pt x="226618" y="137348"/>
                        <a:pt x="235510" y="141252"/>
                        <a:pt x="241583" y="139517"/>
                      </a:cubicBezTo>
                      <a:cubicBezTo>
                        <a:pt x="249173" y="137348"/>
                        <a:pt x="251776" y="130408"/>
                        <a:pt x="250691" y="123468"/>
                      </a:cubicBezTo>
                      <a:cubicBezTo>
                        <a:pt x="244402" y="79659"/>
                        <a:pt x="216425" y="39321"/>
                        <a:pt x="177605" y="17850"/>
                      </a:cubicBezTo>
                      <a:cubicBezTo>
                        <a:pt x="142254" y="-1669"/>
                        <a:pt x="97578" y="-5356"/>
                        <a:pt x="59408" y="7657"/>
                      </a:cubicBezTo>
                      <a:cubicBezTo>
                        <a:pt x="37720" y="15031"/>
                        <a:pt x="17985" y="27609"/>
                        <a:pt x="3671" y="45827"/>
                      </a:cubicBezTo>
                      <a:cubicBezTo>
                        <a:pt x="-667" y="51466"/>
                        <a:pt x="-1751" y="58839"/>
                        <a:pt x="3671" y="64261"/>
                      </a:cubicBezTo>
                      <a:cubicBezTo>
                        <a:pt x="8442" y="68815"/>
                        <a:pt x="17985" y="69900"/>
                        <a:pt x="22322" y="64261"/>
                      </a:cubicBezTo>
                      <a:lnTo>
                        <a:pt x="22322" y="642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19" name="Freeform: Shape 318">
                  <a:extLst>
                    <a:ext uri="{FF2B5EF4-FFF2-40B4-BE49-F238E27FC236}">
                      <a16:creationId xmlns:a16="http://schemas.microsoft.com/office/drawing/2014/main" id="{E3BEBA96-147A-BE11-5163-A0998C7331F2}"/>
                    </a:ext>
                  </a:extLst>
                </p:cNvPr>
                <p:cNvSpPr/>
                <p:nvPr/>
              </p:nvSpPr>
              <p:spPr>
                <a:xfrm>
                  <a:off x="4959848" y="3473663"/>
                  <a:ext cx="221874" cy="94291"/>
                </a:xfrm>
                <a:custGeom>
                  <a:avLst/>
                  <a:gdLst>
                    <a:gd name="connsiteX0" fmla="*/ 220362 w 221874"/>
                    <a:gd name="connsiteY0" fmla="*/ 69980 h 94291"/>
                    <a:gd name="connsiteX1" fmla="*/ 139250 w 221874"/>
                    <a:gd name="connsiteY1" fmla="*/ 3182 h 94291"/>
                    <a:gd name="connsiteX2" fmla="*/ 36018 w 221874"/>
                    <a:gd name="connsiteY2" fmla="*/ 28123 h 94291"/>
                    <a:gd name="connsiteX3" fmla="*/ 667 w 221874"/>
                    <a:gd name="connsiteY3" fmla="*/ 77787 h 94291"/>
                    <a:gd name="connsiteX4" fmla="*/ 9776 w 221874"/>
                    <a:gd name="connsiteY4" fmla="*/ 93836 h 94291"/>
                    <a:gd name="connsiteX5" fmla="*/ 25825 w 221874"/>
                    <a:gd name="connsiteY5" fmla="*/ 84727 h 94291"/>
                    <a:gd name="connsiteX6" fmla="*/ 110406 w 221874"/>
                    <a:gd name="connsiteY6" fmla="*/ 25954 h 94291"/>
                    <a:gd name="connsiteX7" fmla="*/ 197807 w 221874"/>
                    <a:gd name="connsiteY7" fmla="*/ 82992 h 94291"/>
                    <a:gd name="connsiteX8" fmla="*/ 215590 w 221874"/>
                    <a:gd name="connsiteY8" fmla="*/ 87763 h 94291"/>
                    <a:gd name="connsiteX9" fmla="*/ 220362 w 221874"/>
                    <a:gd name="connsiteY9" fmla="*/ 69980 h 94291"/>
                    <a:gd name="connsiteX10" fmla="*/ 220362 w 221874"/>
                    <a:gd name="connsiteY10" fmla="*/ 69980 h 942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21874" h="94291">
                      <a:moveTo>
                        <a:pt x="220362" y="69980"/>
                      </a:moveTo>
                      <a:cubicBezTo>
                        <a:pt x="205614" y="37015"/>
                        <a:pt x="174384" y="11857"/>
                        <a:pt x="139250" y="3182"/>
                      </a:cubicBezTo>
                      <a:cubicBezTo>
                        <a:pt x="102599" y="-5710"/>
                        <a:pt x="64862" y="4484"/>
                        <a:pt x="36018" y="28123"/>
                      </a:cubicBezTo>
                      <a:cubicBezTo>
                        <a:pt x="19969" y="41352"/>
                        <a:pt x="8258" y="58485"/>
                        <a:pt x="667" y="77787"/>
                      </a:cubicBezTo>
                      <a:cubicBezTo>
                        <a:pt x="-1935" y="84294"/>
                        <a:pt x="3487" y="92101"/>
                        <a:pt x="9776" y="93836"/>
                      </a:cubicBezTo>
                      <a:cubicBezTo>
                        <a:pt x="17150" y="95788"/>
                        <a:pt x="23222" y="91234"/>
                        <a:pt x="25825" y="84727"/>
                      </a:cubicBezTo>
                      <a:cubicBezTo>
                        <a:pt x="38837" y="50895"/>
                        <a:pt x="74188" y="26388"/>
                        <a:pt x="110406" y="25954"/>
                      </a:cubicBezTo>
                      <a:cubicBezTo>
                        <a:pt x="147925" y="25304"/>
                        <a:pt x="182625" y="49160"/>
                        <a:pt x="197807" y="82992"/>
                      </a:cubicBezTo>
                      <a:cubicBezTo>
                        <a:pt x="200626" y="89499"/>
                        <a:pt x="210168" y="91017"/>
                        <a:pt x="215590" y="87763"/>
                      </a:cubicBezTo>
                      <a:cubicBezTo>
                        <a:pt x="222313" y="84077"/>
                        <a:pt x="223181" y="76486"/>
                        <a:pt x="220362" y="69980"/>
                      </a:cubicBezTo>
                      <a:lnTo>
                        <a:pt x="220362" y="699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0" name="Freeform: Shape 319">
                  <a:extLst>
                    <a:ext uri="{FF2B5EF4-FFF2-40B4-BE49-F238E27FC236}">
                      <a16:creationId xmlns:a16="http://schemas.microsoft.com/office/drawing/2014/main" id="{DAAFE883-62AC-64DD-7423-D59B63F04F94}"/>
                    </a:ext>
                  </a:extLst>
                </p:cNvPr>
                <p:cNvSpPr/>
                <p:nvPr/>
              </p:nvSpPr>
              <p:spPr>
                <a:xfrm>
                  <a:off x="5190815" y="3808447"/>
                  <a:ext cx="169657" cy="96151"/>
                </a:xfrm>
                <a:custGeom>
                  <a:avLst/>
                  <a:gdLst>
                    <a:gd name="connsiteX0" fmla="*/ 21 w 169657"/>
                    <a:gd name="connsiteY0" fmla="*/ 16699 h 96151"/>
                    <a:gd name="connsiteX1" fmla="*/ 62481 w 169657"/>
                    <a:gd name="connsiteY1" fmla="*/ 92389 h 96151"/>
                    <a:gd name="connsiteX2" fmla="*/ 152267 w 169657"/>
                    <a:gd name="connsiteY2" fmla="*/ 70701 h 96151"/>
                    <a:gd name="connsiteX3" fmla="*/ 169183 w 169657"/>
                    <a:gd name="connsiteY3" fmla="*/ 13012 h 96151"/>
                    <a:gd name="connsiteX4" fmla="*/ 156171 w 169657"/>
                    <a:gd name="connsiteY4" fmla="*/ 0 h 96151"/>
                    <a:gd name="connsiteX5" fmla="*/ 143158 w 169657"/>
                    <a:gd name="connsiteY5" fmla="*/ 13012 h 96151"/>
                    <a:gd name="connsiteX6" fmla="*/ 143592 w 169657"/>
                    <a:gd name="connsiteY6" fmla="*/ 24941 h 96151"/>
                    <a:gd name="connsiteX7" fmla="*/ 143158 w 169657"/>
                    <a:gd name="connsiteY7" fmla="*/ 31013 h 96151"/>
                    <a:gd name="connsiteX8" fmla="*/ 142508 w 169657"/>
                    <a:gd name="connsiteY8" fmla="*/ 34483 h 96151"/>
                    <a:gd name="connsiteX9" fmla="*/ 141207 w 169657"/>
                    <a:gd name="connsiteY9" fmla="*/ 39254 h 96151"/>
                    <a:gd name="connsiteX10" fmla="*/ 140339 w 169657"/>
                    <a:gd name="connsiteY10" fmla="*/ 41640 h 96151"/>
                    <a:gd name="connsiteX11" fmla="*/ 135134 w 169657"/>
                    <a:gd name="connsiteY11" fmla="*/ 50749 h 96151"/>
                    <a:gd name="connsiteX12" fmla="*/ 135351 w 169657"/>
                    <a:gd name="connsiteY12" fmla="*/ 50532 h 96151"/>
                    <a:gd name="connsiteX13" fmla="*/ 134050 w 169657"/>
                    <a:gd name="connsiteY13" fmla="*/ 52050 h 96151"/>
                    <a:gd name="connsiteX14" fmla="*/ 130580 w 169657"/>
                    <a:gd name="connsiteY14" fmla="*/ 55737 h 96151"/>
                    <a:gd name="connsiteX15" fmla="*/ 127543 w 169657"/>
                    <a:gd name="connsiteY15" fmla="*/ 58339 h 96151"/>
                    <a:gd name="connsiteX16" fmla="*/ 127327 w 169657"/>
                    <a:gd name="connsiteY16" fmla="*/ 58556 h 96151"/>
                    <a:gd name="connsiteX17" fmla="*/ 124941 w 169657"/>
                    <a:gd name="connsiteY17" fmla="*/ 60291 h 96151"/>
                    <a:gd name="connsiteX18" fmla="*/ 116917 w 169657"/>
                    <a:gd name="connsiteY18" fmla="*/ 64629 h 96151"/>
                    <a:gd name="connsiteX19" fmla="*/ 114748 w 169657"/>
                    <a:gd name="connsiteY19" fmla="*/ 65496 h 96151"/>
                    <a:gd name="connsiteX20" fmla="*/ 109760 w 169657"/>
                    <a:gd name="connsiteY20" fmla="*/ 67014 h 96151"/>
                    <a:gd name="connsiteX21" fmla="*/ 100651 w 169657"/>
                    <a:gd name="connsiteY21" fmla="*/ 69183 h 96151"/>
                    <a:gd name="connsiteX22" fmla="*/ 100434 w 169657"/>
                    <a:gd name="connsiteY22" fmla="*/ 69183 h 96151"/>
                    <a:gd name="connsiteX23" fmla="*/ 97832 w 169657"/>
                    <a:gd name="connsiteY23" fmla="*/ 69400 h 96151"/>
                    <a:gd name="connsiteX24" fmla="*/ 92410 w 169657"/>
                    <a:gd name="connsiteY24" fmla="*/ 69617 h 96151"/>
                    <a:gd name="connsiteX25" fmla="*/ 82650 w 169657"/>
                    <a:gd name="connsiteY25" fmla="*/ 69400 h 96151"/>
                    <a:gd name="connsiteX26" fmla="*/ 80048 w 169657"/>
                    <a:gd name="connsiteY26" fmla="*/ 69183 h 96151"/>
                    <a:gd name="connsiteX27" fmla="*/ 79831 w 169657"/>
                    <a:gd name="connsiteY27" fmla="*/ 69183 h 96151"/>
                    <a:gd name="connsiteX28" fmla="*/ 74409 w 169657"/>
                    <a:gd name="connsiteY28" fmla="*/ 68099 h 96151"/>
                    <a:gd name="connsiteX29" fmla="*/ 65083 w 169657"/>
                    <a:gd name="connsiteY29" fmla="*/ 65496 h 96151"/>
                    <a:gd name="connsiteX30" fmla="*/ 60529 w 169657"/>
                    <a:gd name="connsiteY30" fmla="*/ 63761 h 96151"/>
                    <a:gd name="connsiteX31" fmla="*/ 60095 w 169657"/>
                    <a:gd name="connsiteY31" fmla="*/ 63544 h 96151"/>
                    <a:gd name="connsiteX32" fmla="*/ 57276 w 169657"/>
                    <a:gd name="connsiteY32" fmla="*/ 62243 h 96151"/>
                    <a:gd name="connsiteX33" fmla="*/ 49035 w 169657"/>
                    <a:gd name="connsiteY33" fmla="*/ 57472 h 96151"/>
                    <a:gd name="connsiteX34" fmla="*/ 45565 w 169657"/>
                    <a:gd name="connsiteY34" fmla="*/ 55086 h 96151"/>
                    <a:gd name="connsiteX35" fmla="*/ 42962 w 169657"/>
                    <a:gd name="connsiteY35" fmla="*/ 52701 h 96151"/>
                    <a:gd name="connsiteX36" fmla="*/ 38842 w 169657"/>
                    <a:gd name="connsiteY36" fmla="*/ 48580 h 96151"/>
                    <a:gd name="connsiteX37" fmla="*/ 36890 w 169657"/>
                    <a:gd name="connsiteY37" fmla="*/ 46194 h 96151"/>
                    <a:gd name="connsiteX38" fmla="*/ 31034 w 169657"/>
                    <a:gd name="connsiteY38" fmla="*/ 36435 h 96151"/>
                    <a:gd name="connsiteX39" fmla="*/ 29950 w 169657"/>
                    <a:gd name="connsiteY39" fmla="*/ 33832 h 96151"/>
                    <a:gd name="connsiteX40" fmla="*/ 29516 w 169657"/>
                    <a:gd name="connsiteY40" fmla="*/ 32748 h 96151"/>
                    <a:gd name="connsiteX41" fmla="*/ 27781 w 169657"/>
                    <a:gd name="connsiteY41" fmla="*/ 27326 h 96151"/>
                    <a:gd name="connsiteX42" fmla="*/ 26480 w 169657"/>
                    <a:gd name="connsiteY42" fmla="*/ 21471 h 96151"/>
                    <a:gd name="connsiteX43" fmla="*/ 26480 w 169657"/>
                    <a:gd name="connsiteY43" fmla="*/ 20603 h 96151"/>
                    <a:gd name="connsiteX44" fmla="*/ 26263 w 169657"/>
                    <a:gd name="connsiteY44" fmla="*/ 16266 h 96151"/>
                    <a:gd name="connsiteX45" fmla="*/ 21 w 169657"/>
                    <a:gd name="connsiteY45" fmla="*/ 16699 h 96151"/>
                    <a:gd name="connsiteX46" fmla="*/ 21 w 169657"/>
                    <a:gd name="connsiteY46" fmla="*/ 16699 h 96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</a:cxnLst>
                  <a:rect l="l" t="t" r="r" b="b"/>
                  <a:pathLst>
                    <a:path w="169657" h="96151">
                      <a:moveTo>
                        <a:pt x="21" y="16699"/>
                      </a:moveTo>
                      <a:cubicBezTo>
                        <a:pt x="1756" y="53785"/>
                        <a:pt x="27130" y="82412"/>
                        <a:pt x="62481" y="92389"/>
                      </a:cubicBezTo>
                      <a:cubicBezTo>
                        <a:pt x="92843" y="100847"/>
                        <a:pt x="130797" y="95642"/>
                        <a:pt x="152267" y="70701"/>
                      </a:cubicBezTo>
                      <a:cubicBezTo>
                        <a:pt x="166147" y="54652"/>
                        <a:pt x="171352" y="33832"/>
                        <a:pt x="169183" y="13012"/>
                      </a:cubicBezTo>
                      <a:cubicBezTo>
                        <a:pt x="168533" y="6072"/>
                        <a:pt x="163761" y="0"/>
                        <a:pt x="156171" y="0"/>
                      </a:cubicBezTo>
                      <a:cubicBezTo>
                        <a:pt x="149665" y="0"/>
                        <a:pt x="142291" y="6072"/>
                        <a:pt x="143158" y="13012"/>
                      </a:cubicBezTo>
                      <a:cubicBezTo>
                        <a:pt x="143592" y="16916"/>
                        <a:pt x="143809" y="21037"/>
                        <a:pt x="143592" y="24941"/>
                      </a:cubicBezTo>
                      <a:cubicBezTo>
                        <a:pt x="143592" y="26893"/>
                        <a:pt x="143375" y="29061"/>
                        <a:pt x="143158" y="31013"/>
                      </a:cubicBezTo>
                      <a:cubicBezTo>
                        <a:pt x="143592" y="28194"/>
                        <a:pt x="142508" y="33616"/>
                        <a:pt x="142508" y="34483"/>
                      </a:cubicBezTo>
                      <a:cubicBezTo>
                        <a:pt x="142074" y="36218"/>
                        <a:pt x="141640" y="37736"/>
                        <a:pt x="141207" y="39254"/>
                      </a:cubicBezTo>
                      <a:cubicBezTo>
                        <a:pt x="140990" y="40122"/>
                        <a:pt x="139038" y="44459"/>
                        <a:pt x="140339" y="41640"/>
                      </a:cubicBezTo>
                      <a:cubicBezTo>
                        <a:pt x="138821" y="44893"/>
                        <a:pt x="137086" y="47712"/>
                        <a:pt x="135134" y="50749"/>
                      </a:cubicBezTo>
                      <a:cubicBezTo>
                        <a:pt x="134700" y="51182"/>
                        <a:pt x="133616" y="52701"/>
                        <a:pt x="135351" y="50532"/>
                      </a:cubicBezTo>
                      <a:cubicBezTo>
                        <a:pt x="134917" y="50966"/>
                        <a:pt x="134483" y="51616"/>
                        <a:pt x="134050" y="52050"/>
                      </a:cubicBezTo>
                      <a:cubicBezTo>
                        <a:pt x="132965" y="53351"/>
                        <a:pt x="131881" y="54436"/>
                        <a:pt x="130580" y="55737"/>
                      </a:cubicBezTo>
                      <a:cubicBezTo>
                        <a:pt x="129712" y="56604"/>
                        <a:pt x="128628" y="57472"/>
                        <a:pt x="127543" y="58339"/>
                      </a:cubicBezTo>
                      <a:cubicBezTo>
                        <a:pt x="125158" y="60508"/>
                        <a:pt x="129062" y="57255"/>
                        <a:pt x="127327" y="58556"/>
                      </a:cubicBezTo>
                      <a:cubicBezTo>
                        <a:pt x="126459" y="59207"/>
                        <a:pt x="125592" y="59641"/>
                        <a:pt x="124941" y="60291"/>
                      </a:cubicBezTo>
                      <a:cubicBezTo>
                        <a:pt x="122338" y="62026"/>
                        <a:pt x="119736" y="63327"/>
                        <a:pt x="116917" y="64629"/>
                      </a:cubicBezTo>
                      <a:cubicBezTo>
                        <a:pt x="114314" y="65930"/>
                        <a:pt x="118435" y="64195"/>
                        <a:pt x="114748" y="65496"/>
                      </a:cubicBezTo>
                      <a:cubicBezTo>
                        <a:pt x="113013" y="66147"/>
                        <a:pt x="111495" y="66581"/>
                        <a:pt x="109760" y="67014"/>
                      </a:cubicBezTo>
                      <a:cubicBezTo>
                        <a:pt x="106723" y="67882"/>
                        <a:pt x="103687" y="68532"/>
                        <a:pt x="100651" y="69183"/>
                      </a:cubicBezTo>
                      <a:cubicBezTo>
                        <a:pt x="97181" y="69834"/>
                        <a:pt x="102603" y="68966"/>
                        <a:pt x="100434" y="69183"/>
                      </a:cubicBezTo>
                      <a:cubicBezTo>
                        <a:pt x="99567" y="69183"/>
                        <a:pt x="98699" y="69400"/>
                        <a:pt x="97832" y="69400"/>
                      </a:cubicBezTo>
                      <a:cubicBezTo>
                        <a:pt x="96097" y="69617"/>
                        <a:pt x="94362" y="69617"/>
                        <a:pt x="92410" y="69617"/>
                      </a:cubicBezTo>
                      <a:cubicBezTo>
                        <a:pt x="89157" y="69617"/>
                        <a:pt x="85903" y="69617"/>
                        <a:pt x="82650" y="69400"/>
                      </a:cubicBezTo>
                      <a:cubicBezTo>
                        <a:pt x="81783" y="69400"/>
                        <a:pt x="80915" y="69183"/>
                        <a:pt x="80048" y="69183"/>
                      </a:cubicBezTo>
                      <a:cubicBezTo>
                        <a:pt x="77879" y="68966"/>
                        <a:pt x="83301" y="69834"/>
                        <a:pt x="79831" y="69183"/>
                      </a:cubicBezTo>
                      <a:cubicBezTo>
                        <a:pt x="78096" y="68966"/>
                        <a:pt x="76361" y="68532"/>
                        <a:pt x="74409" y="68099"/>
                      </a:cubicBezTo>
                      <a:cubicBezTo>
                        <a:pt x="71156" y="67448"/>
                        <a:pt x="68120" y="66581"/>
                        <a:pt x="65083" y="65496"/>
                      </a:cubicBezTo>
                      <a:cubicBezTo>
                        <a:pt x="63565" y="65062"/>
                        <a:pt x="62047" y="64412"/>
                        <a:pt x="60529" y="63761"/>
                      </a:cubicBezTo>
                      <a:cubicBezTo>
                        <a:pt x="58577" y="62894"/>
                        <a:pt x="63348" y="65062"/>
                        <a:pt x="60095" y="63544"/>
                      </a:cubicBezTo>
                      <a:cubicBezTo>
                        <a:pt x="59228" y="63110"/>
                        <a:pt x="58144" y="62677"/>
                        <a:pt x="57276" y="62243"/>
                      </a:cubicBezTo>
                      <a:cubicBezTo>
                        <a:pt x="54457" y="60725"/>
                        <a:pt x="51637" y="59207"/>
                        <a:pt x="49035" y="57472"/>
                      </a:cubicBezTo>
                      <a:cubicBezTo>
                        <a:pt x="47950" y="56604"/>
                        <a:pt x="46649" y="55954"/>
                        <a:pt x="45565" y="55086"/>
                      </a:cubicBezTo>
                      <a:cubicBezTo>
                        <a:pt x="47733" y="56821"/>
                        <a:pt x="43613" y="53351"/>
                        <a:pt x="42962" y="52701"/>
                      </a:cubicBezTo>
                      <a:cubicBezTo>
                        <a:pt x="41444" y="51399"/>
                        <a:pt x="40143" y="49881"/>
                        <a:pt x="38842" y="48580"/>
                      </a:cubicBezTo>
                      <a:cubicBezTo>
                        <a:pt x="38191" y="47929"/>
                        <a:pt x="35155" y="44026"/>
                        <a:pt x="36890" y="46194"/>
                      </a:cubicBezTo>
                      <a:cubicBezTo>
                        <a:pt x="34721" y="43158"/>
                        <a:pt x="32552" y="39905"/>
                        <a:pt x="31034" y="36435"/>
                      </a:cubicBezTo>
                      <a:cubicBezTo>
                        <a:pt x="30600" y="35568"/>
                        <a:pt x="30167" y="34700"/>
                        <a:pt x="29950" y="33832"/>
                      </a:cubicBezTo>
                      <a:cubicBezTo>
                        <a:pt x="30817" y="36001"/>
                        <a:pt x="29950" y="33616"/>
                        <a:pt x="29516" y="32748"/>
                      </a:cubicBezTo>
                      <a:cubicBezTo>
                        <a:pt x="28865" y="31013"/>
                        <a:pt x="28432" y="29061"/>
                        <a:pt x="27781" y="27326"/>
                      </a:cubicBezTo>
                      <a:cubicBezTo>
                        <a:pt x="27347" y="25374"/>
                        <a:pt x="26914" y="23422"/>
                        <a:pt x="26480" y="21471"/>
                      </a:cubicBezTo>
                      <a:cubicBezTo>
                        <a:pt x="25829" y="17567"/>
                        <a:pt x="26697" y="22989"/>
                        <a:pt x="26480" y="20603"/>
                      </a:cubicBezTo>
                      <a:cubicBezTo>
                        <a:pt x="26263" y="19085"/>
                        <a:pt x="26263" y="17784"/>
                        <a:pt x="26263" y="16266"/>
                      </a:cubicBezTo>
                      <a:cubicBezTo>
                        <a:pt x="25395" y="0"/>
                        <a:pt x="-846" y="-217"/>
                        <a:pt x="21" y="16699"/>
                      </a:cubicBezTo>
                      <a:lnTo>
                        <a:pt x="21" y="1669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1" name="Freeform: Shape 320">
                  <a:extLst>
                    <a:ext uri="{FF2B5EF4-FFF2-40B4-BE49-F238E27FC236}">
                      <a16:creationId xmlns:a16="http://schemas.microsoft.com/office/drawing/2014/main" id="{A751934B-7820-DD1A-859D-086A9B76E3E5}"/>
                    </a:ext>
                  </a:extLst>
                </p:cNvPr>
                <p:cNvSpPr/>
                <p:nvPr/>
              </p:nvSpPr>
              <p:spPr>
                <a:xfrm>
                  <a:off x="5618669" y="3804482"/>
                  <a:ext cx="73643" cy="78848"/>
                </a:xfrm>
                <a:custGeom>
                  <a:avLst/>
                  <a:gdLst>
                    <a:gd name="connsiteX0" fmla="*/ 22182 w 73643"/>
                    <a:gd name="connsiteY0" fmla="*/ 75100 h 78848"/>
                    <a:gd name="connsiteX1" fmla="*/ 69895 w 73643"/>
                    <a:gd name="connsiteY1" fmla="*/ 22183 h 78848"/>
                    <a:gd name="connsiteX2" fmla="*/ 69895 w 73643"/>
                    <a:gd name="connsiteY2" fmla="*/ 3748 h 78848"/>
                    <a:gd name="connsiteX3" fmla="*/ 51461 w 73643"/>
                    <a:gd name="connsiteY3" fmla="*/ 3748 h 78848"/>
                    <a:gd name="connsiteX4" fmla="*/ 3748 w 73643"/>
                    <a:gd name="connsiteY4" fmla="*/ 56666 h 78848"/>
                    <a:gd name="connsiteX5" fmla="*/ 3748 w 73643"/>
                    <a:gd name="connsiteY5" fmla="*/ 75100 h 78848"/>
                    <a:gd name="connsiteX6" fmla="*/ 22182 w 73643"/>
                    <a:gd name="connsiteY6" fmla="*/ 75100 h 78848"/>
                    <a:gd name="connsiteX7" fmla="*/ 22182 w 73643"/>
                    <a:gd name="connsiteY7" fmla="*/ 75100 h 788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3643" h="78848">
                      <a:moveTo>
                        <a:pt x="22182" y="75100"/>
                      </a:moveTo>
                      <a:cubicBezTo>
                        <a:pt x="38014" y="57533"/>
                        <a:pt x="54063" y="39749"/>
                        <a:pt x="69895" y="22183"/>
                      </a:cubicBezTo>
                      <a:cubicBezTo>
                        <a:pt x="74449" y="17194"/>
                        <a:pt x="75317" y="8736"/>
                        <a:pt x="69895" y="3748"/>
                      </a:cubicBezTo>
                      <a:cubicBezTo>
                        <a:pt x="64907" y="-806"/>
                        <a:pt x="56232" y="-1674"/>
                        <a:pt x="51461" y="3748"/>
                      </a:cubicBezTo>
                      <a:cubicBezTo>
                        <a:pt x="35629" y="21315"/>
                        <a:pt x="19580" y="39099"/>
                        <a:pt x="3748" y="56666"/>
                      </a:cubicBezTo>
                      <a:cubicBezTo>
                        <a:pt x="-806" y="61654"/>
                        <a:pt x="-1674" y="70112"/>
                        <a:pt x="3748" y="75100"/>
                      </a:cubicBezTo>
                      <a:cubicBezTo>
                        <a:pt x="8736" y="79654"/>
                        <a:pt x="17411" y="80522"/>
                        <a:pt x="22182" y="75100"/>
                      </a:cubicBezTo>
                      <a:lnTo>
                        <a:pt x="22182" y="7510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2" name="Freeform: Shape 321">
                  <a:extLst>
                    <a:ext uri="{FF2B5EF4-FFF2-40B4-BE49-F238E27FC236}">
                      <a16:creationId xmlns:a16="http://schemas.microsoft.com/office/drawing/2014/main" id="{51B3C588-6F44-5A04-EBAB-94269967BDB7}"/>
                    </a:ext>
                  </a:extLst>
                </p:cNvPr>
                <p:cNvSpPr/>
                <p:nvPr/>
              </p:nvSpPr>
              <p:spPr>
                <a:xfrm>
                  <a:off x="5685744" y="3814086"/>
                  <a:ext cx="69616" cy="60074"/>
                </a:xfrm>
                <a:custGeom>
                  <a:avLst/>
                  <a:gdLst>
                    <a:gd name="connsiteX0" fmla="*/ 22555 w 69616"/>
                    <a:gd name="connsiteY0" fmla="*/ 56171 h 60074"/>
                    <a:gd name="connsiteX1" fmla="*/ 65713 w 69616"/>
                    <a:gd name="connsiteY1" fmla="*/ 22555 h 60074"/>
                    <a:gd name="connsiteX2" fmla="*/ 69617 w 69616"/>
                    <a:gd name="connsiteY2" fmla="*/ 13229 h 60074"/>
                    <a:gd name="connsiteX3" fmla="*/ 65713 w 69616"/>
                    <a:gd name="connsiteY3" fmla="*/ 3904 h 60074"/>
                    <a:gd name="connsiteX4" fmla="*/ 56387 w 69616"/>
                    <a:gd name="connsiteY4" fmla="*/ 0 h 60074"/>
                    <a:gd name="connsiteX5" fmla="*/ 47062 w 69616"/>
                    <a:gd name="connsiteY5" fmla="*/ 3904 h 60074"/>
                    <a:gd name="connsiteX6" fmla="*/ 3904 w 69616"/>
                    <a:gd name="connsiteY6" fmla="*/ 37519 h 60074"/>
                    <a:gd name="connsiteX7" fmla="*/ 0 w 69616"/>
                    <a:gd name="connsiteY7" fmla="*/ 46845 h 60074"/>
                    <a:gd name="connsiteX8" fmla="*/ 3904 w 69616"/>
                    <a:gd name="connsiteY8" fmla="*/ 56171 h 60074"/>
                    <a:gd name="connsiteX9" fmla="*/ 13229 w 69616"/>
                    <a:gd name="connsiteY9" fmla="*/ 60074 h 60074"/>
                    <a:gd name="connsiteX10" fmla="*/ 22555 w 69616"/>
                    <a:gd name="connsiteY10" fmla="*/ 56171 h 60074"/>
                    <a:gd name="connsiteX11" fmla="*/ 22555 w 69616"/>
                    <a:gd name="connsiteY11" fmla="*/ 56171 h 6007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69616" h="60074">
                      <a:moveTo>
                        <a:pt x="22555" y="56171"/>
                      </a:moveTo>
                      <a:cubicBezTo>
                        <a:pt x="36869" y="44893"/>
                        <a:pt x="51399" y="33833"/>
                        <a:pt x="65713" y="22555"/>
                      </a:cubicBezTo>
                      <a:cubicBezTo>
                        <a:pt x="68099" y="20603"/>
                        <a:pt x="69617" y="16266"/>
                        <a:pt x="69617" y="13229"/>
                      </a:cubicBezTo>
                      <a:cubicBezTo>
                        <a:pt x="69617" y="9976"/>
                        <a:pt x="68099" y="6289"/>
                        <a:pt x="65713" y="3904"/>
                      </a:cubicBezTo>
                      <a:cubicBezTo>
                        <a:pt x="63327" y="1518"/>
                        <a:pt x="59857" y="0"/>
                        <a:pt x="56387" y="0"/>
                      </a:cubicBezTo>
                      <a:cubicBezTo>
                        <a:pt x="52701" y="217"/>
                        <a:pt x="50098" y="1518"/>
                        <a:pt x="47062" y="3904"/>
                      </a:cubicBezTo>
                      <a:cubicBezTo>
                        <a:pt x="32748" y="15181"/>
                        <a:pt x="18218" y="26242"/>
                        <a:pt x="3904" y="37519"/>
                      </a:cubicBezTo>
                      <a:cubicBezTo>
                        <a:pt x="1518" y="39471"/>
                        <a:pt x="0" y="43809"/>
                        <a:pt x="0" y="46845"/>
                      </a:cubicBezTo>
                      <a:cubicBezTo>
                        <a:pt x="0" y="50098"/>
                        <a:pt x="1518" y="53785"/>
                        <a:pt x="3904" y="56171"/>
                      </a:cubicBezTo>
                      <a:cubicBezTo>
                        <a:pt x="6289" y="58556"/>
                        <a:pt x="9759" y="60074"/>
                        <a:pt x="13229" y="60074"/>
                      </a:cubicBezTo>
                      <a:cubicBezTo>
                        <a:pt x="16916" y="59641"/>
                        <a:pt x="19736" y="58339"/>
                        <a:pt x="22555" y="56171"/>
                      </a:cubicBezTo>
                      <a:lnTo>
                        <a:pt x="22555" y="56171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3" name="Freeform: Shape 322">
                  <a:extLst>
                    <a:ext uri="{FF2B5EF4-FFF2-40B4-BE49-F238E27FC236}">
                      <a16:creationId xmlns:a16="http://schemas.microsoft.com/office/drawing/2014/main" id="{977282B4-F349-BA69-7BB7-66204F083892}"/>
                    </a:ext>
                  </a:extLst>
                </p:cNvPr>
                <p:cNvSpPr/>
                <p:nvPr/>
              </p:nvSpPr>
              <p:spPr>
                <a:xfrm>
                  <a:off x="5253324" y="2474548"/>
                  <a:ext cx="1227921" cy="1345421"/>
                </a:xfrm>
                <a:custGeom>
                  <a:avLst/>
                  <a:gdLst>
                    <a:gd name="connsiteX0" fmla="*/ 19057 w 1227921"/>
                    <a:gd name="connsiteY0" fmla="*/ 117015 h 1345421"/>
                    <a:gd name="connsiteX1" fmla="*/ 185834 w 1227921"/>
                    <a:gd name="connsiteY1" fmla="*/ 40242 h 1345421"/>
                    <a:gd name="connsiteX2" fmla="*/ 360635 w 1227921"/>
                    <a:gd name="connsiteY2" fmla="*/ 28530 h 1345421"/>
                    <a:gd name="connsiteX3" fmla="*/ 534568 w 1227921"/>
                    <a:gd name="connsiteY3" fmla="*/ 70604 h 1345421"/>
                    <a:gd name="connsiteX4" fmla="*/ 698742 w 1227921"/>
                    <a:gd name="connsiteY4" fmla="*/ 155619 h 1345421"/>
                    <a:gd name="connsiteX5" fmla="*/ 843832 w 1227921"/>
                    <a:gd name="connsiteY5" fmla="*/ 272731 h 1345421"/>
                    <a:gd name="connsiteX6" fmla="*/ 960944 w 1227921"/>
                    <a:gd name="connsiteY6" fmla="*/ 411098 h 1345421"/>
                    <a:gd name="connsiteX7" fmla="*/ 1052248 w 1227921"/>
                    <a:gd name="connsiteY7" fmla="*/ 582645 h 1345421"/>
                    <a:gd name="connsiteX8" fmla="*/ 1129239 w 1227921"/>
                    <a:gd name="connsiteY8" fmla="*/ 806026 h 1345421"/>
                    <a:gd name="connsiteX9" fmla="*/ 1178035 w 1227921"/>
                    <a:gd name="connsiteY9" fmla="*/ 1040034 h 1345421"/>
                    <a:gd name="connsiteX10" fmla="*/ 1200157 w 1227921"/>
                    <a:gd name="connsiteY10" fmla="*/ 1275343 h 1345421"/>
                    <a:gd name="connsiteX11" fmla="*/ 1201892 w 1227921"/>
                    <a:gd name="connsiteY11" fmla="*/ 1332815 h 1345421"/>
                    <a:gd name="connsiteX12" fmla="*/ 1227917 w 1227921"/>
                    <a:gd name="connsiteY12" fmla="*/ 1332815 h 1345421"/>
                    <a:gd name="connsiteX13" fmla="*/ 1211434 w 1227921"/>
                    <a:gd name="connsiteY13" fmla="*/ 1093385 h 1345421"/>
                    <a:gd name="connsiteX14" fmla="*/ 1168493 w 1227921"/>
                    <a:gd name="connsiteY14" fmla="*/ 853522 h 1345421"/>
                    <a:gd name="connsiteX15" fmla="*/ 1096924 w 1227921"/>
                    <a:gd name="connsiteY15" fmla="*/ 622984 h 1345421"/>
                    <a:gd name="connsiteX16" fmla="*/ 1005186 w 1227921"/>
                    <a:gd name="connsiteY16" fmla="*/ 430399 h 1345421"/>
                    <a:gd name="connsiteX17" fmla="*/ 892195 w 1227921"/>
                    <a:gd name="connsiteY17" fmla="*/ 284226 h 1345421"/>
                    <a:gd name="connsiteX18" fmla="*/ 748190 w 1227921"/>
                    <a:gd name="connsiteY18" fmla="*/ 157788 h 1345421"/>
                    <a:gd name="connsiteX19" fmla="*/ 583799 w 1227921"/>
                    <a:gd name="connsiteY19" fmla="*/ 62580 h 1345421"/>
                    <a:gd name="connsiteX20" fmla="*/ 405528 w 1227921"/>
                    <a:gd name="connsiteY20" fmla="*/ 8144 h 1345421"/>
                    <a:gd name="connsiteX21" fmla="*/ 222269 w 1227921"/>
                    <a:gd name="connsiteY21" fmla="*/ 6409 h 1345421"/>
                    <a:gd name="connsiteX22" fmla="*/ 47251 w 1227921"/>
                    <a:gd name="connsiteY22" fmla="*/ 68435 h 1345421"/>
                    <a:gd name="connsiteX23" fmla="*/ 6478 w 1227921"/>
                    <a:gd name="connsiteY23" fmla="*/ 94460 h 1345421"/>
                    <a:gd name="connsiteX24" fmla="*/ 1707 w 1227921"/>
                    <a:gd name="connsiteY24" fmla="*/ 112244 h 1345421"/>
                    <a:gd name="connsiteX25" fmla="*/ 19057 w 1227921"/>
                    <a:gd name="connsiteY25" fmla="*/ 117015 h 1345421"/>
                    <a:gd name="connsiteX26" fmla="*/ 19057 w 1227921"/>
                    <a:gd name="connsiteY26" fmla="*/ 117015 h 13454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227921" h="1345421">
                      <a:moveTo>
                        <a:pt x="19057" y="117015"/>
                      </a:moveTo>
                      <a:cubicBezTo>
                        <a:pt x="69589" y="81448"/>
                        <a:pt x="125759" y="54989"/>
                        <a:pt x="185834" y="40242"/>
                      </a:cubicBezTo>
                      <a:cubicBezTo>
                        <a:pt x="242872" y="26145"/>
                        <a:pt x="302078" y="22892"/>
                        <a:pt x="360635" y="28530"/>
                      </a:cubicBezTo>
                      <a:cubicBezTo>
                        <a:pt x="420275" y="34169"/>
                        <a:pt x="478831" y="49350"/>
                        <a:pt x="534568" y="70604"/>
                      </a:cubicBezTo>
                      <a:cubicBezTo>
                        <a:pt x="592257" y="92509"/>
                        <a:pt x="647126" y="121787"/>
                        <a:pt x="698742" y="155619"/>
                      </a:cubicBezTo>
                      <a:cubicBezTo>
                        <a:pt x="750792" y="189885"/>
                        <a:pt x="799372" y="229140"/>
                        <a:pt x="843832" y="272731"/>
                      </a:cubicBezTo>
                      <a:cubicBezTo>
                        <a:pt x="886990" y="315022"/>
                        <a:pt x="926678" y="361216"/>
                        <a:pt x="960944" y="411098"/>
                      </a:cubicBezTo>
                      <a:cubicBezTo>
                        <a:pt x="997813" y="464882"/>
                        <a:pt x="1026657" y="522788"/>
                        <a:pt x="1052248" y="582645"/>
                      </a:cubicBezTo>
                      <a:cubicBezTo>
                        <a:pt x="1083261" y="655082"/>
                        <a:pt x="1108419" y="729903"/>
                        <a:pt x="1129239" y="806026"/>
                      </a:cubicBezTo>
                      <a:cubicBezTo>
                        <a:pt x="1150059" y="883017"/>
                        <a:pt x="1166324" y="961092"/>
                        <a:pt x="1178035" y="1040034"/>
                      </a:cubicBezTo>
                      <a:cubicBezTo>
                        <a:pt x="1189747" y="1117892"/>
                        <a:pt x="1196904" y="1196618"/>
                        <a:pt x="1200157" y="1275343"/>
                      </a:cubicBezTo>
                      <a:cubicBezTo>
                        <a:pt x="1201024" y="1294428"/>
                        <a:pt x="1201458" y="1313730"/>
                        <a:pt x="1201892" y="1332815"/>
                      </a:cubicBezTo>
                      <a:cubicBezTo>
                        <a:pt x="1202109" y="1349515"/>
                        <a:pt x="1228350" y="1349731"/>
                        <a:pt x="1227917" y="1332815"/>
                      </a:cubicBezTo>
                      <a:cubicBezTo>
                        <a:pt x="1226615" y="1252788"/>
                        <a:pt x="1221194" y="1172762"/>
                        <a:pt x="1211434" y="1093385"/>
                      </a:cubicBezTo>
                      <a:cubicBezTo>
                        <a:pt x="1201675" y="1012708"/>
                        <a:pt x="1187578" y="932681"/>
                        <a:pt x="1168493" y="853522"/>
                      </a:cubicBezTo>
                      <a:cubicBezTo>
                        <a:pt x="1149625" y="775230"/>
                        <a:pt x="1125986" y="698023"/>
                        <a:pt x="1096924" y="622984"/>
                      </a:cubicBezTo>
                      <a:cubicBezTo>
                        <a:pt x="1071333" y="556837"/>
                        <a:pt x="1042489" y="490907"/>
                        <a:pt x="1005186" y="430399"/>
                      </a:cubicBezTo>
                      <a:cubicBezTo>
                        <a:pt x="972655" y="377916"/>
                        <a:pt x="934485" y="329119"/>
                        <a:pt x="892195" y="284226"/>
                      </a:cubicBezTo>
                      <a:cubicBezTo>
                        <a:pt x="848386" y="237598"/>
                        <a:pt x="800023" y="195307"/>
                        <a:pt x="748190" y="157788"/>
                      </a:cubicBezTo>
                      <a:cubicBezTo>
                        <a:pt x="696790" y="120485"/>
                        <a:pt x="641704" y="88171"/>
                        <a:pt x="583799" y="62580"/>
                      </a:cubicBezTo>
                      <a:cubicBezTo>
                        <a:pt x="526761" y="37422"/>
                        <a:pt x="467120" y="18120"/>
                        <a:pt x="405528" y="8144"/>
                      </a:cubicBezTo>
                      <a:cubicBezTo>
                        <a:pt x="344803" y="-1832"/>
                        <a:pt x="283210" y="-2916"/>
                        <a:pt x="222269" y="6409"/>
                      </a:cubicBezTo>
                      <a:cubicBezTo>
                        <a:pt x="160676" y="15952"/>
                        <a:pt x="101252" y="37205"/>
                        <a:pt x="47251" y="68435"/>
                      </a:cubicBezTo>
                      <a:cubicBezTo>
                        <a:pt x="33371" y="76460"/>
                        <a:pt x="19708" y="85135"/>
                        <a:pt x="6478" y="94460"/>
                      </a:cubicBezTo>
                      <a:cubicBezTo>
                        <a:pt x="623" y="98581"/>
                        <a:pt x="-1980" y="105955"/>
                        <a:pt x="1707" y="112244"/>
                      </a:cubicBezTo>
                      <a:cubicBezTo>
                        <a:pt x="4526" y="118100"/>
                        <a:pt x="13201" y="121136"/>
                        <a:pt x="19057" y="117015"/>
                      </a:cubicBezTo>
                      <a:lnTo>
                        <a:pt x="19057" y="1170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4" name="Freeform: Shape 323">
                  <a:extLst>
                    <a:ext uri="{FF2B5EF4-FFF2-40B4-BE49-F238E27FC236}">
                      <a16:creationId xmlns:a16="http://schemas.microsoft.com/office/drawing/2014/main" id="{CEB88D76-C2A4-CEB3-92D3-C266F8323D6A}"/>
                    </a:ext>
                  </a:extLst>
                </p:cNvPr>
                <p:cNvSpPr/>
                <p:nvPr/>
              </p:nvSpPr>
              <p:spPr>
                <a:xfrm>
                  <a:off x="4462083" y="2557584"/>
                  <a:ext cx="806744" cy="2374282"/>
                </a:xfrm>
                <a:custGeom>
                  <a:avLst/>
                  <a:gdLst>
                    <a:gd name="connsiteX0" fmla="*/ 799888 w 806744"/>
                    <a:gd name="connsiteY0" fmla="*/ 16629 h 2374282"/>
                    <a:gd name="connsiteX1" fmla="*/ 434671 w 806744"/>
                    <a:gd name="connsiteY1" fmla="*/ 171695 h 2374282"/>
                    <a:gd name="connsiteX2" fmla="*/ 291317 w 806744"/>
                    <a:gd name="connsiteY2" fmla="*/ 387268 h 2374282"/>
                    <a:gd name="connsiteX3" fmla="*/ 179193 w 806744"/>
                    <a:gd name="connsiteY3" fmla="*/ 655759 h 2374282"/>
                    <a:gd name="connsiteX4" fmla="*/ 92009 w 806744"/>
                    <a:gd name="connsiteY4" fmla="*/ 963287 h 2374282"/>
                    <a:gd name="connsiteX5" fmla="*/ 32369 w 806744"/>
                    <a:gd name="connsiteY5" fmla="*/ 1288383 h 2374282"/>
                    <a:gd name="connsiteX6" fmla="*/ 2657 w 806744"/>
                    <a:gd name="connsiteY6" fmla="*/ 1608707 h 2374282"/>
                    <a:gd name="connsiteX7" fmla="*/ 6561 w 806744"/>
                    <a:gd name="connsiteY7" fmla="*/ 1899102 h 2374282"/>
                    <a:gd name="connsiteX8" fmla="*/ 47333 w 806744"/>
                    <a:gd name="connsiteY8" fmla="*/ 2138749 h 2374282"/>
                    <a:gd name="connsiteX9" fmla="*/ 129529 w 806744"/>
                    <a:gd name="connsiteY9" fmla="*/ 2305091 h 2374282"/>
                    <a:gd name="connsiteX10" fmla="*/ 258135 w 806744"/>
                    <a:gd name="connsiteY10" fmla="*/ 2373841 h 2374282"/>
                    <a:gd name="connsiteX11" fmla="*/ 294787 w 806744"/>
                    <a:gd name="connsiteY11" fmla="*/ 2372757 h 2374282"/>
                    <a:gd name="connsiteX12" fmla="*/ 294787 w 806744"/>
                    <a:gd name="connsiteY12" fmla="*/ 2346732 h 2374282"/>
                    <a:gd name="connsiteX13" fmla="*/ 226472 w 806744"/>
                    <a:gd name="connsiteY13" fmla="*/ 2341743 h 2374282"/>
                    <a:gd name="connsiteX14" fmla="*/ 170735 w 806744"/>
                    <a:gd name="connsiteY14" fmla="*/ 2310080 h 2374282"/>
                    <a:gd name="connsiteX15" fmla="*/ 85503 w 806744"/>
                    <a:gd name="connsiteY15" fmla="*/ 2172147 h 2374282"/>
                    <a:gd name="connsiteX16" fmla="*/ 38007 w 806744"/>
                    <a:gd name="connsiteY16" fmla="*/ 1955056 h 2374282"/>
                    <a:gd name="connsiteX17" fmla="*/ 26296 w 806744"/>
                    <a:gd name="connsiteY17" fmla="*/ 1680058 h 2374282"/>
                    <a:gd name="connsiteX18" fmla="*/ 47333 w 806744"/>
                    <a:gd name="connsiteY18" fmla="*/ 1373181 h 2374282"/>
                    <a:gd name="connsiteX19" fmla="*/ 98949 w 806744"/>
                    <a:gd name="connsiteY19" fmla="*/ 1054375 h 2374282"/>
                    <a:gd name="connsiteX20" fmla="*/ 177241 w 806744"/>
                    <a:gd name="connsiteY20" fmla="*/ 746196 h 2374282"/>
                    <a:gd name="connsiteX21" fmla="*/ 278738 w 806744"/>
                    <a:gd name="connsiteY21" fmla="*/ 473150 h 2374282"/>
                    <a:gd name="connsiteX22" fmla="*/ 402357 w 806744"/>
                    <a:gd name="connsiteY22" fmla="*/ 253456 h 2374282"/>
                    <a:gd name="connsiteX23" fmla="*/ 509710 w 806744"/>
                    <a:gd name="connsiteY23" fmla="*/ 131139 h 2374282"/>
                    <a:gd name="connsiteX24" fmla="*/ 688198 w 806744"/>
                    <a:gd name="connsiteY24" fmla="*/ 28123 h 2374282"/>
                    <a:gd name="connsiteX25" fmla="*/ 786659 w 806744"/>
                    <a:gd name="connsiteY25" fmla="*/ 39184 h 2374282"/>
                    <a:gd name="connsiteX26" fmla="*/ 799888 w 806744"/>
                    <a:gd name="connsiteY26" fmla="*/ 16629 h 2374282"/>
                    <a:gd name="connsiteX27" fmla="*/ 799888 w 806744"/>
                    <a:gd name="connsiteY27" fmla="*/ 16629 h 2374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</a:cxnLst>
                  <a:rect l="l" t="t" r="r" b="b"/>
                  <a:pathLst>
                    <a:path w="806744" h="2374282">
                      <a:moveTo>
                        <a:pt x="799888" y="16629"/>
                      </a:moveTo>
                      <a:cubicBezTo>
                        <a:pt x="657619" y="-43445"/>
                        <a:pt x="522722" y="71065"/>
                        <a:pt x="434671" y="171695"/>
                      </a:cubicBezTo>
                      <a:cubicBezTo>
                        <a:pt x="377416" y="237191"/>
                        <a:pt x="331005" y="310061"/>
                        <a:pt x="291317" y="387268"/>
                      </a:cubicBezTo>
                      <a:cubicBezTo>
                        <a:pt x="247075" y="473584"/>
                        <a:pt x="210640" y="564021"/>
                        <a:pt x="179193" y="655759"/>
                      </a:cubicBezTo>
                      <a:cubicBezTo>
                        <a:pt x="144710" y="756823"/>
                        <a:pt x="116082" y="859621"/>
                        <a:pt x="92009" y="963287"/>
                      </a:cubicBezTo>
                      <a:cubicBezTo>
                        <a:pt x="67285" y="1070857"/>
                        <a:pt x="47333" y="1179295"/>
                        <a:pt x="32369" y="1288383"/>
                      </a:cubicBezTo>
                      <a:cubicBezTo>
                        <a:pt x="17621" y="1394651"/>
                        <a:pt x="7211" y="1501570"/>
                        <a:pt x="2657" y="1608707"/>
                      </a:cubicBezTo>
                      <a:cubicBezTo>
                        <a:pt x="-1464" y="1705433"/>
                        <a:pt x="-1247" y="1802593"/>
                        <a:pt x="6561" y="1899102"/>
                      </a:cubicBezTo>
                      <a:cubicBezTo>
                        <a:pt x="13067" y="1979779"/>
                        <a:pt x="24561" y="2060890"/>
                        <a:pt x="47333" y="2138749"/>
                      </a:cubicBezTo>
                      <a:cubicBezTo>
                        <a:pt x="64683" y="2197955"/>
                        <a:pt x="88973" y="2257596"/>
                        <a:pt x="129529" y="2305091"/>
                      </a:cubicBezTo>
                      <a:cubicBezTo>
                        <a:pt x="162493" y="2343695"/>
                        <a:pt x="206953" y="2369937"/>
                        <a:pt x="258135" y="2373841"/>
                      </a:cubicBezTo>
                      <a:cubicBezTo>
                        <a:pt x="270280" y="2374708"/>
                        <a:pt x="282642" y="2374275"/>
                        <a:pt x="294787" y="2372757"/>
                      </a:cubicBezTo>
                      <a:cubicBezTo>
                        <a:pt x="311270" y="2370805"/>
                        <a:pt x="311486" y="2344563"/>
                        <a:pt x="294787" y="2346732"/>
                      </a:cubicBezTo>
                      <a:cubicBezTo>
                        <a:pt x="269630" y="2349768"/>
                        <a:pt x="249243" y="2348683"/>
                        <a:pt x="226472" y="2341743"/>
                      </a:cubicBezTo>
                      <a:cubicBezTo>
                        <a:pt x="206953" y="2335671"/>
                        <a:pt x="186133" y="2323526"/>
                        <a:pt x="170735" y="2310080"/>
                      </a:cubicBezTo>
                      <a:cubicBezTo>
                        <a:pt x="129745" y="2274295"/>
                        <a:pt x="104154" y="2223113"/>
                        <a:pt x="85503" y="2172147"/>
                      </a:cubicBezTo>
                      <a:cubicBezTo>
                        <a:pt x="60345" y="2102314"/>
                        <a:pt x="46682" y="2028576"/>
                        <a:pt x="38007" y="1955056"/>
                      </a:cubicBezTo>
                      <a:cubicBezTo>
                        <a:pt x="27381" y="1863751"/>
                        <a:pt x="24778" y="1771796"/>
                        <a:pt x="26296" y="1680058"/>
                      </a:cubicBezTo>
                      <a:cubicBezTo>
                        <a:pt x="28031" y="1577477"/>
                        <a:pt x="35622" y="1475112"/>
                        <a:pt x="47333" y="1373181"/>
                      </a:cubicBezTo>
                      <a:cubicBezTo>
                        <a:pt x="60129" y="1266045"/>
                        <a:pt x="77262" y="1159776"/>
                        <a:pt x="98949" y="1054375"/>
                      </a:cubicBezTo>
                      <a:cubicBezTo>
                        <a:pt x="120420" y="950492"/>
                        <a:pt x="146228" y="847476"/>
                        <a:pt x="177241" y="746196"/>
                      </a:cubicBezTo>
                      <a:cubicBezTo>
                        <a:pt x="205868" y="653373"/>
                        <a:pt x="238833" y="561635"/>
                        <a:pt x="278738" y="473150"/>
                      </a:cubicBezTo>
                      <a:cubicBezTo>
                        <a:pt x="313438" y="396594"/>
                        <a:pt x="353126" y="321772"/>
                        <a:pt x="402357" y="253456"/>
                      </a:cubicBezTo>
                      <a:cubicBezTo>
                        <a:pt x="434021" y="209431"/>
                        <a:pt x="470239" y="168225"/>
                        <a:pt x="509710" y="131139"/>
                      </a:cubicBezTo>
                      <a:cubicBezTo>
                        <a:pt x="559591" y="84294"/>
                        <a:pt x="619232" y="40052"/>
                        <a:pt x="688198" y="28123"/>
                      </a:cubicBezTo>
                      <a:cubicBezTo>
                        <a:pt x="721163" y="22268"/>
                        <a:pt x="755646" y="26172"/>
                        <a:pt x="786659" y="39184"/>
                      </a:cubicBezTo>
                      <a:cubicBezTo>
                        <a:pt x="802057" y="45690"/>
                        <a:pt x="815286" y="23135"/>
                        <a:pt x="799888" y="16629"/>
                      </a:cubicBezTo>
                      <a:lnTo>
                        <a:pt x="799888" y="166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5" name="Freeform: Shape 324">
                  <a:extLst>
                    <a:ext uri="{FF2B5EF4-FFF2-40B4-BE49-F238E27FC236}">
                      <a16:creationId xmlns:a16="http://schemas.microsoft.com/office/drawing/2014/main" id="{2864F2D7-701E-5001-E38A-CB5A6213B0C7}"/>
                    </a:ext>
                  </a:extLst>
                </p:cNvPr>
                <p:cNvSpPr/>
                <p:nvPr/>
              </p:nvSpPr>
              <p:spPr>
                <a:xfrm>
                  <a:off x="4827268" y="3405286"/>
                  <a:ext cx="51812" cy="484371"/>
                </a:xfrm>
                <a:custGeom>
                  <a:avLst/>
                  <a:gdLst>
                    <a:gd name="connsiteX0" fmla="*/ 12448 w 51812"/>
                    <a:gd name="connsiteY0" fmla="*/ 9534 h 484371"/>
                    <a:gd name="connsiteX1" fmla="*/ 86 w 51812"/>
                    <a:gd name="connsiteY1" fmla="*/ 179997 h 484371"/>
                    <a:gd name="connsiteX2" fmla="*/ 9628 w 51812"/>
                    <a:gd name="connsiteY2" fmla="*/ 371064 h 484371"/>
                    <a:gd name="connsiteX3" fmla="*/ 26328 w 51812"/>
                    <a:gd name="connsiteY3" fmla="*/ 474947 h 484371"/>
                    <a:gd name="connsiteX4" fmla="*/ 51485 w 51812"/>
                    <a:gd name="connsiteY4" fmla="*/ 468007 h 484371"/>
                    <a:gd name="connsiteX5" fmla="*/ 28713 w 51812"/>
                    <a:gd name="connsiteY5" fmla="*/ 287350 h 484371"/>
                    <a:gd name="connsiteX6" fmla="*/ 28930 w 51812"/>
                    <a:gd name="connsiteY6" fmla="*/ 103006 h 484371"/>
                    <a:gd name="connsiteX7" fmla="*/ 37822 w 51812"/>
                    <a:gd name="connsiteY7" fmla="*/ 16474 h 484371"/>
                    <a:gd name="connsiteX8" fmla="*/ 28713 w 51812"/>
                    <a:gd name="connsiteY8" fmla="*/ 425 h 484371"/>
                    <a:gd name="connsiteX9" fmla="*/ 12448 w 51812"/>
                    <a:gd name="connsiteY9" fmla="*/ 9534 h 484371"/>
                    <a:gd name="connsiteX10" fmla="*/ 12448 w 51812"/>
                    <a:gd name="connsiteY10" fmla="*/ 9534 h 4843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1812" h="484371">
                      <a:moveTo>
                        <a:pt x="12448" y="9534"/>
                      </a:moveTo>
                      <a:cubicBezTo>
                        <a:pt x="3773" y="65921"/>
                        <a:pt x="520" y="122959"/>
                        <a:pt x="86" y="179997"/>
                      </a:cubicBezTo>
                      <a:cubicBezTo>
                        <a:pt x="-565" y="243758"/>
                        <a:pt x="2471" y="307736"/>
                        <a:pt x="9628" y="371064"/>
                      </a:cubicBezTo>
                      <a:cubicBezTo>
                        <a:pt x="13532" y="405981"/>
                        <a:pt x="18954" y="440680"/>
                        <a:pt x="26328" y="474947"/>
                      </a:cubicBezTo>
                      <a:cubicBezTo>
                        <a:pt x="29798" y="491429"/>
                        <a:pt x="54955" y="484489"/>
                        <a:pt x="51485" y="468007"/>
                      </a:cubicBezTo>
                      <a:cubicBezTo>
                        <a:pt x="38690" y="408583"/>
                        <a:pt x="32183" y="347858"/>
                        <a:pt x="28713" y="287350"/>
                      </a:cubicBezTo>
                      <a:cubicBezTo>
                        <a:pt x="25243" y="225974"/>
                        <a:pt x="25026" y="164382"/>
                        <a:pt x="28930" y="103006"/>
                      </a:cubicBezTo>
                      <a:cubicBezTo>
                        <a:pt x="30665" y="73945"/>
                        <a:pt x="33485" y="44667"/>
                        <a:pt x="37822" y="16474"/>
                      </a:cubicBezTo>
                      <a:cubicBezTo>
                        <a:pt x="38906" y="9534"/>
                        <a:pt x="36087" y="2377"/>
                        <a:pt x="28713" y="425"/>
                      </a:cubicBezTo>
                      <a:cubicBezTo>
                        <a:pt x="22424" y="-1310"/>
                        <a:pt x="13532" y="2377"/>
                        <a:pt x="12448" y="9534"/>
                      </a:cubicBezTo>
                      <a:lnTo>
                        <a:pt x="12448" y="95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6" name="Freeform: Shape 325">
                  <a:extLst>
                    <a:ext uri="{FF2B5EF4-FFF2-40B4-BE49-F238E27FC236}">
                      <a16:creationId xmlns:a16="http://schemas.microsoft.com/office/drawing/2014/main" id="{159308F1-A3BD-2476-BFE2-AB37057D4BB3}"/>
                    </a:ext>
                  </a:extLst>
                </p:cNvPr>
                <p:cNvSpPr/>
                <p:nvPr/>
              </p:nvSpPr>
              <p:spPr>
                <a:xfrm>
                  <a:off x="4832687" y="3872775"/>
                  <a:ext cx="362079" cy="292225"/>
                </a:xfrm>
                <a:custGeom>
                  <a:avLst/>
                  <a:gdLst>
                    <a:gd name="connsiteX0" fmla="*/ 21993 w 362079"/>
                    <a:gd name="connsiteY0" fmla="*/ 6590 h 292225"/>
                    <a:gd name="connsiteX1" fmla="*/ 2257 w 362079"/>
                    <a:gd name="connsiteY1" fmla="*/ 112859 h 292225"/>
                    <a:gd name="connsiteX2" fmla="*/ 49536 w 362079"/>
                    <a:gd name="connsiteY2" fmla="*/ 192018 h 292225"/>
                    <a:gd name="connsiteX3" fmla="*/ 136503 w 362079"/>
                    <a:gd name="connsiteY3" fmla="*/ 245586 h 292225"/>
                    <a:gd name="connsiteX4" fmla="*/ 240820 w 362079"/>
                    <a:gd name="connsiteY4" fmla="*/ 278117 h 292225"/>
                    <a:gd name="connsiteX5" fmla="*/ 349474 w 362079"/>
                    <a:gd name="connsiteY5" fmla="*/ 292214 h 292225"/>
                    <a:gd name="connsiteX6" fmla="*/ 349474 w 362079"/>
                    <a:gd name="connsiteY6" fmla="*/ 266189 h 292225"/>
                    <a:gd name="connsiteX7" fmla="*/ 307400 w 362079"/>
                    <a:gd name="connsiteY7" fmla="*/ 262936 h 292225"/>
                    <a:gd name="connsiteX8" fmla="*/ 262290 w 362079"/>
                    <a:gd name="connsiteY8" fmla="*/ 255996 h 292225"/>
                    <a:gd name="connsiteX9" fmla="*/ 162528 w 362079"/>
                    <a:gd name="connsiteY9" fmla="*/ 228236 h 292225"/>
                    <a:gd name="connsiteX10" fmla="*/ 118069 w 362079"/>
                    <a:gd name="connsiteY10" fmla="*/ 208067 h 292225"/>
                    <a:gd name="connsiteX11" fmla="*/ 97032 w 362079"/>
                    <a:gd name="connsiteY11" fmla="*/ 195705 h 292225"/>
                    <a:gd name="connsiteX12" fmla="*/ 87489 w 362079"/>
                    <a:gd name="connsiteY12" fmla="*/ 189199 h 292225"/>
                    <a:gd name="connsiteX13" fmla="*/ 83369 w 362079"/>
                    <a:gd name="connsiteY13" fmla="*/ 186162 h 292225"/>
                    <a:gd name="connsiteX14" fmla="*/ 80766 w 362079"/>
                    <a:gd name="connsiteY14" fmla="*/ 184210 h 292225"/>
                    <a:gd name="connsiteX15" fmla="*/ 79248 w 362079"/>
                    <a:gd name="connsiteY15" fmla="*/ 183126 h 292225"/>
                    <a:gd name="connsiteX16" fmla="*/ 79465 w 362079"/>
                    <a:gd name="connsiteY16" fmla="*/ 183343 h 292225"/>
                    <a:gd name="connsiteX17" fmla="*/ 62549 w 362079"/>
                    <a:gd name="connsiteY17" fmla="*/ 168378 h 292225"/>
                    <a:gd name="connsiteX18" fmla="*/ 48669 w 362079"/>
                    <a:gd name="connsiteY18" fmla="*/ 152980 h 292225"/>
                    <a:gd name="connsiteX19" fmla="*/ 43464 w 362079"/>
                    <a:gd name="connsiteY19" fmla="*/ 145390 h 292225"/>
                    <a:gd name="connsiteX20" fmla="*/ 38042 w 362079"/>
                    <a:gd name="connsiteY20" fmla="*/ 136064 h 292225"/>
                    <a:gd name="connsiteX21" fmla="*/ 33704 w 362079"/>
                    <a:gd name="connsiteY21" fmla="*/ 126955 h 292225"/>
                    <a:gd name="connsiteX22" fmla="*/ 32837 w 362079"/>
                    <a:gd name="connsiteY22" fmla="*/ 124787 h 292225"/>
                    <a:gd name="connsiteX23" fmla="*/ 30885 w 362079"/>
                    <a:gd name="connsiteY23" fmla="*/ 118931 h 292225"/>
                    <a:gd name="connsiteX24" fmla="*/ 27849 w 362079"/>
                    <a:gd name="connsiteY24" fmla="*/ 107437 h 292225"/>
                    <a:gd name="connsiteX25" fmla="*/ 26764 w 362079"/>
                    <a:gd name="connsiteY25" fmla="*/ 101798 h 292225"/>
                    <a:gd name="connsiteX26" fmla="*/ 26764 w 362079"/>
                    <a:gd name="connsiteY26" fmla="*/ 101798 h 292225"/>
                    <a:gd name="connsiteX27" fmla="*/ 26331 w 362079"/>
                    <a:gd name="connsiteY27" fmla="*/ 98328 h 292225"/>
                    <a:gd name="connsiteX28" fmla="*/ 26764 w 362079"/>
                    <a:gd name="connsiteY28" fmla="*/ 72737 h 292225"/>
                    <a:gd name="connsiteX29" fmla="*/ 26764 w 362079"/>
                    <a:gd name="connsiteY29" fmla="*/ 72303 h 292225"/>
                    <a:gd name="connsiteX30" fmla="*/ 27415 w 362079"/>
                    <a:gd name="connsiteY30" fmla="*/ 68399 h 292225"/>
                    <a:gd name="connsiteX31" fmla="*/ 28933 w 362079"/>
                    <a:gd name="connsiteY31" fmla="*/ 61242 h 292225"/>
                    <a:gd name="connsiteX32" fmla="*/ 32837 w 362079"/>
                    <a:gd name="connsiteY32" fmla="*/ 47146 h 292225"/>
                    <a:gd name="connsiteX33" fmla="*/ 44548 w 362079"/>
                    <a:gd name="connsiteY33" fmla="*/ 19385 h 292225"/>
                    <a:gd name="connsiteX34" fmla="*/ 21993 w 362079"/>
                    <a:gd name="connsiteY34" fmla="*/ 6590 h 292225"/>
                    <a:gd name="connsiteX35" fmla="*/ 21993 w 362079"/>
                    <a:gd name="connsiteY35" fmla="*/ 6590 h 292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362079" h="292225">
                      <a:moveTo>
                        <a:pt x="21993" y="6590"/>
                      </a:moveTo>
                      <a:cubicBezTo>
                        <a:pt x="5077" y="39338"/>
                        <a:pt x="-4683" y="75990"/>
                        <a:pt x="2257" y="112859"/>
                      </a:cubicBezTo>
                      <a:cubicBezTo>
                        <a:pt x="8113" y="143655"/>
                        <a:pt x="26547" y="170981"/>
                        <a:pt x="49536" y="192018"/>
                      </a:cubicBezTo>
                      <a:cubicBezTo>
                        <a:pt x="74910" y="215223"/>
                        <a:pt x="105273" y="232140"/>
                        <a:pt x="136503" y="245586"/>
                      </a:cubicBezTo>
                      <a:cubicBezTo>
                        <a:pt x="170118" y="259900"/>
                        <a:pt x="205252" y="270527"/>
                        <a:pt x="240820" y="278117"/>
                      </a:cubicBezTo>
                      <a:cubicBezTo>
                        <a:pt x="276604" y="285708"/>
                        <a:pt x="313039" y="290913"/>
                        <a:pt x="349474" y="292214"/>
                      </a:cubicBezTo>
                      <a:cubicBezTo>
                        <a:pt x="366390" y="292865"/>
                        <a:pt x="366173" y="266623"/>
                        <a:pt x="349474" y="266189"/>
                      </a:cubicBezTo>
                      <a:cubicBezTo>
                        <a:pt x="335377" y="265755"/>
                        <a:pt x="321497" y="264454"/>
                        <a:pt x="307400" y="262936"/>
                      </a:cubicBezTo>
                      <a:cubicBezTo>
                        <a:pt x="293303" y="261418"/>
                        <a:pt x="278556" y="259032"/>
                        <a:pt x="262290" y="255996"/>
                      </a:cubicBezTo>
                      <a:cubicBezTo>
                        <a:pt x="228458" y="249490"/>
                        <a:pt x="194842" y="240598"/>
                        <a:pt x="162528" y="228236"/>
                      </a:cubicBezTo>
                      <a:cubicBezTo>
                        <a:pt x="147130" y="222380"/>
                        <a:pt x="133467" y="216308"/>
                        <a:pt x="118069" y="208067"/>
                      </a:cubicBezTo>
                      <a:cubicBezTo>
                        <a:pt x="110912" y="204163"/>
                        <a:pt x="103755" y="200259"/>
                        <a:pt x="97032" y="195705"/>
                      </a:cubicBezTo>
                      <a:cubicBezTo>
                        <a:pt x="93779" y="193536"/>
                        <a:pt x="90525" y="191584"/>
                        <a:pt x="87489" y="189199"/>
                      </a:cubicBezTo>
                      <a:cubicBezTo>
                        <a:pt x="86188" y="188331"/>
                        <a:pt x="84670" y="187247"/>
                        <a:pt x="83369" y="186162"/>
                      </a:cubicBezTo>
                      <a:cubicBezTo>
                        <a:pt x="82501" y="185512"/>
                        <a:pt x="81634" y="184861"/>
                        <a:pt x="80766" y="184210"/>
                      </a:cubicBezTo>
                      <a:cubicBezTo>
                        <a:pt x="80332" y="183777"/>
                        <a:pt x="79682" y="183560"/>
                        <a:pt x="79248" y="183126"/>
                      </a:cubicBezTo>
                      <a:cubicBezTo>
                        <a:pt x="80115" y="183777"/>
                        <a:pt x="80115" y="183777"/>
                        <a:pt x="79465" y="183343"/>
                      </a:cubicBezTo>
                      <a:cubicBezTo>
                        <a:pt x="73609" y="178572"/>
                        <a:pt x="67754" y="173800"/>
                        <a:pt x="62549" y="168378"/>
                      </a:cubicBezTo>
                      <a:cubicBezTo>
                        <a:pt x="57777" y="163824"/>
                        <a:pt x="51705" y="156884"/>
                        <a:pt x="48669" y="152980"/>
                      </a:cubicBezTo>
                      <a:cubicBezTo>
                        <a:pt x="48018" y="152113"/>
                        <a:pt x="44982" y="147775"/>
                        <a:pt x="43464" y="145390"/>
                      </a:cubicBezTo>
                      <a:cubicBezTo>
                        <a:pt x="41512" y="142353"/>
                        <a:pt x="39560" y="139317"/>
                        <a:pt x="38042" y="136064"/>
                      </a:cubicBezTo>
                      <a:cubicBezTo>
                        <a:pt x="36524" y="133028"/>
                        <a:pt x="35006" y="129992"/>
                        <a:pt x="33704" y="126955"/>
                      </a:cubicBezTo>
                      <a:cubicBezTo>
                        <a:pt x="34789" y="129341"/>
                        <a:pt x="33270" y="125654"/>
                        <a:pt x="32837" y="124787"/>
                      </a:cubicBezTo>
                      <a:cubicBezTo>
                        <a:pt x="32186" y="122835"/>
                        <a:pt x="31319" y="120883"/>
                        <a:pt x="30885" y="118931"/>
                      </a:cubicBezTo>
                      <a:cubicBezTo>
                        <a:pt x="29584" y="115244"/>
                        <a:pt x="28716" y="111340"/>
                        <a:pt x="27849" y="107437"/>
                      </a:cubicBezTo>
                      <a:cubicBezTo>
                        <a:pt x="27415" y="105485"/>
                        <a:pt x="27198" y="103750"/>
                        <a:pt x="26764" y="101798"/>
                      </a:cubicBezTo>
                      <a:cubicBezTo>
                        <a:pt x="26331" y="99195"/>
                        <a:pt x="26764" y="101364"/>
                        <a:pt x="26764" y="101798"/>
                      </a:cubicBezTo>
                      <a:cubicBezTo>
                        <a:pt x="26547" y="100714"/>
                        <a:pt x="26547" y="99412"/>
                        <a:pt x="26331" y="98328"/>
                      </a:cubicBezTo>
                      <a:cubicBezTo>
                        <a:pt x="25463" y="89870"/>
                        <a:pt x="25680" y="81195"/>
                        <a:pt x="26764" y="72737"/>
                      </a:cubicBezTo>
                      <a:cubicBezTo>
                        <a:pt x="26981" y="70134"/>
                        <a:pt x="26981" y="71869"/>
                        <a:pt x="26764" y="72303"/>
                      </a:cubicBezTo>
                      <a:cubicBezTo>
                        <a:pt x="26981" y="71002"/>
                        <a:pt x="27198" y="69700"/>
                        <a:pt x="27415" y="68399"/>
                      </a:cubicBezTo>
                      <a:cubicBezTo>
                        <a:pt x="27849" y="66014"/>
                        <a:pt x="28282" y="63628"/>
                        <a:pt x="28933" y="61242"/>
                      </a:cubicBezTo>
                      <a:cubicBezTo>
                        <a:pt x="30017" y="56471"/>
                        <a:pt x="31319" y="51917"/>
                        <a:pt x="32837" y="47146"/>
                      </a:cubicBezTo>
                      <a:cubicBezTo>
                        <a:pt x="36090" y="36952"/>
                        <a:pt x="39777" y="28928"/>
                        <a:pt x="44548" y="19385"/>
                      </a:cubicBezTo>
                      <a:cubicBezTo>
                        <a:pt x="52355" y="4855"/>
                        <a:pt x="29800" y="-8374"/>
                        <a:pt x="21993" y="6590"/>
                      </a:cubicBezTo>
                      <a:lnTo>
                        <a:pt x="21993" y="659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7" name="Freeform: Shape 326">
                  <a:extLst>
                    <a:ext uri="{FF2B5EF4-FFF2-40B4-BE49-F238E27FC236}">
                      <a16:creationId xmlns:a16="http://schemas.microsoft.com/office/drawing/2014/main" id="{78BFD3F9-7AD6-2AC3-5D27-BECFB49D1185}"/>
                    </a:ext>
                  </a:extLst>
                </p:cNvPr>
                <p:cNvSpPr/>
                <p:nvPr/>
              </p:nvSpPr>
              <p:spPr>
                <a:xfrm>
                  <a:off x="5124866" y="2803444"/>
                  <a:ext cx="892940" cy="872817"/>
                </a:xfrm>
                <a:custGeom>
                  <a:avLst/>
                  <a:gdLst>
                    <a:gd name="connsiteX0" fmla="*/ 40 w 892940"/>
                    <a:gd name="connsiteY0" fmla="*/ 12801 h 872817"/>
                    <a:gd name="connsiteX1" fmla="*/ 64669 w 892940"/>
                    <a:gd name="connsiteY1" fmla="*/ 263075 h 872817"/>
                    <a:gd name="connsiteX2" fmla="*/ 195444 w 892940"/>
                    <a:gd name="connsiteY2" fmla="*/ 487540 h 872817"/>
                    <a:gd name="connsiteX3" fmla="*/ 373932 w 892940"/>
                    <a:gd name="connsiteY3" fmla="*/ 666895 h 872817"/>
                    <a:gd name="connsiteX4" fmla="*/ 599699 w 892940"/>
                    <a:gd name="connsiteY4" fmla="*/ 808081 h 872817"/>
                    <a:gd name="connsiteX5" fmla="*/ 849755 w 892940"/>
                    <a:gd name="connsiteY5" fmla="*/ 872493 h 872817"/>
                    <a:gd name="connsiteX6" fmla="*/ 880335 w 892940"/>
                    <a:gd name="connsiteY6" fmla="*/ 872493 h 872817"/>
                    <a:gd name="connsiteX7" fmla="*/ 880335 w 892940"/>
                    <a:gd name="connsiteY7" fmla="*/ 846468 h 872817"/>
                    <a:gd name="connsiteX8" fmla="*/ 638086 w 892940"/>
                    <a:gd name="connsiteY8" fmla="*/ 796370 h 872817"/>
                    <a:gd name="connsiteX9" fmla="*/ 414488 w 892940"/>
                    <a:gd name="connsiteY9" fmla="*/ 665594 h 872817"/>
                    <a:gd name="connsiteX10" fmla="*/ 235349 w 892940"/>
                    <a:gd name="connsiteY10" fmla="*/ 495781 h 872817"/>
                    <a:gd name="connsiteX11" fmla="*/ 101971 w 892940"/>
                    <a:gd name="connsiteY11" fmla="*/ 283461 h 872817"/>
                    <a:gd name="connsiteX12" fmla="*/ 30403 w 892940"/>
                    <a:gd name="connsiteY12" fmla="*/ 43381 h 872817"/>
                    <a:gd name="connsiteX13" fmla="*/ 26499 w 892940"/>
                    <a:gd name="connsiteY13" fmla="*/ 13018 h 872817"/>
                    <a:gd name="connsiteX14" fmla="*/ 13486 w 892940"/>
                    <a:gd name="connsiteY14" fmla="*/ 6 h 872817"/>
                    <a:gd name="connsiteX15" fmla="*/ 40 w 892940"/>
                    <a:gd name="connsiteY15" fmla="*/ 12801 h 872817"/>
                    <a:gd name="connsiteX16" fmla="*/ 40 w 892940"/>
                    <a:gd name="connsiteY16" fmla="*/ 12801 h 8728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892940" h="872817">
                      <a:moveTo>
                        <a:pt x="40" y="12801"/>
                      </a:moveTo>
                      <a:cubicBezTo>
                        <a:pt x="9583" y="98901"/>
                        <a:pt x="31270" y="183048"/>
                        <a:pt x="64669" y="263075"/>
                      </a:cubicBezTo>
                      <a:cubicBezTo>
                        <a:pt x="98068" y="343318"/>
                        <a:pt x="142093" y="418791"/>
                        <a:pt x="195444" y="487540"/>
                      </a:cubicBezTo>
                      <a:cubicBezTo>
                        <a:pt x="247277" y="554554"/>
                        <a:pt x="307785" y="614195"/>
                        <a:pt x="373932" y="666895"/>
                      </a:cubicBezTo>
                      <a:cubicBezTo>
                        <a:pt x="443332" y="722415"/>
                        <a:pt x="518804" y="770995"/>
                        <a:pt x="599699" y="808081"/>
                      </a:cubicBezTo>
                      <a:cubicBezTo>
                        <a:pt x="678424" y="843865"/>
                        <a:pt x="762789" y="869456"/>
                        <a:pt x="849755" y="872493"/>
                      </a:cubicBezTo>
                      <a:cubicBezTo>
                        <a:pt x="859949" y="872926"/>
                        <a:pt x="870142" y="872926"/>
                        <a:pt x="880335" y="872493"/>
                      </a:cubicBezTo>
                      <a:cubicBezTo>
                        <a:pt x="897034" y="872059"/>
                        <a:pt x="897251" y="845817"/>
                        <a:pt x="880335" y="846468"/>
                      </a:cubicBezTo>
                      <a:cubicBezTo>
                        <a:pt x="796838" y="848853"/>
                        <a:pt x="714642" y="828033"/>
                        <a:pt x="638086" y="796370"/>
                      </a:cubicBezTo>
                      <a:cubicBezTo>
                        <a:pt x="558276" y="763405"/>
                        <a:pt x="483454" y="717644"/>
                        <a:pt x="414488" y="665594"/>
                      </a:cubicBezTo>
                      <a:cubicBezTo>
                        <a:pt x="348775" y="615930"/>
                        <a:pt x="288050" y="559109"/>
                        <a:pt x="235349" y="495781"/>
                      </a:cubicBezTo>
                      <a:cubicBezTo>
                        <a:pt x="181781" y="431369"/>
                        <a:pt x="136888" y="359584"/>
                        <a:pt x="101971" y="283461"/>
                      </a:cubicBezTo>
                      <a:cubicBezTo>
                        <a:pt x="67054" y="207338"/>
                        <a:pt x="42765" y="126227"/>
                        <a:pt x="30403" y="43381"/>
                      </a:cubicBezTo>
                      <a:cubicBezTo>
                        <a:pt x="28885" y="33187"/>
                        <a:pt x="27583" y="23211"/>
                        <a:pt x="26499" y="13018"/>
                      </a:cubicBezTo>
                      <a:cubicBezTo>
                        <a:pt x="25631" y="6078"/>
                        <a:pt x="21077" y="6"/>
                        <a:pt x="13486" y="6"/>
                      </a:cubicBezTo>
                      <a:cubicBezTo>
                        <a:pt x="6763" y="-211"/>
                        <a:pt x="-610" y="5861"/>
                        <a:pt x="40" y="12801"/>
                      </a:cubicBezTo>
                      <a:lnTo>
                        <a:pt x="40" y="128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8" name="Freeform: Shape 327">
                  <a:extLst>
                    <a:ext uri="{FF2B5EF4-FFF2-40B4-BE49-F238E27FC236}">
                      <a16:creationId xmlns:a16="http://schemas.microsoft.com/office/drawing/2014/main" id="{6DBD8441-D5E4-EBD1-22EE-11890669B037}"/>
                    </a:ext>
                  </a:extLst>
                </p:cNvPr>
                <p:cNvSpPr/>
                <p:nvPr/>
              </p:nvSpPr>
              <p:spPr>
                <a:xfrm>
                  <a:off x="5121914" y="2582165"/>
                  <a:ext cx="156382" cy="236935"/>
                </a:xfrm>
                <a:custGeom>
                  <a:avLst/>
                  <a:gdLst>
                    <a:gd name="connsiteX0" fmla="*/ 25764 w 156382"/>
                    <a:gd name="connsiteY0" fmla="*/ 227357 h 236935"/>
                    <a:gd name="connsiteX1" fmla="*/ 152636 w 156382"/>
                    <a:gd name="connsiteY1" fmla="*/ 22410 h 236935"/>
                    <a:gd name="connsiteX2" fmla="*/ 134201 w 156382"/>
                    <a:gd name="connsiteY2" fmla="*/ 3976 h 236935"/>
                    <a:gd name="connsiteX3" fmla="*/ 606 w 156382"/>
                    <a:gd name="connsiteY3" fmla="*/ 220417 h 236935"/>
                    <a:gd name="connsiteX4" fmla="*/ 9715 w 156382"/>
                    <a:gd name="connsiteY4" fmla="*/ 236465 h 236935"/>
                    <a:gd name="connsiteX5" fmla="*/ 25764 w 156382"/>
                    <a:gd name="connsiteY5" fmla="*/ 227357 h 236935"/>
                    <a:gd name="connsiteX6" fmla="*/ 25764 w 156382"/>
                    <a:gd name="connsiteY6" fmla="*/ 227357 h 2369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6382" h="236935">
                      <a:moveTo>
                        <a:pt x="25764" y="227357"/>
                      </a:moveTo>
                      <a:cubicBezTo>
                        <a:pt x="52873" y="151017"/>
                        <a:pt x="96465" y="80749"/>
                        <a:pt x="152636" y="22410"/>
                      </a:cubicBezTo>
                      <a:cubicBezTo>
                        <a:pt x="164347" y="10265"/>
                        <a:pt x="145912" y="-8169"/>
                        <a:pt x="134201" y="3976"/>
                      </a:cubicBezTo>
                      <a:cubicBezTo>
                        <a:pt x="74778" y="65785"/>
                        <a:pt x="29234" y="139739"/>
                        <a:pt x="606" y="220417"/>
                      </a:cubicBezTo>
                      <a:cubicBezTo>
                        <a:pt x="-1779" y="227140"/>
                        <a:pt x="3209" y="234730"/>
                        <a:pt x="9715" y="236465"/>
                      </a:cubicBezTo>
                      <a:cubicBezTo>
                        <a:pt x="16872" y="238417"/>
                        <a:pt x="23378" y="234080"/>
                        <a:pt x="25764" y="227357"/>
                      </a:cubicBezTo>
                      <a:lnTo>
                        <a:pt x="25764" y="2273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9" name="Freeform: Shape 328">
                  <a:extLst>
                    <a:ext uri="{FF2B5EF4-FFF2-40B4-BE49-F238E27FC236}">
                      <a16:creationId xmlns:a16="http://schemas.microsoft.com/office/drawing/2014/main" id="{D3C09A0D-EB32-3A01-8196-9459CF7C9DBF}"/>
                    </a:ext>
                  </a:extLst>
                </p:cNvPr>
                <p:cNvSpPr/>
                <p:nvPr/>
              </p:nvSpPr>
              <p:spPr>
                <a:xfrm>
                  <a:off x="4719186" y="2792649"/>
                  <a:ext cx="426820" cy="816991"/>
                </a:xfrm>
                <a:custGeom>
                  <a:avLst/>
                  <a:gdLst>
                    <a:gd name="connsiteX0" fmla="*/ 401166 w 426820"/>
                    <a:gd name="connsiteY0" fmla="*/ 9282 h 816991"/>
                    <a:gd name="connsiteX1" fmla="*/ 280583 w 426820"/>
                    <a:gd name="connsiteY1" fmla="*/ 327004 h 816991"/>
                    <a:gd name="connsiteX2" fmla="*/ 105999 w 426820"/>
                    <a:gd name="connsiteY2" fmla="*/ 642990 h 816991"/>
                    <a:gd name="connsiteX3" fmla="*/ 1899 w 426820"/>
                    <a:gd name="connsiteY3" fmla="*/ 797405 h 816991"/>
                    <a:gd name="connsiteX4" fmla="*/ 6671 w 426820"/>
                    <a:gd name="connsiteY4" fmla="*/ 815189 h 816991"/>
                    <a:gd name="connsiteX5" fmla="*/ 24454 w 426820"/>
                    <a:gd name="connsiteY5" fmla="*/ 810418 h 816991"/>
                    <a:gd name="connsiteX6" fmla="*/ 209232 w 426820"/>
                    <a:gd name="connsiteY6" fmla="*/ 520456 h 816991"/>
                    <a:gd name="connsiteX7" fmla="*/ 367333 w 426820"/>
                    <a:gd name="connsiteY7" fmla="*/ 192975 h 816991"/>
                    <a:gd name="connsiteX8" fmla="*/ 426323 w 426820"/>
                    <a:gd name="connsiteY8" fmla="*/ 16005 h 816991"/>
                    <a:gd name="connsiteX9" fmla="*/ 401166 w 426820"/>
                    <a:gd name="connsiteY9" fmla="*/ 9282 h 816991"/>
                    <a:gd name="connsiteX10" fmla="*/ 401166 w 426820"/>
                    <a:gd name="connsiteY10" fmla="*/ 9282 h 816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426820" h="816991">
                      <a:moveTo>
                        <a:pt x="401166" y="9282"/>
                      </a:moveTo>
                      <a:cubicBezTo>
                        <a:pt x="372321" y="119021"/>
                        <a:pt x="329163" y="224856"/>
                        <a:pt x="280583" y="327004"/>
                      </a:cubicBezTo>
                      <a:cubicBezTo>
                        <a:pt x="228750" y="435658"/>
                        <a:pt x="170194" y="541059"/>
                        <a:pt x="105999" y="642990"/>
                      </a:cubicBezTo>
                      <a:cubicBezTo>
                        <a:pt x="73034" y="695474"/>
                        <a:pt x="38334" y="747090"/>
                        <a:pt x="1899" y="797405"/>
                      </a:cubicBezTo>
                      <a:cubicBezTo>
                        <a:pt x="-2221" y="803044"/>
                        <a:pt x="815" y="811936"/>
                        <a:pt x="6671" y="815189"/>
                      </a:cubicBezTo>
                      <a:cubicBezTo>
                        <a:pt x="13177" y="819093"/>
                        <a:pt x="20334" y="816273"/>
                        <a:pt x="24454" y="810418"/>
                      </a:cubicBezTo>
                      <a:cubicBezTo>
                        <a:pt x="91686" y="717595"/>
                        <a:pt x="153061" y="620218"/>
                        <a:pt x="209232" y="520456"/>
                      </a:cubicBezTo>
                      <a:cubicBezTo>
                        <a:pt x="268655" y="414838"/>
                        <a:pt x="322657" y="305750"/>
                        <a:pt x="367333" y="192975"/>
                      </a:cubicBezTo>
                      <a:cubicBezTo>
                        <a:pt x="390322" y="135070"/>
                        <a:pt x="410491" y="76297"/>
                        <a:pt x="426323" y="16005"/>
                      </a:cubicBezTo>
                      <a:cubicBezTo>
                        <a:pt x="430661" y="-43"/>
                        <a:pt x="405286" y="-6983"/>
                        <a:pt x="401166" y="9282"/>
                      </a:cubicBezTo>
                      <a:lnTo>
                        <a:pt x="401166" y="928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0" name="Freeform: Shape 329">
                  <a:extLst>
                    <a:ext uri="{FF2B5EF4-FFF2-40B4-BE49-F238E27FC236}">
                      <a16:creationId xmlns:a16="http://schemas.microsoft.com/office/drawing/2014/main" id="{052346E7-2A23-C7D8-BD0E-9888EEF5A1CD}"/>
                    </a:ext>
                  </a:extLst>
                </p:cNvPr>
                <p:cNvSpPr/>
                <p:nvPr/>
              </p:nvSpPr>
              <p:spPr>
                <a:xfrm>
                  <a:off x="4912101" y="3892988"/>
                  <a:ext cx="81563" cy="81898"/>
                </a:xfrm>
                <a:custGeom>
                  <a:avLst/>
                  <a:gdLst>
                    <a:gd name="connsiteX0" fmla="*/ 24341 w 81563"/>
                    <a:gd name="connsiteY0" fmla="*/ 75730 h 81898"/>
                    <a:gd name="connsiteX1" fmla="*/ 33883 w 81563"/>
                    <a:gd name="connsiteY1" fmla="*/ 58380 h 81898"/>
                    <a:gd name="connsiteX2" fmla="*/ 36919 w 81563"/>
                    <a:gd name="connsiteY2" fmla="*/ 54259 h 81898"/>
                    <a:gd name="connsiteX3" fmla="*/ 36703 w 81563"/>
                    <a:gd name="connsiteY3" fmla="*/ 54476 h 81898"/>
                    <a:gd name="connsiteX4" fmla="*/ 38221 w 81563"/>
                    <a:gd name="connsiteY4" fmla="*/ 52524 h 81898"/>
                    <a:gd name="connsiteX5" fmla="*/ 44944 w 81563"/>
                    <a:gd name="connsiteY5" fmla="*/ 45150 h 81898"/>
                    <a:gd name="connsiteX6" fmla="*/ 51884 w 81563"/>
                    <a:gd name="connsiteY6" fmla="*/ 38644 h 81898"/>
                    <a:gd name="connsiteX7" fmla="*/ 53836 w 81563"/>
                    <a:gd name="connsiteY7" fmla="*/ 36909 h 81898"/>
                    <a:gd name="connsiteX8" fmla="*/ 53836 w 81563"/>
                    <a:gd name="connsiteY8" fmla="*/ 36909 h 81898"/>
                    <a:gd name="connsiteX9" fmla="*/ 57956 w 81563"/>
                    <a:gd name="connsiteY9" fmla="*/ 33873 h 81898"/>
                    <a:gd name="connsiteX10" fmla="*/ 75089 w 81563"/>
                    <a:gd name="connsiteY10" fmla="*/ 24114 h 81898"/>
                    <a:gd name="connsiteX11" fmla="*/ 79861 w 81563"/>
                    <a:gd name="connsiteY11" fmla="*/ 6330 h 81898"/>
                    <a:gd name="connsiteX12" fmla="*/ 62077 w 81563"/>
                    <a:gd name="connsiteY12" fmla="*/ 1559 h 81898"/>
                    <a:gd name="connsiteX13" fmla="*/ 1786 w 81563"/>
                    <a:gd name="connsiteY13" fmla="*/ 62284 h 81898"/>
                    <a:gd name="connsiteX14" fmla="*/ 485 w 81563"/>
                    <a:gd name="connsiteY14" fmla="*/ 72260 h 81898"/>
                    <a:gd name="connsiteX15" fmla="*/ 6557 w 81563"/>
                    <a:gd name="connsiteY15" fmla="*/ 80067 h 81898"/>
                    <a:gd name="connsiteX16" fmla="*/ 24341 w 81563"/>
                    <a:gd name="connsiteY16" fmla="*/ 75730 h 81898"/>
                    <a:gd name="connsiteX17" fmla="*/ 24341 w 81563"/>
                    <a:gd name="connsiteY17" fmla="*/ 75730 h 81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81563" h="81898">
                      <a:moveTo>
                        <a:pt x="24341" y="75730"/>
                      </a:moveTo>
                      <a:cubicBezTo>
                        <a:pt x="26943" y="69657"/>
                        <a:pt x="30196" y="64019"/>
                        <a:pt x="33883" y="58380"/>
                      </a:cubicBezTo>
                      <a:cubicBezTo>
                        <a:pt x="34751" y="56862"/>
                        <a:pt x="35835" y="55560"/>
                        <a:pt x="36919" y="54259"/>
                      </a:cubicBezTo>
                      <a:cubicBezTo>
                        <a:pt x="38221" y="52307"/>
                        <a:pt x="35618" y="55777"/>
                        <a:pt x="36703" y="54476"/>
                      </a:cubicBezTo>
                      <a:cubicBezTo>
                        <a:pt x="37353" y="53825"/>
                        <a:pt x="37787" y="53175"/>
                        <a:pt x="38221" y="52524"/>
                      </a:cubicBezTo>
                      <a:cubicBezTo>
                        <a:pt x="40389" y="49922"/>
                        <a:pt x="42558" y="47536"/>
                        <a:pt x="44944" y="45150"/>
                      </a:cubicBezTo>
                      <a:cubicBezTo>
                        <a:pt x="47113" y="42982"/>
                        <a:pt x="49498" y="40813"/>
                        <a:pt x="51884" y="38644"/>
                      </a:cubicBezTo>
                      <a:cubicBezTo>
                        <a:pt x="52534" y="37994"/>
                        <a:pt x="53185" y="37560"/>
                        <a:pt x="53836" y="36909"/>
                      </a:cubicBezTo>
                      <a:cubicBezTo>
                        <a:pt x="54486" y="36475"/>
                        <a:pt x="56872" y="34957"/>
                        <a:pt x="53836" y="36909"/>
                      </a:cubicBezTo>
                      <a:cubicBezTo>
                        <a:pt x="55354" y="36042"/>
                        <a:pt x="56655" y="34957"/>
                        <a:pt x="57956" y="33873"/>
                      </a:cubicBezTo>
                      <a:cubicBezTo>
                        <a:pt x="63378" y="30186"/>
                        <a:pt x="69017" y="26933"/>
                        <a:pt x="75089" y="24114"/>
                      </a:cubicBezTo>
                      <a:cubicBezTo>
                        <a:pt x="81379" y="21294"/>
                        <a:pt x="83331" y="11752"/>
                        <a:pt x="79861" y="6330"/>
                      </a:cubicBezTo>
                      <a:cubicBezTo>
                        <a:pt x="75740" y="-176"/>
                        <a:pt x="68583" y="-1478"/>
                        <a:pt x="62077" y="1559"/>
                      </a:cubicBezTo>
                      <a:cubicBezTo>
                        <a:pt x="35835" y="13487"/>
                        <a:pt x="13497" y="35825"/>
                        <a:pt x="1786" y="62284"/>
                      </a:cubicBezTo>
                      <a:cubicBezTo>
                        <a:pt x="268" y="65537"/>
                        <a:pt x="-600" y="68790"/>
                        <a:pt x="485" y="72260"/>
                      </a:cubicBezTo>
                      <a:cubicBezTo>
                        <a:pt x="1352" y="75296"/>
                        <a:pt x="3738" y="78549"/>
                        <a:pt x="6557" y="80067"/>
                      </a:cubicBezTo>
                      <a:cubicBezTo>
                        <a:pt x="12196" y="83320"/>
                        <a:pt x="21521" y="82453"/>
                        <a:pt x="24341" y="75730"/>
                      </a:cubicBezTo>
                      <a:lnTo>
                        <a:pt x="24341" y="75730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1" name="Freeform: Shape 330">
                  <a:extLst>
                    <a:ext uri="{FF2B5EF4-FFF2-40B4-BE49-F238E27FC236}">
                      <a16:creationId xmlns:a16="http://schemas.microsoft.com/office/drawing/2014/main" id="{21F3F7E9-A475-2168-1596-F200B16CD0B4}"/>
                    </a:ext>
                  </a:extLst>
                </p:cNvPr>
                <p:cNvSpPr/>
                <p:nvPr/>
              </p:nvSpPr>
              <p:spPr>
                <a:xfrm>
                  <a:off x="4993100" y="3922740"/>
                  <a:ext cx="25211" cy="26024"/>
                </a:xfrm>
                <a:custGeom>
                  <a:avLst/>
                  <a:gdLst>
                    <a:gd name="connsiteX0" fmla="*/ 12525 w 25211"/>
                    <a:gd name="connsiteY0" fmla="*/ 26025 h 26024"/>
                    <a:gd name="connsiteX1" fmla="*/ 12525 w 25211"/>
                    <a:gd name="connsiteY1" fmla="*/ 0 h 26024"/>
                    <a:gd name="connsiteX2" fmla="*/ 12525 w 25211"/>
                    <a:gd name="connsiteY2" fmla="*/ 26025 h 26024"/>
                    <a:gd name="connsiteX3" fmla="*/ 12525 w 25211"/>
                    <a:gd name="connsiteY3" fmla="*/ 26025 h 260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5211" h="26024">
                      <a:moveTo>
                        <a:pt x="12525" y="26025"/>
                      </a:moveTo>
                      <a:cubicBezTo>
                        <a:pt x="29441" y="26025"/>
                        <a:pt x="29441" y="0"/>
                        <a:pt x="12525" y="0"/>
                      </a:cubicBezTo>
                      <a:cubicBezTo>
                        <a:pt x="-4175" y="0"/>
                        <a:pt x="-4175" y="26025"/>
                        <a:pt x="12525" y="26025"/>
                      </a:cubicBezTo>
                      <a:lnTo>
                        <a:pt x="12525" y="26025"/>
                      </a:lnTo>
                      <a:close/>
                    </a:path>
                  </a:pathLst>
                </a:custGeom>
                <a:solidFill>
                  <a:srgbClr val="F96291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2" name="Freeform: Shape 331">
                  <a:extLst>
                    <a:ext uri="{FF2B5EF4-FFF2-40B4-BE49-F238E27FC236}">
                      <a16:creationId xmlns:a16="http://schemas.microsoft.com/office/drawing/2014/main" id="{430C8768-C6D7-192E-7EC4-1B508BA539E0}"/>
                    </a:ext>
                  </a:extLst>
                </p:cNvPr>
                <p:cNvSpPr/>
                <p:nvPr/>
              </p:nvSpPr>
              <p:spPr>
                <a:xfrm>
                  <a:off x="5986170" y="4123251"/>
                  <a:ext cx="179146" cy="126122"/>
                </a:xfrm>
                <a:custGeom>
                  <a:avLst/>
                  <a:gdLst>
                    <a:gd name="connsiteX0" fmla="*/ 12525 w 179146"/>
                    <a:gd name="connsiteY0" fmla="*/ 28942 h 126122"/>
                    <a:gd name="connsiteX1" fmla="*/ 88214 w 179146"/>
                    <a:gd name="connsiteY1" fmla="*/ 27641 h 126122"/>
                    <a:gd name="connsiteX2" fmla="*/ 125516 w 179146"/>
                    <a:gd name="connsiteY2" fmla="*/ 26991 h 126122"/>
                    <a:gd name="connsiteX3" fmla="*/ 143517 w 179146"/>
                    <a:gd name="connsiteY3" fmla="*/ 26557 h 126122"/>
                    <a:gd name="connsiteX4" fmla="*/ 153710 w 179146"/>
                    <a:gd name="connsiteY4" fmla="*/ 26340 h 126122"/>
                    <a:gd name="connsiteX5" fmla="*/ 157831 w 179146"/>
                    <a:gd name="connsiteY5" fmla="*/ 26340 h 126122"/>
                    <a:gd name="connsiteX6" fmla="*/ 155662 w 179146"/>
                    <a:gd name="connsiteY6" fmla="*/ 25472 h 126122"/>
                    <a:gd name="connsiteX7" fmla="*/ 152409 w 179146"/>
                    <a:gd name="connsiteY7" fmla="*/ 19617 h 126122"/>
                    <a:gd name="connsiteX8" fmla="*/ 152192 w 179146"/>
                    <a:gd name="connsiteY8" fmla="*/ 39136 h 126122"/>
                    <a:gd name="connsiteX9" fmla="*/ 151324 w 179146"/>
                    <a:gd name="connsiteY9" fmla="*/ 62992 h 126122"/>
                    <a:gd name="connsiteX10" fmla="*/ 150457 w 179146"/>
                    <a:gd name="connsiteY10" fmla="*/ 84679 h 126122"/>
                    <a:gd name="connsiteX11" fmla="*/ 146553 w 179146"/>
                    <a:gd name="connsiteY11" fmla="*/ 93354 h 126122"/>
                    <a:gd name="connsiteX12" fmla="*/ 127902 w 179146"/>
                    <a:gd name="connsiteY12" fmla="*/ 95306 h 126122"/>
                    <a:gd name="connsiteX13" fmla="*/ 104479 w 179146"/>
                    <a:gd name="connsiteY13" fmla="*/ 96824 h 126122"/>
                    <a:gd name="connsiteX14" fmla="*/ 55249 w 179146"/>
                    <a:gd name="connsiteY14" fmla="*/ 100077 h 126122"/>
                    <a:gd name="connsiteX15" fmla="*/ 42236 w 179146"/>
                    <a:gd name="connsiteY15" fmla="*/ 113090 h 126122"/>
                    <a:gd name="connsiteX16" fmla="*/ 55249 w 179146"/>
                    <a:gd name="connsiteY16" fmla="*/ 126102 h 126122"/>
                    <a:gd name="connsiteX17" fmla="*/ 133107 w 179146"/>
                    <a:gd name="connsiteY17" fmla="*/ 120897 h 126122"/>
                    <a:gd name="connsiteX18" fmla="*/ 166723 w 179146"/>
                    <a:gd name="connsiteY18" fmla="*/ 110921 h 126122"/>
                    <a:gd name="connsiteX19" fmla="*/ 176699 w 179146"/>
                    <a:gd name="connsiteY19" fmla="*/ 80559 h 126122"/>
                    <a:gd name="connsiteX20" fmla="*/ 178000 w 179146"/>
                    <a:gd name="connsiteY20" fmla="*/ 43039 h 126122"/>
                    <a:gd name="connsiteX21" fmla="*/ 173446 w 179146"/>
                    <a:gd name="connsiteY21" fmla="*/ 6387 h 126122"/>
                    <a:gd name="connsiteX22" fmla="*/ 139396 w 179146"/>
                    <a:gd name="connsiteY22" fmla="*/ 532 h 126122"/>
                    <a:gd name="connsiteX23" fmla="*/ 99708 w 179146"/>
                    <a:gd name="connsiteY23" fmla="*/ 1182 h 126122"/>
                    <a:gd name="connsiteX24" fmla="*/ 12525 w 179146"/>
                    <a:gd name="connsiteY24" fmla="*/ 2701 h 126122"/>
                    <a:gd name="connsiteX25" fmla="*/ 12525 w 179146"/>
                    <a:gd name="connsiteY25" fmla="*/ 28942 h 126122"/>
                    <a:gd name="connsiteX26" fmla="*/ 12525 w 179146"/>
                    <a:gd name="connsiteY26" fmla="*/ 28942 h 126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</a:cxnLst>
                  <a:rect l="l" t="t" r="r" b="b"/>
                  <a:pathLst>
                    <a:path w="179146" h="126122">
                      <a:moveTo>
                        <a:pt x="12525" y="28942"/>
                      </a:moveTo>
                      <a:cubicBezTo>
                        <a:pt x="37682" y="28509"/>
                        <a:pt x="63056" y="28075"/>
                        <a:pt x="88214" y="27641"/>
                      </a:cubicBezTo>
                      <a:cubicBezTo>
                        <a:pt x="100576" y="27424"/>
                        <a:pt x="112938" y="27207"/>
                        <a:pt x="125516" y="26991"/>
                      </a:cubicBezTo>
                      <a:cubicBezTo>
                        <a:pt x="131589" y="26774"/>
                        <a:pt x="137444" y="26774"/>
                        <a:pt x="143517" y="26557"/>
                      </a:cubicBezTo>
                      <a:cubicBezTo>
                        <a:pt x="146987" y="26557"/>
                        <a:pt x="150457" y="26340"/>
                        <a:pt x="153710" y="26340"/>
                      </a:cubicBezTo>
                      <a:cubicBezTo>
                        <a:pt x="155011" y="26340"/>
                        <a:pt x="156529" y="26340"/>
                        <a:pt x="157831" y="26340"/>
                      </a:cubicBezTo>
                      <a:cubicBezTo>
                        <a:pt x="156963" y="26123"/>
                        <a:pt x="156312" y="25689"/>
                        <a:pt x="155662" y="25472"/>
                      </a:cubicBezTo>
                      <a:cubicBezTo>
                        <a:pt x="154577" y="23521"/>
                        <a:pt x="153493" y="21569"/>
                        <a:pt x="152409" y="19617"/>
                      </a:cubicBezTo>
                      <a:cubicBezTo>
                        <a:pt x="154361" y="24388"/>
                        <a:pt x="152409" y="33714"/>
                        <a:pt x="152192" y="39136"/>
                      </a:cubicBezTo>
                      <a:cubicBezTo>
                        <a:pt x="151975" y="47160"/>
                        <a:pt x="151541" y="54967"/>
                        <a:pt x="151324" y="62992"/>
                      </a:cubicBezTo>
                      <a:cubicBezTo>
                        <a:pt x="151108" y="70149"/>
                        <a:pt x="150891" y="77305"/>
                        <a:pt x="150457" y="84679"/>
                      </a:cubicBezTo>
                      <a:cubicBezTo>
                        <a:pt x="150240" y="88366"/>
                        <a:pt x="150240" y="91836"/>
                        <a:pt x="146553" y="93354"/>
                      </a:cubicBezTo>
                      <a:cubicBezTo>
                        <a:pt x="140914" y="95523"/>
                        <a:pt x="133758" y="94872"/>
                        <a:pt x="127902" y="95306"/>
                      </a:cubicBezTo>
                      <a:cubicBezTo>
                        <a:pt x="120094" y="95740"/>
                        <a:pt x="112287" y="96390"/>
                        <a:pt x="104479" y="96824"/>
                      </a:cubicBezTo>
                      <a:cubicBezTo>
                        <a:pt x="87997" y="97909"/>
                        <a:pt x="71514" y="98993"/>
                        <a:pt x="55249" y="100077"/>
                      </a:cubicBezTo>
                      <a:cubicBezTo>
                        <a:pt x="48309" y="100511"/>
                        <a:pt x="42236" y="105716"/>
                        <a:pt x="42236" y="113090"/>
                      </a:cubicBezTo>
                      <a:cubicBezTo>
                        <a:pt x="42236" y="119813"/>
                        <a:pt x="48309" y="126536"/>
                        <a:pt x="55249" y="126102"/>
                      </a:cubicBezTo>
                      <a:cubicBezTo>
                        <a:pt x="81274" y="124367"/>
                        <a:pt x="107082" y="122632"/>
                        <a:pt x="133107" y="120897"/>
                      </a:cubicBezTo>
                      <a:cubicBezTo>
                        <a:pt x="144818" y="120030"/>
                        <a:pt x="157831" y="119596"/>
                        <a:pt x="166723" y="110921"/>
                      </a:cubicBezTo>
                      <a:cubicBezTo>
                        <a:pt x="174964" y="102680"/>
                        <a:pt x="176265" y="91619"/>
                        <a:pt x="176699" y="80559"/>
                      </a:cubicBezTo>
                      <a:cubicBezTo>
                        <a:pt x="177133" y="67980"/>
                        <a:pt x="177566" y="55618"/>
                        <a:pt x="178000" y="43039"/>
                      </a:cubicBezTo>
                      <a:cubicBezTo>
                        <a:pt x="178434" y="31979"/>
                        <a:pt x="182121" y="15279"/>
                        <a:pt x="173446" y="6387"/>
                      </a:cubicBezTo>
                      <a:cubicBezTo>
                        <a:pt x="164987" y="-2288"/>
                        <a:pt x="150457" y="315"/>
                        <a:pt x="139396" y="532"/>
                      </a:cubicBezTo>
                      <a:cubicBezTo>
                        <a:pt x="126167" y="749"/>
                        <a:pt x="112938" y="966"/>
                        <a:pt x="99708" y="1182"/>
                      </a:cubicBezTo>
                      <a:cubicBezTo>
                        <a:pt x="70647" y="1616"/>
                        <a:pt x="41586" y="2267"/>
                        <a:pt x="12525" y="2701"/>
                      </a:cubicBezTo>
                      <a:cubicBezTo>
                        <a:pt x="-4175" y="3134"/>
                        <a:pt x="-4175" y="29376"/>
                        <a:pt x="12525" y="28942"/>
                      </a:cubicBezTo>
                      <a:lnTo>
                        <a:pt x="12525" y="289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3" name="Freeform: Shape 332">
                  <a:extLst>
                    <a:ext uri="{FF2B5EF4-FFF2-40B4-BE49-F238E27FC236}">
                      <a16:creationId xmlns:a16="http://schemas.microsoft.com/office/drawing/2014/main" id="{F64FAC83-5308-E8C3-9611-79A720BB0FE9}"/>
                    </a:ext>
                  </a:extLst>
                </p:cNvPr>
                <p:cNvSpPr/>
                <p:nvPr/>
              </p:nvSpPr>
              <p:spPr>
                <a:xfrm>
                  <a:off x="6237614" y="4098345"/>
                  <a:ext cx="156876" cy="110380"/>
                </a:xfrm>
                <a:custGeom>
                  <a:avLst/>
                  <a:gdLst>
                    <a:gd name="connsiteX0" fmla="*/ 25233 w 156876"/>
                    <a:gd name="connsiteY0" fmla="*/ 43439 h 110380"/>
                    <a:gd name="connsiteX1" fmla="*/ 127381 w 156876"/>
                    <a:gd name="connsiteY1" fmla="*/ 25655 h 110380"/>
                    <a:gd name="connsiteX2" fmla="*/ 111333 w 156876"/>
                    <a:gd name="connsiteY2" fmla="*/ 16546 h 110380"/>
                    <a:gd name="connsiteX3" fmla="*/ 121743 w 156876"/>
                    <a:gd name="connsiteY3" fmla="*/ 51029 h 110380"/>
                    <a:gd name="connsiteX4" fmla="*/ 126948 w 156876"/>
                    <a:gd name="connsiteY4" fmla="*/ 68163 h 110380"/>
                    <a:gd name="connsiteX5" fmla="*/ 129116 w 156876"/>
                    <a:gd name="connsiteY5" fmla="*/ 75536 h 110380"/>
                    <a:gd name="connsiteX6" fmla="*/ 130635 w 156876"/>
                    <a:gd name="connsiteY6" fmla="*/ 80524 h 110380"/>
                    <a:gd name="connsiteX7" fmla="*/ 131285 w 156876"/>
                    <a:gd name="connsiteY7" fmla="*/ 79440 h 110380"/>
                    <a:gd name="connsiteX8" fmla="*/ 136056 w 156876"/>
                    <a:gd name="connsiteY8" fmla="*/ 74669 h 110380"/>
                    <a:gd name="connsiteX9" fmla="*/ 120875 w 156876"/>
                    <a:gd name="connsiteY9" fmla="*/ 76621 h 110380"/>
                    <a:gd name="connsiteX10" fmla="*/ 100489 w 156876"/>
                    <a:gd name="connsiteY10" fmla="*/ 78356 h 110380"/>
                    <a:gd name="connsiteX11" fmla="*/ 57114 w 156876"/>
                    <a:gd name="connsiteY11" fmla="*/ 82043 h 110380"/>
                    <a:gd name="connsiteX12" fmla="*/ 36728 w 156876"/>
                    <a:gd name="connsiteY12" fmla="*/ 83778 h 110380"/>
                    <a:gd name="connsiteX13" fmla="*/ 32824 w 156876"/>
                    <a:gd name="connsiteY13" fmla="*/ 85079 h 110380"/>
                    <a:gd name="connsiteX14" fmla="*/ 33041 w 156876"/>
                    <a:gd name="connsiteY14" fmla="*/ 80091 h 110380"/>
                    <a:gd name="connsiteX15" fmla="*/ 25450 w 156876"/>
                    <a:gd name="connsiteY15" fmla="*/ 36716 h 110380"/>
                    <a:gd name="connsiteX16" fmla="*/ 9402 w 156876"/>
                    <a:gd name="connsiteY16" fmla="*/ 27607 h 110380"/>
                    <a:gd name="connsiteX17" fmla="*/ 293 w 156876"/>
                    <a:gd name="connsiteY17" fmla="*/ 43656 h 110380"/>
                    <a:gd name="connsiteX18" fmla="*/ 7016 w 156876"/>
                    <a:gd name="connsiteY18" fmla="*/ 81826 h 110380"/>
                    <a:gd name="connsiteX19" fmla="*/ 22848 w 156876"/>
                    <a:gd name="connsiteY19" fmla="*/ 108718 h 110380"/>
                    <a:gd name="connsiteX20" fmla="*/ 58198 w 156876"/>
                    <a:gd name="connsiteY20" fmla="*/ 108068 h 110380"/>
                    <a:gd name="connsiteX21" fmla="*/ 95067 w 156876"/>
                    <a:gd name="connsiteY21" fmla="*/ 104814 h 110380"/>
                    <a:gd name="connsiteX22" fmla="*/ 131936 w 156876"/>
                    <a:gd name="connsiteY22" fmla="*/ 101561 h 110380"/>
                    <a:gd name="connsiteX23" fmla="*/ 156876 w 156876"/>
                    <a:gd name="connsiteY23" fmla="*/ 81609 h 110380"/>
                    <a:gd name="connsiteX24" fmla="*/ 152539 w 156876"/>
                    <a:gd name="connsiteY24" fmla="*/ 63391 h 110380"/>
                    <a:gd name="connsiteX25" fmla="*/ 147334 w 156876"/>
                    <a:gd name="connsiteY25" fmla="*/ 46258 h 110380"/>
                    <a:gd name="connsiteX26" fmla="*/ 136056 w 156876"/>
                    <a:gd name="connsiteY26" fmla="*/ 9390 h 110380"/>
                    <a:gd name="connsiteX27" fmla="*/ 120008 w 156876"/>
                    <a:gd name="connsiteY27" fmla="*/ 281 h 110380"/>
                    <a:gd name="connsiteX28" fmla="*/ 17860 w 156876"/>
                    <a:gd name="connsiteY28" fmla="*/ 18065 h 110380"/>
                    <a:gd name="connsiteX29" fmla="*/ 8751 w 156876"/>
                    <a:gd name="connsiteY29" fmla="*/ 34113 h 110380"/>
                    <a:gd name="connsiteX30" fmla="*/ 25233 w 156876"/>
                    <a:gd name="connsiteY30" fmla="*/ 43439 h 110380"/>
                    <a:gd name="connsiteX31" fmla="*/ 25233 w 156876"/>
                    <a:gd name="connsiteY31" fmla="*/ 43439 h 1103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56876" h="110380">
                      <a:moveTo>
                        <a:pt x="25233" y="43439"/>
                      </a:moveTo>
                      <a:cubicBezTo>
                        <a:pt x="59283" y="37583"/>
                        <a:pt x="93332" y="31511"/>
                        <a:pt x="127381" y="25655"/>
                      </a:cubicBezTo>
                      <a:cubicBezTo>
                        <a:pt x="121960" y="22619"/>
                        <a:pt x="116755" y="19583"/>
                        <a:pt x="111333" y="16546"/>
                      </a:cubicBezTo>
                      <a:cubicBezTo>
                        <a:pt x="114803" y="28041"/>
                        <a:pt x="118273" y="39535"/>
                        <a:pt x="121743" y="51029"/>
                      </a:cubicBezTo>
                      <a:cubicBezTo>
                        <a:pt x="123478" y="56668"/>
                        <a:pt x="125213" y="62524"/>
                        <a:pt x="126948" y="68163"/>
                      </a:cubicBezTo>
                      <a:cubicBezTo>
                        <a:pt x="127598" y="70548"/>
                        <a:pt x="128466" y="73151"/>
                        <a:pt x="129116" y="75536"/>
                      </a:cubicBezTo>
                      <a:cubicBezTo>
                        <a:pt x="129550" y="77271"/>
                        <a:pt x="130201" y="78789"/>
                        <a:pt x="130635" y="80524"/>
                      </a:cubicBezTo>
                      <a:cubicBezTo>
                        <a:pt x="131285" y="83561"/>
                        <a:pt x="131502" y="83127"/>
                        <a:pt x="131285" y="79440"/>
                      </a:cubicBezTo>
                      <a:cubicBezTo>
                        <a:pt x="132803" y="77922"/>
                        <a:pt x="134321" y="76404"/>
                        <a:pt x="136056" y="74669"/>
                      </a:cubicBezTo>
                      <a:cubicBezTo>
                        <a:pt x="133020" y="76838"/>
                        <a:pt x="125213" y="76187"/>
                        <a:pt x="120875" y="76621"/>
                      </a:cubicBezTo>
                      <a:cubicBezTo>
                        <a:pt x="114152" y="77271"/>
                        <a:pt x="107212" y="77705"/>
                        <a:pt x="100489" y="78356"/>
                      </a:cubicBezTo>
                      <a:cubicBezTo>
                        <a:pt x="85958" y="79657"/>
                        <a:pt x="71645" y="80741"/>
                        <a:pt x="57114" y="82043"/>
                      </a:cubicBezTo>
                      <a:cubicBezTo>
                        <a:pt x="50391" y="82693"/>
                        <a:pt x="43451" y="83127"/>
                        <a:pt x="36728" y="83778"/>
                      </a:cubicBezTo>
                      <a:cubicBezTo>
                        <a:pt x="34993" y="83994"/>
                        <a:pt x="30222" y="82910"/>
                        <a:pt x="32824" y="85079"/>
                      </a:cubicBezTo>
                      <a:cubicBezTo>
                        <a:pt x="35643" y="87248"/>
                        <a:pt x="33475" y="81826"/>
                        <a:pt x="33041" y="80091"/>
                      </a:cubicBezTo>
                      <a:cubicBezTo>
                        <a:pt x="30438" y="65560"/>
                        <a:pt x="28053" y="51246"/>
                        <a:pt x="25450" y="36716"/>
                      </a:cubicBezTo>
                      <a:cubicBezTo>
                        <a:pt x="24149" y="29776"/>
                        <a:pt x="15691" y="25872"/>
                        <a:pt x="9402" y="27607"/>
                      </a:cubicBezTo>
                      <a:cubicBezTo>
                        <a:pt x="2028" y="29559"/>
                        <a:pt x="-1008" y="36716"/>
                        <a:pt x="293" y="43656"/>
                      </a:cubicBezTo>
                      <a:cubicBezTo>
                        <a:pt x="2462" y="56451"/>
                        <a:pt x="4630" y="69030"/>
                        <a:pt x="7016" y="81826"/>
                      </a:cubicBezTo>
                      <a:cubicBezTo>
                        <a:pt x="8968" y="92669"/>
                        <a:pt x="10920" y="104598"/>
                        <a:pt x="22848" y="108718"/>
                      </a:cubicBezTo>
                      <a:cubicBezTo>
                        <a:pt x="33475" y="112405"/>
                        <a:pt x="47138" y="108935"/>
                        <a:pt x="58198" y="108068"/>
                      </a:cubicBezTo>
                      <a:cubicBezTo>
                        <a:pt x="70560" y="106983"/>
                        <a:pt x="82922" y="105899"/>
                        <a:pt x="95067" y="104814"/>
                      </a:cubicBezTo>
                      <a:cubicBezTo>
                        <a:pt x="107429" y="103730"/>
                        <a:pt x="119791" y="102862"/>
                        <a:pt x="131936" y="101561"/>
                      </a:cubicBezTo>
                      <a:cubicBezTo>
                        <a:pt x="143864" y="100477"/>
                        <a:pt x="156876" y="96356"/>
                        <a:pt x="156876" y="81609"/>
                      </a:cubicBezTo>
                      <a:cubicBezTo>
                        <a:pt x="156876" y="75319"/>
                        <a:pt x="154274" y="69247"/>
                        <a:pt x="152539" y="63391"/>
                      </a:cubicBezTo>
                      <a:cubicBezTo>
                        <a:pt x="150804" y="57753"/>
                        <a:pt x="149069" y="51897"/>
                        <a:pt x="147334" y="46258"/>
                      </a:cubicBezTo>
                      <a:cubicBezTo>
                        <a:pt x="143647" y="33896"/>
                        <a:pt x="139960" y="21751"/>
                        <a:pt x="136056" y="9390"/>
                      </a:cubicBezTo>
                      <a:cubicBezTo>
                        <a:pt x="133888" y="2233"/>
                        <a:pt x="127164" y="-1020"/>
                        <a:pt x="120008" y="281"/>
                      </a:cubicBezTo>
                      <a:cubicBezTo>
                        <a:pt x="85958" y="6136"/>
                        <a:pt x="51909" y="12209"/>
                        <a:pt x="17860" y="18065"/>
                      </a:cubicBezTo>
                      <a:cubicBezTo>
                        <a:pt x="10920" y="19366"/>
                        <a:pt x="7016" y="27824"/>
                        <a:pt x="8751" y="34113"/>
                      </a:cubicBezTo>
                      <a:cubicBezTo>
                        <a:pt x="11136" y="41704"/>
                        <a:pt x="18077" y="44740"/>
                        <a:pt x="25233" y="43439"/>
                      </a:cubicBezTo>
                      <a:lnTo>
                        <a:pt x="25233" y="434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4" name="Freeform: Shape 333">
                  <a:extLst>
                    <a:ext uri="{FF2B5EF4-FFF2-40B4-BE49-F238E27FC236}">
                      <a16:creationId xmlns:a16="http://schemas.microsoft.com/office/drawing/2014/main" id="{1B24AAD2-317C-8071-6A5F-BDD013658FCD}"/>
                    </a:ext>
                  </a:extLst>
                </p:cNvPr>
                <p:cNvSpPr/>
                <p:nvPr/>
              </p:nvSpPr>
              <p:spPr>
                <a:xfrm>
                  <a:off x="6449360" y="3972707"/>
                  <a:ext cx="209924" cy="162484"/>
                </a:xfrm>
                <a:custGeom>
                  <a:avLst/>
                  <a:gdLst>
                    <a:gd name="connsiteX0" fmla="*/ 19736 w 209924"/>
                    <a:gd name="connsiteY0" fmla="*/ 110737 h 162484"/>
                    <a:gd name="connsiteX1" fmla="*/ 159620 w 209924"/>
                    <a:gd name="connsiteY1" fmla="*/ 25505 h 162484"/>
                    <a:gd name="connsiteX2" fmla="*/ 141836 w 209924"/>
                    <a:gd name="connsiteY2" fmla="*/ 20734 h 162484"/>
                    <a:gd name="connsiteX3" fmla="*/ 176102 w 209924"/>
                    <a:gd name="connsiteY3" fmla="*/ 68013 h 162484"/>
                    <a:gd name="connsiteX4" fmla="*/ 183910 w 209924"/>
                    <a:gd name="connsiteY4" fmla="*/ 79073 h 162484"/>
                    <a:gd name="connsiteX5" fmla="*/ 184343 w 209924"/>
                    <a:gd name="connsiteY5" fmla="*/ 74953 h 162484"/>
                    <a:gd name="connsiteX6" fmla="*/ 179789 w 209924"/>
                    <a:gd name="connsiteY6" fmla="*/ 77339 h 162484"/>
                    <a:gd name="connsiteX7" fmla="*/ 153981 w 209924"/>
                    <a:gd name="connsiteY7" fmla="*/ 89267 h 162484"/>
                    <a:gd name="connsiteX8" fmla="*/ 102365 w 209924"/>
                    <a:gd name="connsiteY8" fmla="*/ 113123 h 162484"/>
                    <a:gd name="connsiteX9" fmla="*/ 76557 w 209924"/>
                    <a:gd name="connsiteY9" fmla="*/ 125051 h 162484"/>
                    <a:gd name="connsiteX10" fmla="*/ 62460 w 209924"/>
                    <a:gd name="connsiteY10" fmla="*/ 131557 h 162484"/>
                    <a:gd name="connsiteX11" fmla="*/ 50965 w 209924"/>
                    <a:gd name="connsiteY11" fmla="*/ 136545 h 162484"/>
                    <a:gd name="connsiteX12" fmla="*/ 57472 w 209924"/>
                    <a:gd name="connsiteY12" fmla="*/ 138280 h 162484"/>
                    <a:gd name="connsiteX13" fmla="*/ 52484 w 209924"/>
                    <a:gd name="connsiteY13" fmla="*/ 131774 h 162484"/>
                    <a:gd name="connsiteX14" fmla="*/ 45544 w 209924"/>
                    <a:gd name="connsiteY14" fmla="*/ 122448 h 162484"/>
                    <a:gd name="connsiteX15" fmla="*/ 31881 w 209924"/>
                    <a:gd name="connsiteY15" fmla="*/ 103580 h 162484"/>
                    <a:gd name="connsiteX16" fmla="*/ 14097 w 209924"/>
                    <a:gd name="connsiteY16" fmla="*/ 98809 h 162484"/>
                    <a:gd name="connsiteX17" fmla="*/ 9326 w 209924"/>
                    <a:gd name="connsiteY17" fmla="*/ 116593 h 162484"/>
                    <a:gd name="connsiteX18" fmla="*/ 28411 w 209924"/>
                    <a:gd name="connsiteY18" fmla="*/ 142618 h 162484"/>
                    <a:gd name="connsiteX19" fmla="*/ 54869 w 209924"/>
                    <a:gd name="connsiteY19" fmla="*/ 162353 h 162484"/>
                    <a:gd name="connsiteX20" fmla="*/ 69834 w 209924"/>
                    <a:gd name="connsiteY20" fmla="*/ 156715 h 162484"/>
                    <a:gd name="connsiteX21" fmla="*/ 85015 w 209924"/>
                    <a:gd name="connsiteY21" fmla="*/ 149558 h 162484"/>
                    <a:gd name="connsiteX22" fmla="*/ 114293 w 209924"/>
                    <a:gd name="connsiteY22" fmla="*/ 135895 h 162484"/>
                    <a:gd name="connsiteX23" fmla="*/ 174150 w 209924"/>
                    <a:gd name="connsiteY23" fmla="*/ 108135 h 162484"/>
                    <a:gd name="connsiteX24" fmla="*/ 207332 w 209924"/>
                    <a:gd name="connsiteY24" fmla="*/ 67145 h 162484"/>
                    <a:gd name="connsiteX25" fmla="*/ 186512 w 209924"/>
                    <a:gd name="connsiteY25" fmla="*/ 37217 h 162484"/>
                    <a:gd name="connsiteX26" fmla="*/ 164391 w 209924"/>
                    <a:gd name="connsiteY26" fmla="*/ 6637 h 162484"/>
                    <a:gd name="connsiteX27" fmla="*/ 146607 w 209924"/>
                    <a:gd name="connsiteY27" fmla="*/ 1866 h 162484"/>
                    <a:gd name="connsiteX28" fmla="*/ 6723 w 209924"/>
                    <a:gd name="connsiteY28" fmla="*/ 87098 h 162484"/>
                    <a:gd name="connsiteX29" fmla="*/ 19736 w 209924"/>
                    <a:gd name="connsiteY29" fmla="*/ 110737 h 162484"/>
                    <a:gd name="connsiteX30" fmla="*/ 19736 w 209924"/>
                    <a:gd name="connsiteY30" fmla="*/ 110737 h 1624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</a:cxnLst>
                  <a:rect l="l" t="t" r="r" b="b"/>
                  <a:pathLst>
                    <a:path w="209924" h="162484">
                      <a:moveTo>
                        <a:pt x="19736" y="110737"/>
                      </a:moveTo>
                      <a:cubicBezTo>
                        <a:pt x="68532" y="86230"/>
                        <a:pt x="115377" y="57603"/>
                        <a:pt x="159620" y="25505"/>
                      </a:cubicBezTo>
                      <a:cubicBezTo>
                        <a:pt x="153764" y="23987"/>
                        <a:pt x="147692" y="22469"/>
                        <a:pt x="141836" y="20734"/>
                      </a:cubicBezTo>
                      <a:cubicBezTo>
                        <a:pt x="153330" y="36566"/>
                        <a:pt x="164608" y="52398"/>
                        <a:pt x="176102" y="68013"/>
                      </a:cubicBezTo>
                      <a:cubicBezTo>
                        <a:pt x="176970" y="69097"/>
                        <a:pt x="183476" y="79073"/>
                        <a:pt x="183910" y="79073"/>
                      </a:cubicBezTo>
                      <a:cubicBezTo>
                        <a:pt x="191283" y="76688"/>
                        <a:pt x="184777" y="75170"/>
                        <a:pt x="184343" y="74953"/>
                      </a:cubicBezTo>
                      <a:cubicBezTo>
                        <a:pt x="183910" y="74736"/>
                        <a:pt x="180223" y="77122"/>
                        <a:pt x="179789" y="77339"/>
                      </a:cubicBezTo>
                      <a:cubicBezTo>
                        <a:pt x="171331" y="81459"/>
                        <a:pt x="162656" y="85363"/>
                        <a:pt x="153981" y="89267"/>
                      </a:cubicBezTo>
                      <a:cubicBezTo>
                        <a:pt x="136848" y="97291"/>
                        <a:pt x="119498" y="105315"/>
                        <a:pt x="102365" y="113123"/>
                      </a:cubicBezTo>
                      <a:cubicBezTo>
                        <a:pt x="93690" y="117027"/>
                        <a:pt x="85232" y="121147"/>
                        <a:pt x="76557" y="125051"/>
                      </a:cubicBezTo>
                      <a:cubicBezTo>
                        <a:pt x="71786" y="127220"/>
                        <a:pt x="67231" y="129388"/>
                        <a:pt x="62460" y="131557"/>
                      </a:cubicBezTo>
                      <a:cubicBezTo>
                        <a:pt x="59207" y="133075"/>
                        <a:pt x="53134" y="136762"/>
                        <a:pt x="50965" y="136545"/>
                      </a:cubicBezTo>
                      <a:cubicBezTo>
                        <a:pt x="53134" y="137196"/>
                        <a:pt x="55303" y="137630"/>
                        <a:pt x="57472" y="138280"/>
                      </a:cubicBezTo>
                      <a:cubicBezTo>
                        <a:pt x="55303" y="137196"/>
                        <a:pt x="53785" y="133726"/>
                        <a:pt x="52484" y="131774"/>
                      </a:cubicBezTo>
                      <a:cubicBezTo>
                        <a:pt x="50098" y="128738"/>
                        <a:pt x="47929" y="125485"/>
                        <a:pt x="45544" y="122448"/>
                      </a:cubicBezTo>
                      <a:cubicBezTo>
                        <a:pt x="40989" y="116159"/>
                        <a:pt x="36435" y="109870"/>
                        <a:pt x="31881" y="103580"/>
                      </a:cubicBezTo>
                      <a:cubicBezTo>
                        <a:pt x="27760" y="97942"/>
                        <a:pt x="20603" y="95122"/>
                        <a:pt x="14097" y="98809"/>
                      </a:cubicBezTo>
                      <a:cubicBezTo>
                        <a:pt x="8458" y="102062"/>
                        <a:pt x="5205" y="110954"/>
                        <a:pt x="9326" y="116593"/>
                      </a:cubicBezTo>
                      <a:cubicBezTo>
                        <a:pt x="15615" y="125268"/>
                        <a:pt x="21904" y="133943"/>
                        <a:pt x="28411" y="142618"/>
                      </a:cubicBezTo>
                      <a:cubicBezTo>
                        <a:pt x="35134" y="151943"/>
                        <a:pt x="41423" y="163871"/>
                        <a:pt x="54869" y="162353"/>
                      </a:cubicBezTo>
                      <a:cubicBezTo>
                        <a:pt x="60074" y="161703"/>
                        <a:pt x="65062" y="158883"/>
                        <a:pt x="69834" y="156715"/>
                      </a:cubicBezTo>
                      <a:cubicBezTo>
                        <a:pt x="74822" y="154329"/>
                        <a:pt x="80027" y="151943"/>
                        <a:pt x="85015" y="149558"/>
                      </a:cubicBezTo>
                      <a:cubicBezTo>
                        <a:pt x="94774" y="145003"/>
                        <a:pt x="104534" y="140449"/>
                        <a:pt x="114293" y="135895"/>
                      </a:cubicBezTo>
                      <a:cubicBezTo>
                        <a:pt x="134245" y="126569"/>
                        <a:pt x="154198" y="117460"/>
                        <a:pt x="174150" y="108135"/>
                      </a:cubicBezTo>
                      <a:cubicBezTo>
                        <a:pt x="190416" y="100544"/>
                        <a:pt x="218610" y="91002"/>
                        <a:pt x="207332" y="67145"/>
                      </a:cubicBezTo>
                      <a:cubicBezTo>
                        <a:pt x="202344" y="56518"/>
                        <a:pt x="193452" y="46759"/>
                        <a:pt x="186512" y="37217"/>
                      </a:cubicBezTo>
                      <a:cubicBezTo>
                        <a:pt x="179139" y="27024"/>
                        <a:pt x="171765" y="16830"/>
                        <a:pt x="164391" y="6637"/>
                      </a:cubicBezTo>
                      <a:cubicBezTo>
                        <a:pt x="160487" y="1432"/>
                        <a:pt x="152680" y="-2471"/>
                        <a:pt x="146607" y="1866"/>
                      </a:cubicBezTo>
                      <a:cubicBezTo>
                        <a:pt x="102365" y="33964"/>
                        <a:pt x="55520" y="62591"/>
                        <a:pt x="6723" y="87098"/>
                      </a:cubicBezTo>
                      <a:cubicBezTo>
                        <a:pt x="-8458" y="95556"/>
                        <a:pt x="4771" y="118111"/>
                        <a:pt x="19736" y="110737"/>
                      </a:cubicBezTo>
                      <a:lnTo>
                        <a:pt x="19736" y="1107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5" name="Freeform: Shape 334">
                  <a:extLst>
                    <a:ext uri="{FF2B5EF4-FFF2-40B4-BE49-F238E27FC236}">
                      <a16:creationId xmlns:a16="http://schemas.microsoft.com/office/drawing/2014/main" id="{1DA53AC7-F03D-8948-2818-4A9DF273CB56}"/>
                    </a:ext>
                  </a:extLst>
                </p:cNvPr>
                <p:cNvSpPr/>
                <p:nvPr/>
              </p:nvSpPr>
              <p:spPr>
                <a:xfrm>
                  <a:off x="6019291" y="4015339"/>
                  <a:ext cx="36611" cy="113971"/>
                </a:xfrm>
                <a:custGeom>
                  <a:avLst/>
                  <a:gdLst>
                    <a:gd name="connsiteX0" fmla="*/ 7 w 36611"/>
                    <a:gd name="connsiteY0" fmla="*/ 2826 h 113971"/>
                    <a:gd name="connsiteX1" fmla="*/ 24513 w 36611"/>
                    <a:gd name="connsiteY1" fmla="*/ 110830 h 113971"/>
                    <a:gd name="connsiteX2" fmla="*/ 36225 w 36611"/>
                    <a:gd name="connsiteY2" fmla="*/ 105842 h 113971"/>
                    <a:gd name="connsiteX3" fmla="*/ 5428 w 36611"/>
                    <a:gd name="connsiteY3" fmla="*/ 1959 h 113971"/>
                    <a:gd name="connsiteX4" fmla="*/ 7 w 36611"/>
                    <a:gd name="connsiteY4" fmla="*/ 2826 h 113971"/>
                    <a:gd name="connsiteX5" fmla="*/ 7 w 36611"/>
                    <a:gd name="connsiteY5" fmla="*/ 2826 h 11397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6611" h="113971">
                      <a:moveTo>
                        <a:pt x="7" y="2826"/>
                      </a:moveTo>
                      <a:cubicBezTo>
                        <a:pt x="2175" y="39695"/>
                        <a:pt x="8465" y="77431"/>
                        <a:pt x="24513" y="110830"/>
                      </a:cubicBezTo>
                      <a:cubicBezTo>
                        <a:pt x="27550" y="117336"/>
                        <a:pt x="38827" y="112782"/>
                        <a:pt x="36225" y="105842"/>
                      </a:cubicBezTo>
                      <a:cubicBezTo>
                        <a:pt x="23429" y="71359"/>
                        <a:pt x="11067" y="38611"/>
                        <a:pt x="5428" y="1959"/>
                      </a:cubicBezTo>
                      <a:cubicBezTo>
                        <a:pt x="4995" y="-1077"/>
                        <a:pt x="-210" y="-427"/>
                        <a:pt x="7" y="2826"/>
                      </a:cubicBezTo>
                      <a:lnTo>
                        <a:pt x="7" y="28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6" name="Freeform: Shape 335">
                  <a:extLst>
                    <a:ext uri="{FF2B5EF4-FFF2-40B4-BE49-F238E27FC236}">
                      <a16:creationId xmlns:a16="http://schemas.microsoft.com/office/drawing/2014/main" id="{27C6D462-8148-E613-C1ED-BCA8D41104B1}"/>
                    </a:ext>
                  </a:extLst>
                </p:cNvPr>
                <p:cNvSpPr/>
                <p:nvPr/>
              </p:nvSpPr>
              <p:spPr>
                <a:xfrm>
                  <a:off x="6076172" y="4053300"/>
                  <a:ext cx="17864" cy="80104"/>
                </a:xfrm>
                <a:custGeom>
                  <a:avLst/>
                  <a:gdLst>
                    <a:gd name="connsiteX0" fmla="*/ 4718 w 17864"/>
                    <a:gd name="connsiteY0" fmla="*/ 2601 h 80104"/>
                    <a:gd name="connsiteX1" fmla="*/ 597 w 17864"/>
                    <a:gd name="connsiteY1" fmla="*/ 41422 h 80104"/>
                    <a:gd name="connsiteX2" fmla="*/ 4934 w 17864"/>
                    <a:gd name="connsiteY2" fmla="*/ 76989 h 80104"/>
                    <a:gd name="connsiteX3" fmla="*/ 16646 w 17864"/>
                    <a:gd name="connsiteY3" fmla="*/ 75471 h 80104"/>
                    <a:gd name="connsiteX4" fmla="*/ 14260 w 17864"/>
                    <a:gd name="connsiteY4" fmla="*/ 41422 h 80104"/>
                    <a:gd name="connsiteX5" fmla="*/ 11874 w 17864"/>
                    <a:gd name="connsiteY5" fmla="*/ 3685 h 80104"/>
                    <a:gd name="connsiteX6" fmla="*/ 4718 w 17864"/>
                    <a:gd name="connsiteY6" fmla="*/ 2601 h 80104"/>
                    <a:gd name="connsiteX7" fmla="*/ 4718 w 17864"/>
                    <a:gd name="connsiteY7" fmla="*/ 2601 h 801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864" h="80104">
                      <a:moveTo>
                        <a:pt x="4718" y="2601"/>
                      </a:moveTo>
                      <a:cubicBezTo>
                        <a:pt x="2549" y="15397"/>
                        <a:pt x="1031" y="28409"/>
                        <a:pt x="597" y="41422"/>
                      </a:cubicBezTo>
                      <a:cubicBezTo>
                        <a:pt x="163" y="53350"/>
                        <a:pt x="-1789" y="66362"/>
                        <a:pt x="4934" y="76989"/>
                      </a:cubicBezTo>
                      <a:cubicBezTo>
                        <a:pt x="7971" y="81760"/>
                        <a:pt x="15128" y="80893"/>
                        <a:pt x="16646" y="75471"/>
                      </a:cubicBezTo>
                      <a:cubicBezTo>
                        <a:pt x="19899" y="64410"/>
                        <a:pt x="15778" y="52699"/>
                        <a:pt x="14260" y="41422"/>
                      </a:cubicBezTo>
                      <a:cubicBezTo>
                        <a:pt x="12742" y="28843"/>
                        <a:pt x="12091" y="16264"/>
                        <a:pt x="11874" y="3685"/>
                      </a:cubicBezTo>
                      <a:cubicBezTo>
                        <a:pt x="12091" y="-435"/>
                        <a:pt x="5585" y="-1519"/>
                        <a:pt x="4718" y="2601"/>
                      </a:cubicBezTo>
                      <a:lnTo>
                        <a:pt x="4718" y="260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7" name="Freeform: Shape 336">
                  <a:extLst>
                    <a:ext uri="{FF2B5EF4-FFF2-40B4-BE49-F238E27FC236}">
                      <a16:creationId xmlns:a16="http://schemas.microsoft.com/office/drawing/2014/main" id="{124DB3ED-B408-72D1-C817-799C6E946F67}"/>
                    </a:ext>
                  </a:extLst>
                </p:cNvPr>
                <p:cNvSpPr/>
                <p:nvPr/>
              </p:nvSpPr>
              <p:spPr>
                <a:xfrm>
                  <a:off x="6071128" y="4221867"/>
                  <a:ext cx="36752" cy="172363"/>
                </a:xfrm>
                <a:custGeom>
                  <a:avLst/>
                  <a:gdLst>
                    <a:gd name="connsiteX0" fmla="*/ 29281 w 36752"/>
                    <a:gd name="connsiteY0" fmla="*/ 169974 h 172363"/>
                    <a:gd name="connsiteX1" fmla="*/ 18220 w 36752"/>
                    <a:gd name="connsiteY1" fmla="*/ 4715 h 172363"/>
                    <a:gd name="connsiteX2" fmla="*/ 3 w 36752"/>
                    <a:gd name="connsiteY2" fmla="*/ 9703 h 172363"/>
                    <a:gd name="connsiteX3" fmla="*/ 14099 w 36752"/>
                    <a:gd name="connsiteY3" fmla="*/ 81923 h 172363"/>
                    <a:gd name="connsiteX4" fmla="*/ 22774 w 36752"/>
                    <a:gd name="connsiteY4" fmla="*/ 169106 h 172363"/>
                    <a:gd name="connsiteX5" fmla="*/ 29281 w 36752"/>
                    <a:gd name="connsiteY5" fmla="*/ 169974 h 172363"/>
                    <a:gd name="connsiteX6" fmla="*/ 29281 w 36752"/>
                    <a:gd name="connsiteY6" fmla="*/ 169974 h 17236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752" h="172363">
                      <a:moveTo>
                        <a:pt x="29281" y="169974"/>
                      </a:moveTo>
                      <a:cubicBezTo>
                        <a:pt x="39040" y="120743"/>
                        <a:pt x="42727" y="50476"/>
                        <a:pt x="18220" y="4715"/>
                      </a:cubicBezTo>
                      <a:cubicBezTo>
                        <a:pt x="13666" y="-3743"/>
                        <a:pt x="-214" y="-56"/>
                        <a:pt x="3" y="9703"/>
                      </a:cubicBezTo>
                      <a:cubicBezTo>
                        <a:pt x="870" y="33993"/>
                        <a:pt x="9979" y="58066"/>
                        <a:pt x="14099" y="81923"/>
                      </a:cubicBezTo>
                      <a:cubicBezTo>
                        <a:pt x="18871" y="110550"/>
                        <a:pt x="20822" y="140045"/>
                        <a:pt x="22774" y="169106"/>
                      </a:cubicBezTo>
                      <a:cubicBezTo>
                        <a:pt x="22991" y="172576"/>
                        <a:pt x="28630" y="173877"/>
                        <a:pt x="29281" y="169974"/>
                      </a:cubicBezTo>
                      <a:lnTo>
                        <a:pt x="29281" y="16997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8" name="Freeform: Shape 337">
                  <a:extLst>
                    <a:ext uri="{FF2B5EF4-FFF2-40B4-BE49-F238E27FC236}">
                      <a16:creationId xmlns:a16="http://schemas.microsoft.com/office/drawing/2014/main" id="{D86AAF49-C61B-6244-749F-9EE47FE5F84B}"/>
                    </a:ext>
                  </a:extLst>
                </p:cNvPr>
                <p:cNvSpPr/>
                <p:nvPr/>
              </p:nvSpPr>
              <p:spPr>
                <a:xfrm>
                  <a:off x="6120600" y="4242348"/>
                  <a:ext cx="54693" cy="85081"/>
                </a:xfrm>
                <a:custGeom>
                  <a:avLst/>
                  <a:gdLst>
                    <a:gd name="connsiteX0" fmla="*/ 194 w 54693"/>
                    <a:gd name="connsiteY0" fmla="*/ 4620 h 85081"/>
                    <a:gd name="connsiteX1" fmla="*/ 18846 w 54693"/>
                    <a:gd name="connsiteY1" fmla="*/ 39536 h 85081"/>
                    <a:gd name="connsiteX2" fmla="*/ 35979 w 54693"/>
                    <a:gd name="connsiteY2" fmla="*/ 79875 h 85081"/>
                    <a:gd name="connsiteX3" fmla="*/ 54413 w 54693"/>
                    <a:gd name="connsiteY3" fmla="*/ 72068 h 85081"/>
                    <a:gd name="connsiteX4" fmla="*/ 34461 w 54693"/>
                    <a:gd name="connsiteY4" fmla="*/ 30211 h 85081"/>
                    <a:gd name="connsiteX5" fmla="*/ 5400 w 54693"/>
                    <a:gd name="connsiteY5" fmla="*/ 282 h 85081"/>
                    <a:gd name="connsiteX6" fmla="*/ 194 w 54693"/>
                    <a:gd name="connsiteY6" fmla="*/ 4620 h 85081"/>
                    <a:gd name="connsiteX7" fmla="*/ 194 w 54693"/>
                    <a:gd name="connsiteY7" fmla="*/ 4620 h 850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54693" h="85081">
                      <a:moveTo>
                        <a:pt x="194" y="4620"/>
                      </a:moveTo>
                      <a:cubicBezTo>
                        <a:pt x="4098" y="16981"/>
                        <a:pt x="12990" y="28042"/>
                        <a:pt x="18846" y="39536"/>
                      </a:cubicBezTo>
                      <a:cubicBezTo>
                        <a:pt x="25569" y="52549"/>
                        <a:pt x="30340" y="66429"/>
                        <a:pt x="35979" y="79875"/>
                      </a:cubicBezTo>
                      <a:cubicBezTo>
                        <a:pt x="40750" y="90719"/>
                        <a:pt x="57016" y="82911"/>
                        <a:pt x="54413" y="72068"/>
                      </a:cubicBezTo>
                      <a:cubicBezTo>
                        <a:pt x="50726" y="56886"/>
                        <a:pt x="43353" y="43223"/>
                        <a:pt x="34461" y="30211"/>
                      </a:cubicBezTo>
                      <a:cubicBezTo>
                        <a:pt x="27087" y="19150"/>
                        <a:pt x="17761" y="6138"/>
                        <a:pt x="5400" y="282"/>
                      </a:cubicBezTo>
                      <a:cubicBezTo>
                        <a:pt x="2797" y="-802"/>
                        <a:pt x="-890" y="1366"/>
                        <a:pt x="194" y="4620"/>
                      </a:cubicBezTo>
                      <a:lnTo>
                        <a:pt x="194" y="462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39" name="Freeform: Shape 338">
                  <a:extLst>
                    <a:ext uri="{FF2B5EF4-FFF2-40B4-BE49-F238E27FC236}">
                      <a16:creationId xmlns:a16="http://schemas.microsoft.com/office/drawing/2014/main" id="{39091C1F-0E6A-85FD-0E58-EFF3C3BA7C4E}"/>
                    </a:ext>
                  </a:extLst>
                </p:cNvPr>
                <p:cNvSpPr/>
                <p:nvPr/>
              </p:nvSpPr>
              <p:spPr>
                <a:xfrm>
                  <a:off x="6303886" y="4047203"/>
                  <a:ext cx="22072" cy="65064"/>
                </a:xfrm>
                <a:custGeom>
                  <a:avLst/>
                  <a:gdLst>
                    <a:gd name="connsiteX0" fmla="*/ 3638 w 22072"/>
                    <a:gd name="connsiteY0" fmla="*/ 2842 h 65064"/>
                    <a:gd name="connsiteX1" fmla="*/ 385 w 22072"/>
                    <a:gd name="connsiteY1" fmla="*/ 29084 h 65064"/>
                    <a:gd name="connsiteX2" fmla="*/ 4289 w 22072"/>
                    <a:gd name="connsiteY2" fmla="*/ 58579 h 65064"/>
                    <a:gd name="connsiteX3" fmla="*/ 22073 w 22072"/>
                    <a:gd name="connsiteY3" fmla="*/ 56193 h 65064"/>
                    <a:gd name="connsiteX4" fmla="*/ 20555 w 22072"/>
                    <a:gd name="connsiteY4" fmla="*/ 26265 h 65064"/>
                    <a:gd name="connsiteX5" fmla="*/ 12964 w 22072"/>
                    <a:gd name="connsiteY5" fmla="*/ 1541 h 65064"/>
                    <a:gd name="connsiteX6" fmla="*/ 3638 w 22072"/>
                    <a:gd name="connsiteY6" fmla="*/ 2842 h 65064"/>
                    <a:gd name="connsiteX7" fmla="*/ 3638 w 22072"/>
                    <a:gd name="connsiteY7" fmla="*/ 2842 h 650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2072" h="65064">
                      <a:moveTo>
                        <a:pt x="3638" y="2842"/>
                      </a:moveTo>
                      <a:cubicBezTo>
                        <a:pt x="-1350" y="9782"/>
                        <a:pt x="168" y="20843"/>
                        <a:pt x="385" y="29084"/>
                      </a:cubicBezTo>
                      <a:cubicBezTo>
                        <a:pt x="819" y="39060"/>
                        <a:pt x="2554" y="48820"/>
                        <a:pt x="4289" y="58579"/>
                      </a:cubicBezTo>
                      <a:cubicBezTo>
                        <a:pt x="6024" y="68772"/>
                        <a:pt x="22073" y="66170"/>
                        <a:pt x="22073" y="56193"/>
                      </a:cubicBezTo>
                      <a:cubicBezTo>
                        <a:pt x="22073" y="46217"/>
                        <a:pt x="22073" y="36241"/>
                        <a:pt x="20555" y="26265"/>
                      </a:cubicBezTo>
                      <a:cubicBezTo>
                        <a:pt x="19470" y="17807"/>
                        <a:pt x="19036" y="7830"/>
                        <a:pt x="12964" y="1541"/>
                      </a:cubicBezTo>
                      <a:cubicBezTo>
                        <a:pt x="9928" y="-1062"/>
                        <a:pt x="5807" y="-194"/>
                        <a:pt x="3638" y="2842"/>
                      </a:cubicBezTo>
                      <a:lnTo>
                        <a:pt x="3638" y="2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0" name="Freeform: Shape 339">
                  <a:extLst>
                    <a:ext uri="{FF2B5EF4-FFF2-40B4-BE49-F238E27FC236}">
                      <a16:creationId xmlns:a16="http://schemas.microsoft.com/office/drawing/2014/main" id="{5EBFC515-E3C0-9F1C-C6A1-8020A9F35EDE}"/>
                    </a:ext>
                  </a:extLst>
                </p:cNvPr>
                <p:cNvSpPr/>
                <p:nvPr/>
              </p:nvSpPr>
              <p:spPr>
                <a:xfrm>
                  <a:off x="6277788" y="4064251"/>
                  <a:ext cx="8819" cy="34916"/>
                </a:xfrm>
                <a:custGeom>
                  <a:avLst/>
                  <a:gdLst>
                    <a:gd name="connsiteX0" fmla="*/ 24 w 8819"/>
                    <a:gd name="connsiteY0" fmla="*/ 4229 h 34916"/>
                    <a:gd name="connsiteX1" fmla="*/ 675 w 8819"/>
                    <a:gd name="connsiteY1" fmla="*/ 31338 h 34916"/>
                    <a:gd name="connsiteX2" fmla="*/ 8048 w 8819"/>
                    <a:gd name="connsiteY2" fmla="*/ 31338 h 34916"/>
                    <a:gd name="connsiteX3" fmla="*/ 8699 w 8819"/>
                    <a:gd name="connsiteY3" fmla="*/ 4229 h 34916"/>
                    <a:gd name="connsiteX4" fmla="*/ 24 w 8819"/>
                    <a:gd name="connsiteY4" fmla="*/ 4229 h 34916"/>
                    <a:gd name="connsiteX5" fmla="*/ 24 w 8819"/>
                    <a:gd name="connsiteY5" fmla="*/ 4229 h 3491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819" h="34916">
                      <a:moveTo>
                        <a:pt x="24" y="4229"/>
                      </a:moveTo>
                      <a:cubicBezTo>
                        <a:pt x="24" y="13338"/>
                        <a:pt x="-193" y="22230"/>
                        <a:pt x="675" y="31338"/>
                      </a:cubicBezTo>
                      <a:cubicBezTo>
                        <a:pt x="1108" y="36110"/>
                        <a:pt x="7615" y="36110"/>
                        <a:pt x="8048" y="31338"/>
                      </a:cubicBezTo>
                      <a:cubicBezTo>
                        <a:pt x="8916" y="22230"/>
                        <a:pt x="8916" y="13338"/>
                        <a:pt x="8699" y="4229"/>
                      </a:cubicBezTo>
                      <a:cubicBezTo>
                        <a:pt x="8699" y="-1410"/>
                        <a:pt x="24" y="-1410"/>
                        <a:pt x="24" y="4229"/>
                      </a:cubicBezTo>
                      <a:lnTo>
                        <a:pt x="24" y="42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1" name="Freeform: Shape 340">
                  <a:extLst>
                    <a:ext uri="{FF2B5EF4-FFF2-40B4-BE49-F238E27FC236}">
                      <a16:creationId xmlns:a16="http://schemas.microsoft.com/office/drawing/2014/main" id="{3D597ABB-8FA9-1BC3-FC0B-899A70690D24}"/>
                    </a:ext>
                  </a:extLst>
                </p:cNvPr>
                <p:cNvSpPr/>
                <p:nvPr/>
              </p:nvSpPr>
              <p:spPr>
                <a:xfrm>
                  <a:off x="6617308" y="4102277"/>
                  <a:ext cx="191205" cy="82045"/>
                </a:xfrm>
                <a:custGeom>
                  <a:avLst/>
                  <a:gdLst>
                    <a:gd name="connsiteX0" fmla="*/ 1214 w 191205"/>
                    <a:gd name="connsiteY0" fmla="*/ 5457 h 82045"/>
                    <a:gd name="connsiteX1" fmla="*/ 83193 w 191205"/>
                    <a:gd name="connsiteY1" fmla="*/ 46446 h 82045"/>
                    <a:gd name="connsiteX2" fmla="*/ 178401 w 191205"/>
                    <a:gd name="connsiteY2" fmla="*/ 81580 h 82045"/>
                    <a:gd name="connsiteX3" fmla="*/ 184040 w 191205"/>
                    <a:gd name="connsiteY3" fmla="*/ 61411 h 82045"/>
                    <a:gd name="connsiteX4" fmla="*/ 93820 w 191205"/>
                    <a:gd name="connsiteY4" fmla="*/ 31048 h 82045"/>
                    <a:gd name="connsiteX5" fmla="*/ 4467 w 191205"/>
                    <a:gd name="connsiteY5" fmla="*/ 35 h 82045"/>
                    <a:gd name="connsiteX6" fmla="*/ 1214 w 191205"/>
                    <a:gd name="connsiteY6" fmla="*/ 5457 h 82045"/>
                    <a:gd name="connsiteX7" fmla="*/ 1214 w 191205"/>
                    <a:gd name="connsiteY7" fmla="*/ 5457 h 8204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91205" h="82045">
                      <a:moveTo>
                        <a:pt x="1214" y="5457"/>
                      </a:moveTo>
                      <a:cubicBezTo>
                        <a:pt x="24637" y="24325"/>
                        <a:pt x="55650" y="34952"/>
                        <a:pt x="83193" y="46446"/>
                      </a:cubicBezTo>
                      <a:cubicBezTo>
                        <a:pt x="114423" y="59459"/>
                        <a:pt x="145870" y="72471"/>
                        <a:pt x="178401" y="81580"/>
                      </a:cubicBezTo>
                      <a:cubicBezTo>
                        <a:pt x="191630" y="85267"/>
                        <a:pt x="196401" y="65965"/>
                        <a:pt x="184040" y="61411"/>
                      </a:cubicBezTo>
                      <a:cubicBezTo>
                        <a:pt x="154328" y="50350"/>
                        <a:pt x="123748" y="41675"/>
                        <a:pt x="93820" y="31048"/>
                      </a:cubicBezTo>
                      <a:cubicBezTo>
                        <a:pt x="64758" y="20638"/>
                        <a:pt x="34830" y="5023"/>
                        <a:pt x="4467" y="35"/>
                      </a:cubicBezTo>
                      <a:cubicBezTo>
                        <a:pt x="1431" y="-399"/>
                        <a:pt x="-1822" y="3288"/>
                        <a:pt x="1214" y="5457"/>
                      </a:cubicBezTo>
                      <a:lnTo>
                        <a:pt x="1214" y="54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2" name="Freeform: Shape 341">
                  <a:extLst>
                    <a:ext uri="{FF2B5EF4-FFF2-40B4-BE49-F238E27FC236}">
                      <a16:creationId xmlns:a16="http://schemas.microsoft.com/office/drawing/2014/main" id="{ADF3109C-0D21-7D6F-DE02-E115FD0753F3}"/>
                    </a:ext>
                  </a:extLst>
                </p:cNvPr>
                <p:cNvSpPr/>
                <p:nvPr/>
              </p:nvSpPr>
              <p:spPr>
                <a:xfrm>
                  <a:off x="6638366" y="4055684"/>
                  <a:ext cx="111270" cy="18896"/>
                </a:xfrm>
                <a:custGeom>
                  <a:avLst/>
                  <a:gdLst>
                    <a:gd name="connsiteX0" fmla="*/ 4880 w 111270"/>
                    <a:gd name="connsiteY0" fmla="*/ 9976 h 18896"/>
                    <a:gd name="connsiteX1" fmla="*/ 105726 w 111270"/>
                    <a:gd name="connsiteY1" fmla="*/ 18868 h 18896"/>
                    <a:gd name="connsiteX2" fmla="*/ 107244 w 111270"/>
                    <a:gd name="connsiteY2" fmla="*/ 7591 h 18896"/>
                    <a:gd name="connsiteX3" fmla="*/ 4880 w 111270"/>
                    <a:gd name="connsiteY3" fmla="*/ 0 h 18896"/>
                    <a:gd name="connsiteX4" fmla="*/ 4880 w 111270"/>
                    <a:gd name="connsiteY4" fmla="*/ 9976 h 18896"/>
                    <a:gd name="connsiteX5" fmla="*/ 4880 w 111270"/>
                    <a:gd name="connsiteY5" fmla="*/ 9976 h 188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1270" h="18896">
                      <a:moveTo>
                        <a:pt x="4880" y="9976"/>
                      </a:moveTo>
                      <a:cubicBezTo>
                        <a:pt x="38712" y="11061"/>
                        <a:pt x="72111" y="14964"/>
                        <a:pt x="105726" y="18868"/>
                      </a:cubicBezTo>
                      <a:cubicBezTo>
                        <a:pt x="112016" y="19519"/>
                        <a:pt x="113534" y="8675"/>
                        <a:pt x="107244" y="7591"/>
                      </a:cubicBezTo>
                      <a:cubicBezTo>
                        <a:pt x="73412" y="1952"/>
                        <a:pt x="39146" y="217"/>
                        <a:pt x="4880" y="0"/>
                      </a:cubicBezTo>
                      <a:cubicBezTo>
                        <a:pt x="-1627" y="0"/>
                        <a:pt x="-1627" y="9759"/>
                        <a:pt x="4880" y="9976"/>
                      </a:cubicBezTo>
                      <a:lnTo>
                        <a:pt x="4880" y="997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3" name="Freeform: Shape 342">
                  <a:extLst>
                    <a:ext uri="{FF2B5EF4-FFF2-40B4-BE49-F238E27FC236}">
                      <a16:creationId xmlns:a16="http://schemas.microsoft.com/office/drawing/2014/main" id="{22772158-EB93-9F64-9E8A-5D019E8937C9}"/>
                    </a:ext>
                  </a:extLst>
                </p:cNvPr>
                <p:cNvSpPr/>
                <p:nvPr/>
              </p:nvSpPr>
              <p:spPr>
                <a:xfrm>
                  <a:off x="6338733" y="3644330"/>
                  <a:ext cx="50340" cy="202748"/>
                </a:xfrm>
                <a:custGeom>
                  <a:avLst/>
                  <a:gdLst>
                    <a:gd name="connsiteX0" fmla="*/ 50335 w 50340"/>
                    <a:gd name="connsiteY0" fmla="*/ 190142 h 202748"/>
                    <a:gd name="connsiteX1" fmla="*/ 25612 w 50340"/>
                    <a:gd name="connsiteY1" fmla="*/ 9269 h 202748"/>
                    <a:gd name="connsiteX2" fmla="*/ 454 w 50340"/>
                    <a:gd name="connsiteY2" fmla="*/ 16209 h 202748"/>
                    <a:gd name="connsiteX3" fmla="*/ 24311 w 50340"/>
                    <a:gd name="connsiteY3" fmla="*/ 190142 h 202748"/>
                    <a:gd name="connsiteX4" fmla="*/ 50335 w 50340"/>
                    <a:gd name="connsiteY4" fmla="*/ 190142 h 202748"/>
                    <a:gd name="connsiteX5" fmla="*/ 50335 w 50340"/>
                    <a:gd name="connsiteY5" fmla="*/ 190142 h 2027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0340" h="202748">
                      <a:moveTo>
                        <a:pt x="50335" y="190142"/>
                      </a:moveTo>
                      <a:cubicBezTo>
                        <a:pt x="48601" y="129200"/>
                        <a:pt x="40359" y="68476"/>
                        <a:pt x="25612" y="9269"/>
                      </a:cubicBezTo>
                      <a:cubicBezTo>
                        <a:pt x="21491" y="-6997"/>
                        <a:pt x="-3666" y="-57"/>
                        <a:pt x="454" y="16209"/>
                      </a:cubicBezTo>
                      <a:cubicBezTo>
                        <a:pt x="14768" y="73247"/>
                        <a:pt x="22576" y="131369"/>
                        <a:pt x="24311" y="190142"/>
                      </a:cubicBezTo>
                      <a:cubicBezTo>
                        <a:pt x="24744" y="206842"/>
                        <a:pt x="50769" y="207058"/>
                        <a:pt x="50335" y="190142"/>
                      </a:cubicBezTo>
                      <a:lnTo>
                        <a:pt x="50335" y="1901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4" name="Freeform: Shape 343">
                  <a:extLst>
                    <a:ext uri="{FF2B5EF4-FFF2-40B4-BE49-F238E27FC236}">
                      <a16:creationId xmlns:a16="http://schemas.microsoft.com/office/drawing/2014/main" id="{A1E92AA4-0413-EDE7-7969-3DAA5024F15E}"/>
                    </a:ext>
                  </a:extLst>
                </p:cNvPr>
                <p:cNvSpPr/>
                <p:nvPr/>
              </p:nvSpPr>
              <p:spPr>
                <a:xfrm>
                  <a:off x="6291204" y="3826862"/>
                  <a:ext cx="30254" cy="44498"/>
                </a:xfrm>
                <a:custGeom>
                  <a:avLst/>
                  <a:gdLst>
                    <a:gd name="connsiteX0" fmla="*/ 29766 w 30254"/>
                    <a:gd name="connsiteY0" fmla="*/ 27996 h 44498"/>
                    <a:gd name="connsiteX1" fmla="*/ 25645 w 30254"/>
                    <a:gd name="connsiteY1" fmla="*/ 9562 h 44498"/>
                    <a:gd name="connsiteX2" fmla="*/ 23260 w 30254"/>
                    <a:gd name="connsiteY2" fmla="*/ 5225 h 44498"/>
                    <a:gd name="connsiteX3" fmla="*/ 19573 w 30254"/>
                    <a:gd name="connsiteY3" fmla="*/ 1755 h 44498"/>
                    <a:gd name="connsiteX4" fmla="*/ 14802 w 30254"/>
                    <a:gd name="connsiteY4" fmla="*/ 236 h 44498"/>
                    <a:gd name="connsiteX5" fmla="*/ 9597 w 30254"/>
                    <a:gd name="connsiteY5" fmla="*/ 453 h 44498"/>
                    <a:gd name="connsiteX6" fmla="*/ 1789 w 30254"/>
                    <a:gd name="connsiteY6" fmla="*/ 6526 h 44498"/>
                    <a:gd name="connsiteX7" fmla="*/ 488 w 30254"/>
                    <a:gd name="connsiteY7" fmla="*/ 9562 h 44498"/>
                    <a:gd name="connsiteX8" fmla="*/ 488 w 30254"/>
                    <a:gd name="connsiteY8" fmla="*/ 16502 h 44498"/>
                    <a:gd name="connsiteX9" fmla="*/ 4609 w 30254"/>
                    <a:gd name="connsiteY9" fmla="*/ 34936 h 44498"/>
                    <a:gd name="connsiteX10" fmla="*/ 6994 w 30254"/>
                    <a:gd name="connsiteY10" fmla="*/ 39274 h 44498"/>
                    <a:gd name="connsiteX11" fmla="*/ 10681 w 30254"/>
                    <a:gd name="connsiteY11" fmla="*/ 42744 h 44498"/>
                    <a:gd name="connsiteX12" fmla="*/ 15452 w 30254"/>
                    <a:gd name="connsiteY12" fmla="*/ 44262 h 44498"/>
                    <a:gd name="connsiteX13" fmla="*/ 20657 w 30254"/>
                    <a:gd name="connsiteY13" fmla="*/ 44045 h 44498"/>
                    <a:gd name="connsiteX14" fmla="*/ 28465 w 30254"/>
                    <a:gd name="connsiteY14" fmla="*/ 37973 h 44498"/>
                    <a:gd name="connsiteX15" fmla="*/ 29766 w 30254"/>
                    <a:gd name="connsiteY15" fmla="*/ 34936 h 44498"/>
                    <a:gd name="connsiteX16" fmla="*/ 29766 w 30254"/>
                    <a:gd name="connsiteY16" fmla="*/ 27996 h 44498"/>
                    <a:gd name="connsiteX17" fmla="*/ 29766 w 30254"/>
                    <a:gd name="connsiteY17" fmla="*/ 27996 h 444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30254" h="44498">
                      <a:moveTo>
                        <a:pt x="29766" y="27996"/>
                      </a:moveTo>
                      <a:cubicBezTo>
                        <a:pt x="28465" y="21924"/>
                        <a:pt x="26947" y="15635"/>
                        <a:pt x="25645" y="9562"/>
                      </a:cubicBezTo>
                      <a:cubicBezTo>
                        <a:pt x="25212" y="7827"/>
                        <a:pt x="24561" y="6309"/>
                        <a:pt x="23260" y="5225"/>
                      </a:cubicBezTo>
                      <a:cubicBezTo>
                        <a:pt x="22392" y="3706"/>
                        <a:pt x="21091" y="2622"/>
                        <a:pt x="19573" y="1755"/>
                      </a:cubicBezTo>
                      <a:cubicBezTo>
                        <a:pt x="18055" y="887"/>
                        <a:pt x="16537" y="236"/>
                        <a:pt x="14802" y="236"/>
                      </a:cubicBezTo>
                      <a:cubicBezTo>
                        <a:pt x="13067" y="-197"/>
                        <a:pt x="11332" y="20"/>
                        <a:pt x="9597" y="453"/>
                      </a:cubicBezTo>
                      <a:cubicBezTo>
                        <a:pt x="6344" y="1538"/>
                        <a:pt x="3307" y="3489"/>
                        <a:pt x="1789" y="6526"/>
                      </a:cubicBezTo>
                      <a:cubicBezTo>
                        <a:pt x="1355" y="7610"/>
                        <a:pt x="922" y="8695"/>
                        <a:pt x="488" y="9562"/>
                      </a:cubicBezTo>
                      <a:cubicBezTo>
                        <a:pt x="-163" y="11948"/>
                        <a:pt x="-163" y="14116"/>
                        <a:pt x="488" y="16502"/>
                      </a:cubicBezTo>
                      <a:cubicBezTo>
                        <a:pt x="1789" y="22575"/>
                        <a:pt x="3307" y="28864"/>
                        <a:pt x="4609" y="34936"/>
                      </a:cubicBezTo>
                      <a:cubicBezTo>
                        <a:pt x="5042" y="36671"/>
                        <a:pt x="5693" y="38189"/>
                        <a:pt x="6994" y="39274"/>
                      </a:cubicBezTo>
                      <a:cubicBezTo>
                        <a:pt x="7862" y="40792"/>
                        <a:pt x="9163" y="41876"/>
                        <a:pt x="10681" y="42744"/>
                      </a:cubicBezTo>
                      <a:cubicBezTo>
                        <a:pt x="12199" y="43611"/>
                        <a:pt x="13717" y="44262"/>
                        <a:pt x="15452" y="44262"/>
                      </a:cubicBezTo>
                      <a:cubicBezTo>
                        <a:pt x="17187" y="44696"/>
                        <a:pt x="18922" y="44479"/>
                        <a:pt x="20657" y="44045"/>
                      </a:cubicBezTo>
                      <a:cubicBezTo>
                        <a:pt x="23910" y="42961"/>
                        <a:pt x="26947" y="41009"/>
                        <a:pt x="28465" y="37973"/>
                      </a:cubicBezTo>
                      <a:cubicBezTo>
                        <a:pt x="28899" y="36888"/>
                        <a:pt x="29332" y="35804"/>
                        <a:pt x="29766" y="34936"/>
                      </a:cubicBezTo>
                      <a:cubicBezTo>
                        <a:pt x="30417" y="32551"/>
                        <a:pt x="30417" y="30165"/>
                        <a:pt x="29766" y="27996"/>
                      </a:cubicBezTo>
                      <a:lnTo>
                        <a:pt x="29766" y="2799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5" name="Freeform: Shape 344">
                  <a:extLst>
                    <a:ext uri="{FF2B5EF4-FFF2-40B4-BE49-F238E27FC236}">
                      <a16:creationId xmlns:a16="http://schemas.microsoft.com/office/drawing/2014/main" id="{CA42B581-9C64-E3FB-A31D-16B11F006744}"/>
                    </a:ext>
                  </a:extLst>
                </p:cNvPr>
                <p:cNvSpPr/>
                <p:nvPr/>
              </p:nvSpPr>
              <p:spPr>
                <a:xfrm>
                  <a:off x="5427712" y="4098249"/>
                  <a:ext cx="43755" cy="246750"/>
                </a:xfrm>
                <a:custGeom>
                  <a:avLst/>
                  <a:gdLst>
                    <a:gd name="connsiteX0" fmla="*/ 14048 w 43755"/>
                    <a:gd name="connsiteY0" fmla="*/ 9269 h 246750"/>
                    <a:gd name="connsiteX1" fmla="*/ 17952 w 43755"/>
                    <a:gd name="connsiteY1" fmla="*/ 237638 h 246750"/>
                    <a:gd name="connsiteX2" fmla="*/ 43109 w 43755"/>
                    <a:gd name="connsiteY2" fmla="*/ 230698 h 246750"/>
                    <a:gd name="connsiteX3" fmla="*/ 39206 w 43755"/>
                    <a:gd name="connsiteY3" fmla="*/ 16209 h 246750"/>
                    <a:gd name="connsiteX4" fmla="*/ 14048 w 43755"/>
                    <a:gd name="connsiteY4" fmla="*/ 9269 h 246750"/>
                    <a:gd name="connsiteX5" fmla="*/ 14048 w 43755"/>
                    <a:gd name="connsiteY5" fmla="*/ 9269 h 2467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3755" h="246750">
                      <a:moveTo>
                        <a:pt x="14048" y="9269"/>
                      </a:moveTo>
                      <a:cubicBezTo>
                        <a:pt x="-5904" y="83873"/>
                        <a:pt x="-4603" y="163683"/>
                        <a:pt x="17952" y="237638"/>
                      </a:cubicBezTo>
                      <a:cubicBezTo>
                        <a:pt x="22723" y="253686"/>
                        <a:pt x="48098" y="246747"/>
                        <a:pt x="43109" y="230698"/>
                      </a:cubicBezTo>
                      <a:cubicBezTo>
                        <a:pt x="22073" y="161081"/>
                        <a:pt x="20554" y="86693"/>
                        <a:pt x="39206" y="16209"/>
                      </a:cubicBezTo>
                      <a:cubicBezTo>
                        <a:pt x="43543" y="-57"/>
                        <a:pt x="18386" y="-6997"/>
                        <a:pt x="14048" y="9269"/>
                      </a:cubicBezTo>
                      <a:lnTo>
                        <a:pt x="14048" y="926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6" name="Freeform: Shape 345">
                  <a:extLst>
                    <a:ext uri="{FF2B5EF4-FFF2-40B4-BE49-F238E27FC236}">
                      <a16:creationId xmlns:a16="http://schemas.microsoft.com/office/drawing/2014/main" id="{8D1F1DBD-6938-AC5D-2635-5D9F790553C1}"/>
                    </a:ext>
                  </a:extLst>
                </p:cNvPr>
                <p:cNvSpPr/>
                <p:nvPr/>
              </p:nvSpPr>
              <p:spPr>
                <a:xfrm>
                  <a:off x="5353878" y="4113912"/>
                  <a:ext cx="72603" cy="260940"/>
                </a:xfrm>
                <a:custGeom>
                  <a:avLst/>
                  <a:gdLst>
                    <a:gd name="connsiteX0" fmla="*/ 16964 w 72603"/>
                    <a:gd name="connsiteY0" fmla="*/ 9654 h 260940"/>
                    <a:gd name="connsiteX1" fmla="*/ 48194 w 72603"/>
                    <a:gd name="connsiteY1" fmla="*/ 254506 h 260940"/>
                    <a:gd name="connsiteX2" fmla="*/ 65978 w 72603"/>
                    <a:gd name="connsiteY2" fmla="*/ 259277 h 260940"/>
                    <a:gd name="connsiteX3" fmla="*/ 70749 w 72603"/>
                    <a:gd name="connsiteY3" fmla="*/ 241493 h 260940"/>
                    <a:gd name="connsiteX4" fmla="*/ 42338 w 72603"/>
                    <a:gd name="connsiteY4" fmla="*/ 16594 h 260940"/>
                    <a:gd name="connsiteX5" fmla="*/ 33230 w 72603"/>
                    <a:gd name="connsiteY5" fmla="*/ 546 h 260940"/>
                    <a:gd name="connsiteX6" fmla="*/ 16964 w 72603"/>
                    <a:gd name="connsiteY6" fmla="*/ 9654 h 260940"/>
                    <a:gd name="connsiteX7" fmla="*/ 16964 w 72603"/>
                    <a:gd name="connsiteY7" fmla="*/ 9654 h 2609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72603" h="260940">
                      <a:moveTo>
                        <a:pt x="16964" y="9654"/>
                      </a:moveTo>
                      <a:cubicBezTo>
                        <a:pt x="-14049" y="89681"/>
                        <a:pt x="-1904" y="184889"/>
                        <a:pt x="48194" y="254506"/>
                      </a:cubicBezTo>
                      <a:cubicBezTo>
                        <a:pt x="52315" y="260145"/>
                        <a:pt x="59471" y="262964"/>
                        <a:pt x="65978" y="259277"/>
                      </a:cubicBezTo>
                      <a:cubicBezTo>
                        <a:pt x="71616" y="256024"/>
                        <a:pt x="74870" y="247132"/>
                        <a:pt x="70749" y="241493"/>
                      </a:cubicBezTo>
                      <a:cubicBezTo>
                        <a:pt x="24338" y="176648"/>
                        <a:pt x="13494" y="90982"/>
                        <a:pt x="42338" y="16594"/>
                      </a:cubicBezTo>
                      <a:cubicBezTo>
                        <a:pt x="44941" y="10088"/>
                        <a:pt x="39519" y="2281"/>
                        <a:pt x="33230" y="546"/>
                      </a:cubicBezTo>
                      <a:cubicBezTo>
                        <a:pt x="25639" y="-1623"/>
                        <a:pt x="19566" y="2931"/>
                        <a:pt x="16964" y="9654"/>
                      </a:cubicBezTo>
                      <a:lnTo>
                        <a:pt x="16964" y="965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7" name="Freeform: Shape 346">
                  <a:extLst>
                    <a:ext uri="{FF2B5EF4-FFF2-40B4-BE49-F238E27FC236}">
                      <a16:creationId xmlns:a16="http://schemas.microsoft.com/office/drawing/2014/main" id="{F0C04C2A-FDA1-1457-B0B6-071AE6CB2CA1}"/>
                    </a:ext>
                  </a:extLst>
                </p:cNvPr>
                <p:cNvSpPr/>
                <p:nvPr/>
              </p:nvSpPr>
              <p:spPr>
                <a:xfrm>
                  <a:off x="5710564" y="3968898"/>
                  <a:ext cx="171407" cy="190473"/>
                </a:xfrm>
                <a:custGeom>
                  <a:avLst/>
                  <a:gdLst>
                    <a:gd name="connsiteX0" fmla="*/ 19639 w 171407"/>
                    <a:gd name="connsiteY0" fmla="*/ 188934 h 190473"/>
                    <a:gd name="connsiteX1" fmla="*/ 170801 w 171407"/>
                    <a:gd name="connsiteY1" fmla="*/ 16519 h 190473"/>
                    <a:gd name="connsiteX2" fmla="*/ 161692 w 171407"/>
                    <a:gd name="connsiteY2" fmla="*/ 470 h 190473"/>
                    <a:gd name="connsiteX3" fmla="*/ 145644 w 171407"/>
                    <a:gd name="connsiteY3" fmla="*/ 9579 h 190473"/>
                    <a:gd name="connsiteX4" fmla="*/ 6627 w 171407"/>
                    <a:gd name="connsiteY4" fmla="*/ 166379 h 190473"/>
                    <a:gd name="connsiteX5" fmla="*/ 19639 w 171407"/>
                    <a:gd name="connsiteY5" fmla="*/ 188934 h 190473"/>
                    <a:gd name="connsiteX6" fmla="*/ 19639 w 171407"/>
                    <a:gd name="connsiteY6" fmla="*/ 188934 h 1904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1407" h="190473">
                      <a:moveTo>
                        <a:pt x="19639" y="188934"/>
                      </a:moveTo>
                      <a:cubicBezTo>
                        <a:pt x="89690" y="153150"/>
                        <a:pt x="143909" y="90473"/>
                        <a:pt x="170801" y="16519"/>
                      </a:cubicBezTo>
                      <a:cubicBezTo>
                        <a:pt x="173187" y="9796"/>
                        <a:pt x="168199" y="2205"/>
                        <a:pt x="161692" y="470"/>
                      </a:cubicBezTo>
                      <a:cubicBezTo>
                        <a:pt x="154536" y="-1482"/>
                        <a:pt x="148029" y="2856"/>
                        <a:pt x="145644" y="9579"/>
                      </a:cubicBezTo>
                      <a:cubicBezTo>
                        <a:pt x="121137" y="77244"/>
                        <a:pt x="70388" y="133631"/>
                        <a:pt x="6627" y="166379"/>
                      </a:cubicBezTo>
                      <a:cubicBezTo>
                        <a:pt x="-8337" y="173970"/>
                        <a:pt x="4675" y="196525"/>
                        <a:pt x="19639" y="188934"/>
                      </a:cubicBezTo>
                      <a:lnTo>
                        <a:pt x="19639" y="1889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8" name="Freeform: Shape 347">
                  <a:extLst>
                    <a:ext uri="{FF2B5EF4-FFF2-40B4-BE49-F238E27FC236}">
                      <a16:creationId xmlns:a16="http://schemas.microsoft.com/office/drawing/2014/main" id="{225F8FCF-6764-9873-038E-C3A2BB7E8100}"/>
                    </a:ext>
                  </a:extLst>
                </p:cNvPr>
                <p:cNvSpPr/>
                <p:nvPr/>
              </p:nvSpPr>
              <p:spPr>
                <a:xfrm>
                  <a:off x="5747987" y="4068660"/>
                  <a:ext cx="195160" cy="188522"/>
                </a:xfrm>
                <a:custGeom>
                  <a:avLst/>
                  <a:gdLst>
                    <a:gd name="connsiteX0" fmla="*/ 19736 w 195160"/>
                    <a:gd name="connsiteY0" fmla="*/ 186983 h 188522"/>
                    <a:gd name="connsiteX1" fmla="*/ 121667 w 195160"/>
                    <a:gd name="connsiteY1" fmla="*/ 115631 h 188522"/>
                    <a:gd name="connsiteX2" fmla="*/ 163957 w 195160"/>
                    <a:gd name="connsiteY2" fmla="*/ 70738 h 188522"/>
                    <a:gd name="connsiteX3" fmla="*/ 194754 w 195160"/>
                    <a:gd name="connsiteY3" fmla="*/ 16302 h 188522"/>
                    <a:gd name="connsiteX4" fmla="*/ 169596 w 195160"/>
                    <a:gd name="connsiteY4" fmla="*/ 9362 h 188522"/>
                    <a:gd name="connsiteX5" fmla="*/ 141402 w 195160"/>
                    <a:gd name="connsiteY5" fmla="*/ 57292 h 188522"/>
                    <a:gd name="connsiteX6" fmla="*/ 101714 w 195160"/>
                    <a:gd name="connsiteY6" fmla="*/ 98715 h 188522"/>
                    <a:gd name="connsiteX7" fmla="*/ 6723 w 195160"/>
                    <a:gd name="connsiteY7" fmla="*/ 164645 h 188522"/>
                    <a:gd name="connsiteX8" fmla="*/ 19736 w 195160"/>
                    <a:gd name="connsiteY8" fmla="*/ 186983 h 188522"/>
                    <a:gd name="connsiteX9" fmla="*/ 19736 w 195160"/>
                    <a:gd name="connsiteY9" fmla="*/ 186983 h 1885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95160" h="188522">
                      <a:moveTo>
                        <a:pt x="19736" y="186983"/>
                      </a:moveTo>
                      <a:cubicBezTo>
                        <a:pt x="56604" y="167898"/>
                        <a:pt x="91087" y="143825"/>
                        <a:pt x="121667" y="115631"/>
                      </a:cubicBezTo>
                      <a:cubicBezTo>
                        <a:pt x="136848" y="101751"/>
                        <a:pt x="150945" y="86570"/>
                        <a:pt x="163957" y="70738"/>
                      </a:cubicBezTo>
                      <a:cubicBezTo>
                        <a:pt x="177187" y="54472"/>
                        <a:pt x="189765" y="37122"/>
                        <a:pt x="194754" y="16302"/>
                      </a:cubicBezTo>
                      <a:cubicBezTo>
                        <a:pt x="198657" y="37"/>
                        <a:pt x="173283" y="-7120"/>
                        <a:pt x="169596" y="9362"/>
                      </a:cubicBezTo>
                      <a:cubicBezTo>
                        <a:pt x="165259" y="27797"/>
                        <a:pt x="153330" y="43195"/>
                        <a:pt x="141402" y="57292"/>
                      </a:cubicBezTo>
                      <a:cubicBezTo>
                        <a:pt x="129040" y="71822"/>
                        <a:pt x="115811" y="85702"/>
                        <a:pt x="101714" y="98715"/>
                      </a:cubicBezTo>
                      <a:cubicBezTo>
                        <a:pt x="73087" y="124740"/>
                        <a:pt x="41206" y="146861"/>
                        <a:pt x="6723" y="164645"/>
                      </a:cubicBezTo>
                      <a:cubicBezTo>
                        <a:pt x="-8458" y="172019"/>
                        <a:pt x="4771" y="194574"/>
                        <a:pt x="19736" y="186983"/>
                      </a:cubicBezTo>
                      <a:lnTo>
                        <a:pt x="19736" y="18698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49" name="Freeform: Shape 348">
                  <a:extLst>
                    <a:ext uri="{FF2B5EF4-FFF2-40B4-BE49-F238E27FC236}">
                      <a16:creationId xmlns:a16="http://schemas.microsoft.com/office/drawing/2014/main" id="{8EB218D9-4138-9238-2982-D2ED46483E55}"/>
                    </a:ext>
                  </a:extLst>
                </p:cNvPr>
                <p:cNvSpPr/>
                <p:nvPr/>
              </p:nvSpPr>
              <p:spPr>
                <a:xfrm>
                  <a:off x="5768606" y="4954493"/>
                  <a:ext cx="192997" cy="264297"/>
                </a:xfrm>
                <a:custGeom>
                  <a:avLst/>
                  <a:gdLst>
                    <a:gd name="connsiteX0" fmla="*/ 22322 w 192997"/>
                    <a:gd name="connsiteY0" fmla="*/ 260603 h 264297"/>
                    <a:gd name="connsiteX1" fmla="*/ 160471 w 192997"/>
                    <a:gd name="connsiteY1" fmla="*/ 79079 h 264297"/>
                    <a:gd name="connsiteX2" fmla="*/ 191484 w 192997"/>
                    <a:gd name="connsiteY2" fmla="*/ 19439 h 264297"/>
                    <a:gd name="connsiteX3" fmla="*/ 186713 w 192997"/>
                    <a:gd name="connsiteY3" fmla="*/ 1655 h 264297"/>
                    <a:gd name="connsiteX4" fmla="*/ 168929 w 192997"/>
                    <a:gd name="connsiteY4" fmla="*/ 6426 h 264297"/>
                    <a:gd name="connsiteX5" fmla="*/ 112542 w 192997"/>
                    <a:gd name="connsiteY5" fmla="*/ 104888 h 264297"/>
                    <a:gd name="connsiteX6" fmla="*/ 45528 w 192997"/>
                    <a:gd name="connsiteY6" fmla="*/ 190553 h 264297"/>
                    <a:gd name="connsiteX7" fmla="*/ 3671 w 192997"/>
                    <a:gd name="connsiteY7" fmla="*/ 242386 h 264297"/>
                    <a:gd name="connsiteX8" fmla="*/ 3671 w 192997"/>
                    <a:gd name="connsiteY8" fmla="*/ 260820 h 264297"/>
                    <a:gd name="connsiteX9" fmla="*/ 22322 w 192997"/>
                    <a:gd name="connsiteY9" fmla="*/ 260603 h 264297"/>
                    <a:gd name="connsiteX10" fmla="*/ 22322 w 192997"/>
                    <a:gd name="connsiteY10" fmla="*/ 260603 h 2642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192997" h="264297">
                      <a:moveTo>
                        <a:pt x="22322" y="260603"/>
                      </a:moveTo>
                      <a:cubicBezTo>
                        <a:pt x="69167" y="200746"/>
                        <a:pt x="121217" y="144576"/>
                        <a:pt x="160471" y="79079"/>
                      </a:cubicBezTo>
                      <a:cubicBezTo>
                        <a:pt x="171966" y="59778"/>
                        <a:pt x="182376" y="39825"/>
                        <a:pt x="191484" y="19439"/>
                      </a:cubicBezTo>
                      <a:cubicBezTo>
                        <a:pt x="194304" y="12933"/>
                        <a:pt x="193436" y="5342"/>
                        <a:pt x="186713" y="1655"/>
                      </a:cubicBezTo>
                      <a:cubicBezTo>
                        <a:pt x="181074" y="-1598"/>
                        <a:pt x="171749" y="-80"/>
                        <a:pt x="168929" y="6426"/>
                      </a:cubicBezTo>
                      <a:cubicBezTo>
                        <a:pt x="153315" y="41126"/>
                        <a:pt x="134446" y="73874"/>
                        <a:pt x="112542" y="104888"/>
                      </a:cubicBezTo>
                      <a:cubicBezTo>
                        <a:pt x="91722" y="134599"/>
                        <a:pt x="68516" y="162576"/>
                        <a:pt x="45528" y="190553"/>
                      </a:cubicBezTo>
                      <a:cubicBezTo>
                        <a:pt x="31431" y="207686"/>
                        <a:pt x="17334" y="224819"/>
                        <a:pt x="3671" y="242386"/>
                      </a:cubicBezTo>
                      <a:cubicBezTo>
                        <a:pt x="-667" y="248025"/>
                        <a:pt x="-1751" y="255398"/>
                        <a:pt x="3671" y="260820"/>
                      </a:cubicBezTo>
                      <a:cubicBezTo>
                        <a:pt x="8442" y="264941"/>
                        <a:pt x="17985" y="266025"/>
                        <a:pt x="22322" y="260603"/>
                      </a:cubicBezTo>
                      <a:lnTo>
                        <a:pt x="22322" y="26060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0" name="Freeform: Shape 349">
                  <a:extLst>
                    <a:ext uri="{FF2B5EF4-FFF2-40B4-BE49-F238E27FC236}">
                      <a16:creationId xmlns:a16="http://schemas.microsoft.com/office/drawing/2014/main" id="{A344E254-E870-4426-F72E-6571B79808F1}"/>
                    </a:ext>
                  </a:extLst>
                </p:cNvPr>
                <p:cNvSpPr/>
                <p:nvPr/>
              </p:nvSpPr>
              <p:spPr>
                <a:xfrm>
                  <a:off x="5409018" y="4763523"/>
                  <a:ext cx="126426" cy="282765"/>
                </a:xfrm>
                <a:custGeom>
                  <a:avLst/>
                  <a:gdLst>
                    <a:gd name="connsiteX0" fmla="*/ 102359 w 126426"/>
                    <a:gd name="connsiteY0" fmla="*/ 6330 h 282765"/>
                    <a:gd name="connsiteX1" fmla="*/ 1513 w 126426"/>
                    <a:gd name="connsiteY1" fmla="*/ 263327 h 282765"/>
                    <a:gd name="connsiteX2" fmla="*/ 6284 w 126426"/>
                    <a:gd name="connsiteY2" fmla="*/ 281110 h 282765"/>
                    <a:gd name="connsiteX3" fmla="*/ 24068 w 126426"/>
                    <a:gd name="connsiteY3" fmla="*/ 276339 h 282765"/>
                    <a:gd name="connsiteX4" fmla="*/ 124914 w 126426"/>
                    <a:gd name="connsiteY4" fmla="*/ 19343 h 282765"/>
                    <a:gd name="connsiteX5" fmla="*/ 120143 w 126426"/>
                    <a:gd name="connsiteY5" fmla="*/ 1559 h 282765"/>
                    <a:gd name="connsiteX6" fmla="*/ 102359 w 126426"/>
                    <a:gd name="connsiteY6" fmla="*/ 6330 h 282765"/>
                    <a:gd name="connsiteX7" fmla="*/ 102359 w 126426"/>
                    <a:gd name="connsiteY7" fmla="*/ 6330 h 2827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26426" h="282765">
                      <a:moveTo>
                        <a:pt x="102359" y="6330"/>
                      </a:moveTo>
                      <a:cubicBezTo>
                        <a:pt x="66358" y="90911"/>
                        <a:pt x="37514" y="178528"/>
                        <a:pt x="1513" y="263327"/>
                      </a:cubicBezTo>
                      <a:cubicBezTo>
                        <a:pt x="-1307" y="269833"/>
                        <a:pt x="-439" y="277423"/>
                        <a:pt x="6284" y="281110"/>
                      </a:cubicBezTo>
                      <a:cubicBezTo>
                        <a:pt x="11706" y="284363"/>
                        <a:pt x="21465" y="282845"/>
                        <a:pt x="24068" y="276339"/>
                      </a:cubicBezTo>
                      <a:cubicBezTo>
                        <a:pt x="60069" y="191758"/>
                        <a:pt x="88913" y="104141"/>
                        <a:pt x="124914" y="19343"/>
                      </a:cubicBezTo>
                      <a:cubicBezTo>
                        <a:pt x="127734" y="12836"/>
                        <a:pt x="126866" y="5246"/>
                        <a:pt x="120143" y="1559"/>
                      </a:cubicBezTo>
                      <a:cubicBezTo>
                        <a:pt x="114721" y="-1478"/>
                        <a:pt x="105179" y="-176"/>
                        <a:pt x="102359" y="6330"/>
                      </a:cubicBezTo>
                      <a:lnTo>
                        <a:pt x="102359" y="633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1" name="Freeform: Shape 350">
                  <a:extLst>
                    <a:ext uri="{FF2B5EF4-FFF2-40B4-BE49-F238E27FC236}">
                      <a16:creationId xmlns:a16="http://schemas.microsoft.com/office/drawing/2014/main" id="{0644F7D5-0DCF-B4AC-D4F8-ECC57F8B8FB7}"/>
                    </a:ext>
                  </a:extLst>
                </p:cNvPr>
                <p:cNvSpPr/>
                <p:nvPr/>
              </p:nvSpPr>
              <p:spPr>
                <a:xfrm>
                  <a:off x="5287929" y="4654580"/>
                  <a:ext cx="189742" cy="261122"/>
                </a:xfrm>
                <a:custGeom>
                  <a:avLst/>
                  <a:gdLst>
                    <a:gd name="connsiteX0" fmla="*/ 501 w 189742"/>
                    <a:gd name="connsiteY0" fmla="*/ 16161 h 261122"/>
                    <a:gd name="connsiteX1" fmla="*/ 46695 w 189742"/>
                    <a:gd name="connsiteY1" fmla="*/ 133491 h 261122"/>
                    <a:gd name="connsiteX2" fmla="*/ 120432 w 189742"/>
                    <a:gd name="connsiteY2" fmla="*/ 229349 h 261122"/>
                    <a:gd name="connsiteX3" fmla="*/ 173784 w 189742"/>
                    <a:gd name="connsiteY3" fmla="*/ 260362 h 261122"/>
                    <a:gd name="connsiteX4" fmla="*/ 180723 w 189742"/>
                    <a:gd name="connsiteY4" fmla="*/ 235205 h 261122"/>
                    <a:gd name="connsiteX5" fmla="*/ 102865 w 189742"/>
                    <a:gd name="connsiteY5" fmla="*/ 173179 h 261122"/>
                    <a:gd name="connsiteX6" fmla="*/ 46478 w 189742"/>
                    <a:gd name="connsiteY6" fmla="*/ 72115 h 261122"/>
                    <a:gd name="connsiteX7" fmla="*/ 25658 w 189742"/>
                    <a:gd name="connsiteY7" fmla="*/ 9438 h 261122"/>
                    <a:gd name="connsiteX8" fmla="*/ 501 w 189742"/>
                    <a:gd name="connsiteY8" fmla="*/ 16161 h 261122"/>
                    <a:gd name="connsiteX9" fmla="*/ 501 w 189742"/>
                    <a:gd name="connsiteY9" fmla="*/ 16161 h 2611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89742" h="261122">
                      <a:moveTo>
                        <a:pt x="501" y="16161"/>
                      </a:moveTo>
                      <a:cubicBezTo>
                        <a:pt x="11344" y="56717"/>
                        <a:pt x="26742" y="96405"/>
                        <a:pt x="46695" y="133491"/>
                      </a:cubicBezTo>
                      <a:cubicBezTo>
                        <a:pt x="65780" y="168841"/>
                        <a:pt x="89419" y="203541"/>
                        <a:pt x="120432" y="229349"/>
                      </a:cubicBezTo>
                      <a:cubicBezTo>
                        <a:pt x="136481" y="242796"/>
                        <a:pt x="154048" y="253639"/>
                        <a:pt x="173784" y="260362"/>
                      </a:cubicBezTo>
                      <a:cubicBezTo>
                        <a:pt x="189832" y="265784"/>
                        <a:pt x="196555" y="240627"/>
                        <a:pt x="180723" y="235205"/>
                      </a:cubicBezTo>
                      <a:cubicBezTo>
                        <a:pt x="149494" y="224578"/>
                        <a:pt x="123252" y="199421"/>
                        <a:pt x="102865" y="173179"/>
                      </a:cubicBezTo>
                      <a:cubicBezTo>
                        <a:pt x="79226" y="142816"/>
                        <a:pt x="60792" y="107683"/>
                        <a:pt x="46478" y="72115"/>
                      </a:cubicBezTo>
                      <a:cubicBezTo>
                        <a:pt x="38237" y="51729"/>
                        <a:pt x="31297" y="30692"/>
                        <a:pt x="25658" y="9438"/>
                      </a:cubicBezTo>
                      <a:cubicBezTo>
                        <a:pt x="21321" y="-7044"/>
                        <a:pt x="-3837" y="-104"/>
                        <a:pt x="501" y="16161"/>
                      </a:cubicBezTo>
                      <a:lnTo>
                        <a:pt x="501" y="1616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2" name="Freeform: Shape 351">
                  <a:extLst>
                    <a:ext uri="{FF2B5EF4-FFF2-40B4-BE49-F238E27FC236}">
                      <a16:creationId xmlns:a16="http://schemas.microsoft.com/office/drawing/2014/main" id="{DE1AF0DF-2CE4-B0F5-E5BC-1C7299B00D5D}"/>
                    </a:ext>
                  </a:extLst>
                </p:cNvPr>
                <p:cNvSpPr/>
                <p:nvPr/>
              </p:nvSpPr>
              <p:spPr>
                <a:xfrm>
                  <a:off x="5877895" y="5001769"/>
                  <a:ext cx="173693" cy="107560"/>
                </a:xfrm>
                <a:custGeom>
                  <a:avLst/>
                  <a:gdLst>
                    <a:gd name="connsiteX0" fmla="*/ 13012 w 173693"/>
                    <a:gd name="connsiteY0" fmla="*/ 107492 h 107560"/>
                    <a:gd name="connsiteX1" fmla="*/ 170030 w 173693"/>
                    <a:gd name="connsiteY1" fmla="*/ 22261 h 107560"/>
                    <a:gd name="connsiteX2" fmla="*/ 170030 w 173693"/>
                    <a:gd name="connsiteY2" fmla="*/ 3826 h 107560"/>
                    <a:gd name="connsiteX3" fmla="*/ 151595 w 173693"/>
                    <a:gd name="connsiteY3" fmla="*/ 3826 h 107560"/>
                    <a:gd name="connsiteX4" fmla="*/ 13012 w 173693"/>
                    <a:gd name="connsiteY4" fmla="*/ 81468 h 107560"/>
                    <a:gd name="connsiteX5" fmla="*/ 0 w 173693"/>
                    <a:gd name="connsiteY5" fmla="*/ 94480 h 107560"/>
                    <a:gd name="connsiteX6" fmla="*/ 13012 w 173693"/>
                    <a:gd name="connsiteY6" fmla="*/ 107492 h 107560"/>
                    <a:gd name="connsiteX7" fmla="*/ 13012 w 173693"/>
                    <a:gd name="connsiteY7" fmla="*/ 107492 h 10756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73693" h="107560">
                      <a:moveTo>
                        <a:pt x="13012" y="107492"/>
                      </a:moveTo>
                      <a:cubicBezTo>
                        <a:pt x="73954" y="99468"/>
                        <a:pt x="130342" y="69322"/>
                        <a:pt x="170030" y="22261"/>
                      </a:cubicBezTo>
                      <a:cubicBezTo>
                        <a:pt x="174584" y="16839"/>
                        <a:pt x="175235" y="9031"/>
                        <a:pt x="170030" y="3826"/>
                      </a:cubicBezTo>
                      <a:cubicBezTo>
                        <a:pt x="165259" y="-945"/>
                        <a:pt x="156150" y="-1596"/>
                        <a:pt x="151595" y="3826"/>
                      </a:cubicBezTo>
                      <a:cubicBezTo>
                        <a:pt x="116679" y="45032"/>
                        <a:pt x="67014" y="74311"/>
                        <a:pt x="13012" y="81468"/>
                      </a:cubicBezTo>
                      <a:cubicBezTo>
                        <a:pt x="6073" y="82335"/>
                        <a:pt x="0" y="86889"/>
                        <a:pt x="0" y="94480"/>
                      </a:cubicBezTo>
                      <a:cubicBezTo>
                        <a:pt x="0" y="100769"/>
                        <a:pt x="6073" y="108360"/>
                        <a:pt x="13012" y="107492"/>
                      </a:cubicBezTo>
                      <a:lnTo>
                        <a:pt x="13012" y="10749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3" name="Freeform: Shape 352">
                  <a:extLst>
                    <a:ext uri="{FF2B5EF4-FFF2-40B4-BE49-F238E27FC236}">
                      <a16:creationId xmlns:a16="http://schemas.microsoft.com/office/drawing/2014/main" id="{EA2CA2C6-AA68-2C4B-DEBC-913655A4C383}"/>
                    </a:ext>
                  </a:extLst>
                </p:cNvPr>
                <p:cNvSpPr/>
                <p:nvPr/>
              </p:nvSpPr>
              <p:spPr>
                <a:xfrm>
                  <a:off x="6000196" y="5053605"/>
                  <a:ext cx="104394" cy="56650"/>
                </a:xfrm>
                <a:custGeom>
                  <a:avLst/>
                  <a:gdLst>
                    <a:gd name="connsiteX0" fmla="*/ 450 w 104394"/>
                    <a:gd name="connsiteY0" fmla="*/ 9680 h 56650"/>
                    <a:gd name="connsiteX1" fmla="*/ 10643 w 104394"/>
                    <a:gd name="connsiteY1" fmla="*/ 42428 h 56650"/>
                    <a:gd name="connsiteX2" fmla="*/ 41006 w 104394"/>
                    <a:gd name="connsiteY2" fmla="*/ 56525 h 56650"/>
                    <a:gd name="connsiteX3" fmla="*/ 100646 w 104394"/>
                    <a:gd name="connsiteY3" fmla="*/ 25078 h 56650"/>
                    <a:gd name="connsiteX4" fmla="*/ 100646 w 104394"/>
                    <a:gd name="connsiteY4" fmla="*/ 6643 h 56650"/>
                    <a:gd name="connsiteX5" fmla="*/ 82212 w 104394"/>
                    <a:gd name="connsiteY5" fmla="*/ 6643 h 56650"/>
                    <a:gd name="connsiteX6" fmla="*/ 72453 w 104394"/>
                    <a:gd name="connsiteY6" fmla="*/ 16620 h 56650"/>
                    <a:gd name="connsiteX7" fmla="*/ 68115 w 104394"/>
                    <a:gd name="connsiteY7" fmla="*/ 20523 h 56650"/>
                    <a:gd name="connsiteX8" fmla="*/ 67248 w 104394"/>
                    <a:gd name="connsiteY8" fmla="*/ 21174 h 56650"/>
                    <a:gd name="connsiteX9" fmla="*/ 64645 w 104394"/>
                    <a:gd name="connsiteY9" fmla="*/ 23126 h 56650"/>
                    <a:gd name="connsiteX10" fmla="*/ 59657 w 104394"/>
                    <a:gd name="connsiteY10" fmla="*/ 26162 h 56650"/>
                    <a:gd name="connsiteX11" fmla="*/ 56187 w 104394"/>
                    <a:gd name="connsiteY11" fmla="*/ 27897 h 56650"/>
                    <a:gd name="connsiteX12" fmla="*/ 55753 w 104394"/>
                    <a:gd name="connsiteY12" fmla="*/ 28114 h 56650"/>
                    <a:gd name="connsiteX13" fmla="*/ 49681 w 104394"/>
                    <a:gd name="connsiteY13" fmla="*/ 30066 h 56650"/>
                    <a:gd name="connsiteX14" fmla="*/ 47729 w 104394"/>
                    <a:gd name="connsiteY14" fmla="*/ 30500 h 56650"/>
                    <a:gd name="connsiteX15" fmla="*/ 45777 w 104394"/>
                    <a:gd name="connsiteY15" fmla="*/ 30717 h 56650"/>
                    <a:gd name="connsiteX16" fmla="*/ 43175 w 104394"/>
                    <a:gd name="connsiteY16" fmla="*/ 30717 h 56650"/>
                    <a:gd name="connsiteX17" fmla="*/ 41657 w 104394"/>
                    <a:gd name="connsiteY17" fmla="*/ 30717 h 56650"/>
                    <a:gd name="connsiteX18" fmla="*/ 40138 w 104394"/>
                    <a:gd name="connsiteY18" fmla="*/ 30283 h 56650"/>
                    <a:gd name="connsiteX19" fmla="*/ 37536 w 104394"/>
                    <a:gd name="connsiteY19" fmla="*/ 29415 h 56650"/>
                    <a:gd name="connsiteX20" fmla="*/ 37102 w 104394"/>
                    <a:gd name="connsiteY20" fmla="*/ 29198 h 56650"/>
                    <a:gd name="connsiteX21" fmla="*/ 34717 w 104394"/>
                    <a:gd name="connsiteY21" fmla="*/ 27897 h 56650"/>
                    <a:gd name="connsiteX22" fmla="*/ 32331 w 104394"/>
                    <a:gd name="connsiteY22" fmla="*/ 26379 h 56650"/>
                    <a:gd name="connsiteX23" fmla="*/ 32331 w 104394"/>
                    <a:gd name="connsiteY23" fmla="*/ 26379 h 56650"/>
                    <a:gd name="connsiteX24" fmla="*/ 28427 w 104394"/>
                    <a:gd name="connsiteY24" fmla="*/ 22475 h 56650"/>
                    <a:gd name="connsiteX25" fmla="*/ 28210 w 104394"/>
                    <a:gd name="connsiteY25" fmla="*/ 22042 h 56650"/>
                    <a:gd name="connsiteX26" fmla="*/ 26909 w 104394"/>
                    <a:gd name="connsiteY26" fmla="*/ 19656 h 56650"/>
                    <a:gd name="connsiteX27" fmla="*/ 26909 w 104394"/>
                    <a:gd name="connsiteY27" fmla="*/ 19873 h 56650"/>
                    <a:gd name="connsiteX28" fmla="*/ 26258 w 104394"/>
                    <a:gd name="connsiteY28" fmla="*/ 17270 h 56650"/>
                    <a:gd name="connsiteX29" fmla="*/ 26258 w 104394"/>
                    <a:gd name="connsiteY29" fmla="*/ 17054 h 56650"/>
                    <a:gd name="connsiteX30" fmla="*/ 26042 w 104394"/>
                    <a:gd name="connsiteY30" fmla="*/ 16186 h 56650"/>
                    <a:gd name="connsiteX31" fmla="*/ 16933 w 104394"/>
                    <a:gd name="connsiteY31" fmla="*/ 137 h 56650"/>
                    <a:gd name="connsiteX32" fmla="*/ 450 w 104394"/>
                    <a:gd name="connsiteY32" fmla="*/ 9680 h 56650"/>
                    <a:gd name="connsiteX33" fmla="*/ 450 w 104394"/>
                    <a:gd name="connsiteY33" fmla="*/ 9680 h 566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</a:cxnLst>
                  <a:rect l="l" t="t" r="r" b="b"/>
                  <a:pathLst>
                    <a:path w="104394" h="56650">
                      <a:moveTo>
                        <a:pt x="450" y="9680"/>
                      </a:moveTo>
                      <a:cubicBezTo>
                        <a:pt x="-1285" y="22042"/>
                        <a:pt x="1968" y="33102"/>
                        <a:pt x="10643" y="42428"/>
                      </a:cubicBezTo>
                      <a:cubicBezTo>
                        <a:pt x="18451" y="50669"/>
                        <a:pt x="29511" y="55657"/>
                        <a:pt x="41006" y="56525"/>
                      </a:cubicBezTo>
                      <a:cubicBezTo>
                        <a:pt x="64862" y="58260"/>
                        <a:pt x="85899" y="41777"/>
                        <a:pt x="100646" y="25078"/>
                      </a:cubicBezTo>
                      <a:cubicBezTo>
                        <a:pt x="105201" y="19873"/>
                        <a:pt x="106068" y="11632"/>
                        <a:pt x="100646" y="6643"/>
                      </a:cubicBezTo>
                      <a:cubicBezTo>
                        <a:pt x="95658" y="2089"/>
                        <a:pt x="86983" y="1222"/>
                        <a:pt x="82212" y="6643"/>
                      </a:cubicBezTo>
                      <a:cubicBezTo>
                        <a:pt x="79176" y="10114"/>
                        <a:pt x="75923" y="13584"/>
                        <a:pt x="72453" y="16620"/>
                      </a:cubicBezTo>
                      <a:cubicBezTo>
                        <a:pt x="70935" y="17921"/>
                        <a:pt x="69633" y="19222"/>
                        <a:pt x="68115" y="20523"/>
                      </a:cubicBezTo>
                      <a:cubicBezTo>
                        <a:pt x="67031" y="21391"/>
                        <a:pt x="68983" y="20090"/>
                        <a:pt x="67248" y="21174"/>
                      </a:cubicBezTo>
                      <a:cubicBezTo>
                        <a:pt x="66380" y="21825"/>
                        <a:pt x="65513" y="22475"/>
                        <a:pt x="64645" y="23126"/>
                      </a:cubicBezTo>
                      <a:cubicBezTo>
                        <a:pt x="63127" y="24210"/>
                        <a:pt x="61392" y="25295"/>
                        <a:pt x="59657" y="26162"/>
                      </a:cubicBezTo>
                      <a:cubicBezTo>
                        <a:pt x="58573" y="26813"/>
                        <a:pt x="57488" y="27247"/>
                        <a:pt x="56187" y="27897"/>
                      </a:cubicBezTo>
                      <a:cubicBezTo>
                        <a:pt x="55536" y="28331"/>
                        <a:pt x="54452" y="28548"/>
                        <a:pt x="55753" y="28114"/>
                      </a:cubicBezTo>
                      <a:cubicBezTo>
                        <a:pt x="53801" y="28765"/>
                        <a:pt x="51850" y="29415"/>
                        <a:pt x="49681" y="30066"/>
                      </a:cubicBezTo>
                      <a:cubicBezTo>
                        <a:pt x="49464" y="30066"/>
                        <a:pt x="46211" y="30934"/>
                        <a:pt x="47729" y="30500"/>
                      </a:cubicBezTo>
                      <a:cubicBezTo>
                        <a:pt x="49247" y="30283"/>
                        <a:pt x="45777" y="30717"/>
                        <a:pt x="45777" y="30717"/>
                      </a:cubicBezTo>
                      <a:cubicBezTo>
                        <a:pt x="44910" y="30717"/>
                        <a:pt x="44042" y="30717"/>
                        <a:pt x="43175" y="30717"/>
                      </a:cubicBezTo>
                      <a:cubicBezTo>
                        <a:pt x="43175" y="30717"/>
                        <a:pt x="39705" y="30500"/>
                        <a:pt x="41657" y="30717"/>
                      </a:cubicBezTo>
                      <a:cubicBezTo>
                        <a:pt x="43392" y="30934"/>
                        <a:pt x="40572" y="30500"/>
                        <a:pt x="40138" y="30283"/>
                      </a:cubicBezTo>
                      <a:cubicBezTo>
                        <a:pt x="39271" y="30066"/>
                        <a:pt x="38403" y="29849"/>
                        <a:pt x="37536" y="29415"/>
                      </a:cubicBezTo>
                      <a:cubicBezTo>
                        <a:pt x="36885" y="29198"/>
                        <a:pt x="34717" y="28114"/>
                        <a:pt x="37102" y="29198"/>
                      </a:cubicBezTo>
                      <a:cubicBezTo>
                        <a:pt x="36235" y="28765"/>
                        <a:pt x="35367" y="28331"/>
                        <a:pt x="34717" y="27897"/>
                      </a:cubicBezTo>
                      <a:cubicBezTo>
                        <a:pt x="33849" y="27464"/>
                        <a:pt x="33198" y="27030"/>
                        <a:pt x="32331" y="26379"/>
                      </a:cubicBezTo>
                      <a:cubicBezTo>
                        <a:pt x="31247" y="25728"/>
                        <a:pt x="31463" y="25512"/>
                        <a:pt x="32331" y="26379"/>
                      </a:cubicBezTo>
                      <a:cubicBezTo>
                        <a:pt x="31030" y="25078"/>
                        <a:pt x="29728" y="23993"/>
                        <a:pt x="28427" y="22475"/>
                      </a:cubicBezTo>
                      <a:cubicBezTo>
                        <a:pt x="29511" y="23777"/>
                        <a:pt x="28861" y="23126"/>
                        <a:pt x="28210" y="22042"/>
                      </a:cubicBezTo>
                      <a:cubicBezTo>
                        <a:pt x="27777" y="21391"/>
                        <a:pt x="27343" y="20523"/>
                        <a:pt x="26909" y="19656"/>
                      </a:cubicBezTo>
                      <a:cubicBezTo>
                        <a:pt x="26258" y="18355"/>
                        <a:pt x="26692" y="18789"/>
                        <a:pt x="26909" y="19873"/>
                      </a:cubicBezTo>
                      <a:cubicBezTo>
                        <a:pt x="26692" y="19222"/>
                        <a:pt x="26475" y="18138"/>
                        <a:pt x="26258" y="17270"/>
                      </a:cubicBezTo>
                      <a:cubicBezTo>
                        <a:pt x="25825" y="15969"/>
                        <a:pt x="26042" y="19439"/>
                        <a:pt x="26258" y="17054"/>
                      </a:cubicBezTo>
                      <a:cubicBezTo>
                        <a:pt x="26258" y="16403"/>
                        <a:pt x="26475" y="13150"/>
                        <a:pt x="26042" y="16186"/>
                      </a:cubicBezTo>
                      <a:cubicBezTo>
                        <a:pt x="26909" y="9463"/>
                        <a:pt x="24523" y="1872"/>
                        <a:pt x="16933" y="137"/>
                      </a:cubicBezTo>
                      <a:cubicBezTo>
                        <a:pt x="10427" y="-730"/>
                        <a:pt x="1535" y="2523"/>
                        <a:pt x="450" y="9680"/>
                      </a:cubicBezTo>
                      <a:lnTo>
                        <a:pt x="450" y="968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4" name="Freeform: Shape 353">
                  <a:extLst>
                    <a:ext uri="{FF2B5EF4-FFF2-40B4-BE49-F238E27FC236}">
                      <a16:creationId xmlns:a16="http://schemas.microsoft.com/office/drawing/2014/main" id="{8FCDA064-17C3-0914-9127-7F93EEED4C1A}"/>
                    </a:ext>
                  </a:extLst>
                </p:cNvPr>
                <p:cNvSpPr/>
                <p:nvPr/>
              </p:nvSpPr>
              <p:spPr>
                <a:xfrm>
                  <a:off x="5404845" y="5020344"/>
                  <a:ext cx="393890" cy="194822"/>
                </a:xfrm>
                <a:custGeom>
                  <a:avLst/>
                  <a:gdLst>
                    <a:gd name="connsiteX0" fmla="*/ 2215 w 393890"/>
                    <a:gd name="connsiteY0" fmla="*/ 19084 h 194822"/>
                    <a:gd name="connsiteX1" fmla="*/ 131472 w 393890"/>
                    <a:gd name="connsiteY1" fmla="*/ 119063 h 194822"/>
                    <a:gd name="connsiteX2" fmla="*/ 286104 w 393890"/>
                    <a:gd name="connsiteY2" fmla="*/ 177836 h 194822"/>
                    <a:gd name="connsiteX3" fmla="*/ 380878 w 393890"/>
                    <a:gd name="connsiteY3" fmla="*/ 194753 h 194822"/>
                    <a:gd name="connsiteX4" fmla="*/ 393891 w 393890"/>
                    <a:gd name="connsiteY4" fmla="*/ 181740 h 194822"/>
                    <a:gd name="connsiteX5" fmla="*/ 380878 w 393890"/>
                    <a:gd name="connsiteY5" fmla="*/ 168728 h 194822"/>
                    <a:gd name="connsiteX6" fmla="*/ 86362 w 393890"/>
                    <a:gd name="connsiteY6" fmla="*/ 63110 h 194822"/>
                    <a:gd name="connsiteX7" fmla="*/ 24770 w 393890"/>
                    <a:gd name="connsiteY7" fmla="*/ 6071 h 194822"/>
                    <a:gd name="connsiteX8" fmla="*/ 2215 w 393890"/>
                    <a:gd name="connsiteY8" fmla="*/ 19084 h 194822"/>
                    <a:gd name="connsiteX9" fmla="*/ 2215 w 393890"/>
                    <a:gd name="connsiteY9" fmla="*/ 19084 h 194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393890" h="194822">
                      <a:moveTo>
                        <a:pt x="2215" y="19084"/>
                      </a:moveTo>
                      <a:cubicBezTo>
                        <a:pt x="33011" y="65278"/>
                        <a:pt x="83326" y="94123"/>
                        <a:pt x="131472" y="119063"/>
                      </a:cubicBezTo>
                      <a:cubicBezTo>
                        <a:pt x="180486" y="144438"/>
                        <a:pt x="232536" y="164390"/>
                        <a:pt x="286104" y="177836"/>
                      </a:cubicBezTo>
                      <a:cubicBezTo>
                        <a:pt x="317334" y="185644"/>
                        <a:pt x="348998" y="190849"/>
                        <a:pt x="380878" y="194753"/>
                      </a:cubicBezTo>
                      <a:cubicBezTo>
                        <a:pt x="387818" y="195620"/>
                        <a:pt x="393891" y="188246"/>
                        <a:pt x="393891" y="181740"/>
                      </a:cubicBezTo>
                      <a:cubicBezTo>
                        <a:pt x="393891" y="173933"/>
                        <a:pt x="387818" y="169595"/>
                        <a:pt x="380878" y="168728"/>
                      </a:cubicBezTo>
                      <a:cubicBezTo>
                        <a:pt x="276345" y="156149"/>
                        <a:pt x="174630" y="120581"/>
                        <a:pt x="86362" y="63110"/>
                      </a:cubicBezTo>
                      <a:cubicBezTo>
                        <a:pt x="62940" y="47712"/>
                        <a:pt x="40602" y="29711"/>
                        <a:pt x="24770" y="6071"/>
                      </a:cubicBezTo>
                      <a:cubicBezTo>
                        <a:pt x="15444" y="-8025"/>
                        <a:pt x="-7111" y="4987"/>
                        <a:pt x="2215" y="19084"/>
                      </a:cubicBezTo>
                      <a:lnTo>
                        <a:pt x="2215" y="1908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5" name="Freeform: Shape 354">
                  <a:extLst>
                    <a:ext uri="{FF2B5EF4-FFF2-40B4-BE49-F238E27FC236}">
                      <a16:creationId xmlns:a16="http://schemas.microsoft.com/office/drawing/2014/main" id="{C2051BA6-4572-E3E2-755D-2B013526095C}"/>
                    </a:ext>
                  </a:extLst>
                </p:cNvPr>
                <p:cNvSpPr/>
                <p:nvPr/>
              </p:nvSpPr>
              <p:spPr>
                <a:xfrm>
                  <a:off x="5227196" y="4430731"/>
                  <a:ext cx="115155" cy="258221"/>
                </a:xfrm>
                <a:custGeom>
                  <a:avLst/>
                  <a:gdLst>
                    <a:gd name="connsiteX0" fmla="*/ 14606 w 115155"/>
                    <a:gd name="connsiteY0" fmla="*/ 9472 h 258221"/>
                    <a:gd name="connsiteX1" fmla="*/ 1376 w 115155"/>
                    <a:gd name="connsiteY1" fmla="*/ 89933 h 258221"/>
                    <a:gd name="connsiteX2" fmla="*/ 6364 w 115155"/>
                    <a:gd name="connsiteY2" fmla="*/ 164320 h 258221"/>
                    <a:gd name="connsiteX3" fmla="*/ 95717 w 115155"/>
                    <a:gd name="connsiteY3" fmla="*/ 256709 h 258221"/>
                    <a:gd name="connsiteX4" fmla="*/ 113500 w 115155"/>
                    <a:gd name="connsiteY4" fmla="*/ 251938 h 258221"/>
                    <a:gd name="connsiteX5" fmla="*/ 108729 w 115155"/>
                    <a:gd name="connsiteY5" fmla="*/ 234154 h 258221"/>
                    <a:gd name="connsiteX6" fmla="*/ 30654 w 115155"/>
                    <a:gd name="connsiteY6" fmla="*/ 155645 h 258221"/>
                    <a:gd name="connsiteX7" fmla="*/ 27184 w 115155"/>
                    <a:gd name="connsiteY7" fmla="*/ 88848 h 258221"/>
                    <a:gd name="connsiteX8" fmla="*/ 39329 w 115155"/>
                    <a:gd name="connsiteY8" fmla="*/ 16629 h 258221"/>
                    <a:gd name="connsiteX9" fmla="*/ 30221 w 115155"/>
                    <a:gd name="connsiteY9" fmla="*/ 580 h 258221"/>
                    <a:gd name="connsiteX10" fmla="*/ 14606 w 115155"/>
                    <a:gd name="connsiteY10" fmla="*/ 9472 h 258221"/>
                    <a:gd name="connsiteX11" fmla="*/ 14606 w 115155"/>
                    <a:gd name="connsiteY11" fmla="*/ 9472 h 2582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15155" h="258221">
                      <a:moveTo>
                        <a:pt x="14606" y="9472"/>
                      </a:moveTo>
                      <a:cubicBezTo>
                        <a:pt x="9184" y="36147"/>
                        <a:pt x="3762" y="62823"/>
                        <a:pt x="1376" y="89933"/>
                      </a:cubicBezTo>
                      <a:cubicBezTo>
                        <a:pt x="-792" y="114222"/>
                        <a:pt x="-1226" y="140898"/>
                        <a:pt x="6364" y="164320"/>
                      </a:cubicBezTo>
                      <a:cubicBezTo>
                        <a:pt x="20027" y="205960"/>
                        <a:pt x="56462" y="239142"/>
                        <a:pt x="95717" y="256709"/>
                      </a:cubicBezTo>
                      <a:cubicBezTo>
                        <a:pt x="102223" y="259528"/>
                        <a:pt x="109814" y="258661"/>
                        <a:pt x="113500" y="251938"/>
                      </a:cubicBezTo>
                      <a:cubicBezTo>
                        <a:pt x="116754" y="246299"/>
                        <a:pt x="115236" y="236973"/>
                        <a:pt x="108729" y="234154"/>
                      </a:cubicBezTo>
                      <a:cubicBezTo>
                        <a:pt x="75114" y="219190"/>
                        <a:pt x="41932" y="191864"/>
                        <a:pt x="30654" y="155645"/>
                      </a:cubicBezTo>
                      <a:cubicBezTo>
                        <a:pt x="24148" y="134392"/>
                        <a:pt x="25233" y="110752"/>
                        <a:pt x="27184" y="88848"/>
                      </a:cubicBezTo>
                      <a:cubicBezTo>
                        <a:pt x="29353" y="64558"/>
                        <a:pt x="34558" y="40485"/>
                        <a:pt x="39329" y="16629"/>
                      </a:cubicBezTo>
                      <a:cubicBezTo>
                        <a:pt x="40847" y="9689"/>
                        <a:pt x="37377" y="2532"/>
                        <a:pt x="30221" y="580"/>
                      </a:cubicBezTo>
                      <a:cubicBezTo>
                        <a:pt x="24148" y="-1589"/>
                        <a:pt x="16124" y="2532"/>
                        <a:pt x="14606" y="9472"/>
                      </a:cubicBezTo>
                      <a:lnTo>
                        <a:pt x="14606" y="94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6" name="Freeform: Shape 355">
                  <a:extLst>
                    <a:ext uri="{FF2B5EF4-FFF2-40B4-BE49-F238E27FC236}">
                      <a16:creationId xmlns:a16="http://schemas.microsoft.com/office/drawing/2014/main" id="{D7305DD0-DB74-8125-7AF3-508981DD5A5E}"/>
                    </a:ext>
                  </a:extLst>
                </p:cNvPr>
                <p:cNvSpPr/>
                <p:nvPr/>
              </p:nvSpPr>
              <p:spPr>
                <a:xfrm>
                  <a:off x="5308873" y="4610372"/>
                  <a:ext cx="544754" cy="92091"/>
                </a:xfrm>
                <a:custGeom>
                  <a:avLst/>
                  <a:gdLst>
                    <a:gd name="connsiteX0" fmla="*/ 9269 w 544754"/>
                    <a:gd name="connsiteY0" fmla="*/ 71213 h 92091"/>
                    <a:gd name="connsiteX1" fmla="*/ 424367 w 544754"/>
                    <a:gd name="connsiteY1" fmla="*/ 63189 h 92091"/>
                    <a:gd name="connsiteX2" fmla="*/ 535190 w 544754"/>
                    <a:gd name="connsiteY2" fmla="*/ 25886 h 92091"/>
                    <a:gd name="connsiteX3" fmla="*/ 544299 w 544754"/>
                    <a:gd name="connsiteY3" fmla="*/ 9838 h 92091"/>
                    <a:gd name="connsiteX4" fmla="*/ 528250 w 544754"/>
                    <a:gd name="connsiteY4" fmla="*/ 729 h 92091"/>
                    <a:gd name="connsiteX5" fmla="*/ 128333 w 544754"/>
                    <a:gd name="connsiteY5" fmla="*/ 63189 h 92091"/>
                    <a:gd name="connsiteX6" fmla="*/ 16209 w 544754"/>
                    <a:gd name="connsiteY6" fmla="*/ 46055 h 92091"/>
                    <a:gd name="connsiteX7" fmla="*/ 9269 w 544754"/>
                    <a:gd name="connsiteY7" fmla="*/ 71213 h 92091"/>
                    <a:gd name="connsiteX8" fmla="*/ 9269 w 544754"/>
                    <a:gd name="connsiteY8" fmla="*/ 71213 h 920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44754" h="92091">
                      <a:moveTo>
                        <a:pt x="9269" y="71213"/>
                      </a:moveTo>
                      <a:cubicBezTo>
                        <a:pt x="145683" y="101575"/>
                        <a:pt x="289037" y="98756"/>
                        <a:pt x="424367" y="63189"/>
                      </a:cubicBezTo>
                      <a:cubicBezTo>
                        <a:pt x="462103" y="53212"/>
                        <a:pt x="499189" y="40850"/>
                        <a:pt x="535190" y="25886"/>
                      </a:cubicBezTo>
                      <a:cubicBezTo>
                        <a:pt x="541696" y="23284"/>
                        <a:pt x="546250" y="17211"/>
                        <a:pt x="544299" y="9838"/>
                      </a:cubicBezTo>
                      <a:cubicBezTo>
                        <a:pt x="542564" y="3765"/>
                        <a:pt x="534756" y="-2091"/>
                        <a:pt x="528250" y="729"/>
                      </a:cubicBezTo>
                      <a:cubicBezTo>
                        <a:pt x="402246" y="52995"/>
                        <a:pt x="264530" y="74466"/>
                        <a:pt x="128333" y="63189"/>
                      </a:cubicBezTo>
                      <a:cubicBezTo>
                        <a:pt x="90597" y="60152"/>
                        <a:pt x="53077" y="54297"/>
                        <a:pt x="16209" y="46055"/>
                      </a:cubicBezTo>
                      <a:cubicBezTo>
                        <a:pt x="-57" y="42369"/>
                        <a:pt x="-6997" y="67526"/>
                        <a:pt x="9269" y="71213"/>
                      </a:cubicBezTo>
                      <a:lnTo>
                        <a:pt x="9269" y="712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7" name="Freeform: Shape 356">
                  <a:extLst>
                    <a:ext uri="{FF2B5EF4-FFF2-40B4-BE49-F238E27FC236}">
                      <a16:creationId xmlns:a16="http://schemas.microsoft.com/office/drawing/2014/main" id="{F1E3CC43-1D10-E469-C921-FBE58045598C}"/>
                    </a:ext>
                  </a:extLst>
                </p:cNvPr>
                <p:cNvSpPr/>
                <p:nvPr/>
              </p:nvSpPr>
              <p:spPr>
                <a:xfrm>
                  <a:off x="5234051" y="4526936"/>
                  <a:ext cx="630853" cy="88733"/>
                </a:xfrm>
                <a:custGeom>
                  <a:avLst/>
                  <a:gdLst>
                    <a:gd name="connsiteX0" fmla="*/ 9269 w 630853"/>
                    <a:gd name="connsiteY0" fmla="*/ 54236 h 88733"/>
                    <a:gd name="connsiteX1" fmla="*/ 249132 w 630853"/>
                    <a:gd name="connsiteY1" fmla="*/ 88502 h 88733"/>
                    <a:gd name="connsiteX2" fmla="*/ 490297 w 630853"/>
                    <a:gd name="connsiteY2" fmla="*/ 64645 h 88733"/>
                    <a:gd name="connsiteX3" fmla="*/ 621289 w 630853"/>
                    <a:gd name="connsiteY3" fmla="*/ 25825 h 88733"/>
                    <a:gd name="connsiteX4" fmla="*/ 630398 w 630853"/>
                    <a:gd name="connsiteY4" fmla="*/ 9776 h 88733"/>
                    <a:gd name="connsiteX5" fmla="*/ 614349 w 630853"/>
                    <a:gd name="connsiteY5" fmla="*/ 667 h 88733"/>
                    <a:gd name="connsiteX6" fmla="*/ 384462 w 630853"/>
                    <a:gd name="connsiteY6" fmla="*/ 56187 h 88733"/>
                    <a:gd name="connsiteX7" fmla="*/ 146767 w 630853"/>
                    <a:gd name="connsiteY7" fmla="*/ 55103 h 88733"/>
                    <a:gd name="connsiteX8" fmla="*/ 16209 w 630853"/>
                    <a:gd name="connsiteY8" fmla="*/ 29078 h 88733"/>
                    <a:gd name="connsiteX9" fmla="*/ 9269 w 630853"/>
                    <a:gd name="connsiteY9" fmla="*/ 54236 h 88733"/>
                    <a:gd name="connsiteX10" fmla="*/ 9269 w 630853"/>
                    <a:gd name="connsiteY10" fmla="*/ 54236 h 8873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630853" h="88733">
                      <a:moveTo>
                        <a:pt x="9269" y="54236"/>
                      </a:moveTo>
                      <a:cubicBezTo>
                        <a:pt x="87344" y="75272"/>
                        <a:pt x="168238" y="86767"/>
                        <a:pt x="249132" y="88502"/>
                      </a:cubicBezTo>
                      <a:cubicBezTo>
                        <a:pt x="330026" y="90237"/>
                        <a:pt x="411354" y="82212"/>
                        <a:pt x="490297" y="64645"/>
                      </a:cubicBezTo>
                      <a:cubicBezTo>
                        <a:pt x="534756" y="54669"/>
                        <a:pt x="578565" y="41874"/>
                        <a:pt x="621289" y="25825"/>
                      </a:cubicBezTo>
                      <a:cubicBezTo>
                        <a:pt x="627795" y="23439"/>
                        <a:pt x="632350" y="16933"/>
                        <a:pt x="630398" y="9776"/>
                      </a:cubicBezTo>
                      <a:cubicBezTo>
                        <a:pt x="628663" y="3487"/>
                        <a:pt x="621072" y="-1935"/>
                        <a:pt x="614349" y="667"/>
                      </a:cubicBezTo>
                      <a:cubicBezTo>
                        <a:pt x="540395" y="28211"/>
                        <a:pt x="462971" y="47079"/>
                        <a:pt x="384462" y="56187"/>
                      </a:cubicBezTo>
                      <a:cubicBezTo>
                        <a:pt x="305520" y="65296"/>
                        <a:pt x="225710" y="64862"/>
                        <a:pt x="146767" y="55103"/>
                      </a:cubicBezTo>
                      <a:cubicBezTo>
                        <a:pt x="102742" y="49681"/>
                        <a:pt x="58933" y="40789"/>
                        <a:pt x="16209" y="29078"/>
                      </a:cubicBezTo>
                      <a:cubicBezTo>
                        <a:pt x="-57" y="24740"/>
                        <a:pt x="-6997" y="49898"/>
                        <a:pt x="9269" y="54236"/>
                      </a:cubicBezTo>
                      <a:lnTo>
                        <a:pt x="9269" y="542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8" name="Freeform: Shape 357">
                  <a:extLst>
                    <a:ext uri="{FF2B5EF4-FFF2-40B4-BE49-F238E27FC236}">
                      <a16:creationId xmlns:a16="http://schemas.microsoft.com/office/drawing/2014/main" id="{CBEC8A87-9C8A-7759-8F9A-D09212BF1660}"/>
                    </a:ext>
                  </a:extLst>
                </p:cNvPr>
                <p:cNvSpPr/>
                <p:nvPr/>
              </p:nvSpPr>
              <p:spPr>
                <a:xfrm>
                  <a:off x="5335275" y="4583476"/>
                  <a:ext cx="25306" cy="90802"/>
                </a:xfrm>
                <a:custGeom>
                  <a:avLst/>
                  <a:gdLst>
                    <a:gd name="connsiteX0" fmla="*/ 0 w 25306"/>
                    <a:gd name="connsiteY0" fmla="*/ 5070 h 90802"/>
                    <a:gd name="connsiteX1" fmla="*/ 14964 w 25306"/>
                    <a:gd name="connsiteY1" fmla="*/ 87265 h 90802"/>
                    <a:gd name="connsiteX2" fmla="*/ 24941 w 25306"/>
                    <a:gd name="connsiteY2" fmla="*/ 84446 h 90802"/>
                    <a:gd name="connsiteX3" fmla="*/ 10410 w 25306"/>
                    <a:gd name="connsiteY3" fmla="*/ 4853 h 90802"/>
                    <a:gd name="connsiteX4" fmla="*/ 0 w 25306"/>
                    <a:gd name="connsiteY4" fmla="*/ 5070 h 90802"/>
                    <a:gd name="connsiteX5" fmla="*/ 0 w 25306"/>
                    <a:gd name="connsiteY5" fmla="*/ 5070 h 9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306" h="90802">
                      <a:moveTo>
                        <a:pt x="0" y="5070"/>
                      </a:moveTo>
                      <a:cubicBezTo>
                        <a:pt x="217" y="33047"/>
                        <a:pt x="5205" y="61024"/>
                        <a:pt x="14964" y="87265"/>
                      </a:cubicBezTo>
                      <a:cubicBezTo>
                        <a:pt x="17350" y="93555"/>
                        <a:pt x="27326" y="90735"/>
                        <a:pt x="24941" y="84446"/>
                      </a:cubicBezTo>
                      <a:cubicBezTo>
                        <a:pt x="15398" y="58855"/>
                        <a:pt x="10410" y="32179"/>
                        <a:pt x="10410" y="4853"/>
                      </a:cubicBezTo>
                      <a:cubicBezTo>
                        <a:pt x="10410" y="-1653"/>
                        <a:pt x="0" y="-1653"/>
                        <a:pt x="0" y="5070"/>
                      </a:cubicBezTo>
                      <a:lnTo>
                        <a:pt x="0" y="507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59" name="Freeform: Shape 358">
                  <a:extLst>
                    <a:ext uri="{FF2B5EF4-FFF2-40B4-BE49-F238E27FC236}">
                      <a16:creationId xmlns:a16="http://schemas.microsoft.com/office/drawing/2014/main" id="{E79A9829-F6E4-82ED-E029-24D4169A7B1B}"/>
                    </a:ext>
                  </a:extLst>
                </p:cNvPr>
                <p:cNvSpPr/>
                <p:nvPr/>
              </p:nvSpPr>
              <p:spPr>
                <a:xfrm>
                  <a:off x="5434817" y="4605191"/>
                  <a:ext cx="24002" cy="81944"/>
                </a:xfrm>
                <a:custGeom>
                  <a:avLst/>
                  <a:gdLst>
                    <a:gd name="connsiteX0" fmla="*/ 3 w 24002"/>
                    <a:gd name="connsiteY0" fmla="*/ 5042 h 81944"/>
                    <a:gd name="connsiteX1" fmla="*/ 13666 w 24002"/>
                    <a:gd name="connsiteY1" fmla="*/ 78346 h 81944"/>
                    <a:gd name="connsiteX2" fmla="*/ 23643 w 24002"/>
                    <a:gd name="connsiteY2" fmla="*/ 75527 h 81944"/>
                    <a:gd name="connsiteX3" fmla="*/ 10413 w 24002"/>
                    <a:gd name="connsiteY3" fmla="*/ 5042 h 81944"/>
                    <a:gd name="connsiteX4" fmla="*/ 3 w 24002"/>
                    <a:gd name="connsiteY4" fmla="*/ 5042 h 81944"/>
                    <a:gd name="connsiteX5" fmla="*/ 3 w 24002"/>
                    <a:gd name="connsiteY5" fmla="*/ 5042 h 819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4002" h="81944">
                      <a:moveTo>
                        <a:pt x="3" y="5042"/>
                      </a:moveTo>
                      <a:cubicBezTo>
                        <a:pt x="871" y="29983"/>
                        <a:pt x="5425" y="54707"/>
                        <a:pt x="13666" y="78346"/>
                      </a:cubicBezTo>
                      <a:cubicBezTo>
                        <a:pt x="15835" y="84635"/>
                        <a:pt x="26028" y="82033"/>
                        <a:pt x="23643" y="75527"/>
                      </a:cubicBezTo>
                      <a:cubicBezTo>
                        <a:pt x="15618" y="52755"/>
                        <a:pt x="11064" y="29116"/>
                        <a:pt x="10413" y="5042"/>
                      </a:cubicBezTo>
                      <a:cubicBezTo>
                        <a:pt x="10196" y="-1681"/>
                        <a:pt x="-213" y="-1681"/>
                        <a:pt x="3" y="5042"/>
                      </a:cubicBezTo>
                      <a:lnTo>
                        <a:pt x="3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0" name="Freeform: Shape 359">
                  <a:extLst>
                    <a:ext uri="{FF2B5EF4-FFF2-40B4-BE49-F238E27FC236}">
                      <a16:creationId xmlns:a16="http://schemas.microsoft.com/office/drawing/2014/main" id="{F5EF8C7A-AAFF-2C92-EACA-CDD24B888358}"/>
                    </a:ext>
                  </a:extLst>
                </p:cNvPr>
                <p:cNvSpPr/>
                <p:nvPr/>
              </p:nvSpPr>
              <p:spPr>
                <a:xfrm>
                  <a:off x="5577011" y="4589576"/>
                  <a:ext cx="27659" cy="97752"/>
                </a:xfrm>
                <a:custGeom>
                  <a:avLst/>
                  <a:gdLst>
                    <a:gd name="connsiteX0" fmla="*/ 79 w 27659"/>
                    <a:gd name="connsiteY0" fmla="*/ 5042 h 97752"/>
                    <a:gd name="connsiteX1" fmla="*/ 18080 w 27659"/>
                    <a:gd name="connsiteY1" fmla="*/ 95045 h 97752"/>
                    <a:gd name="connsiteX2" fmla="*/ 27188 w 27659"/>
                    <a:gd name="connsiteY2" fmla="*/ 89840 h 97752"/>
                    <a:gd name="connsiteX3" fmla="*/ 10706 w 27659"/>
                    <a:gd name="connsiteY3" fmla="*/ 5042 h 97752"/>
                    <a:gd name="connsiteX4" fmla="*/ 79 w 27659"/>
                    <a:gd name="connsiteY4" fmla="*/ 5042 h 97752"/>
                    <a:gd name="connsiteX5" fmla="*/ 79 w 27659"/>
                    <a:gd name="connsiteY5" fmla="*/ 5042 h 977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7659" h="97752">
                      <a:moveTo>
                        <a:pt x="79" y="5042"/>
                      </a:moveTo>
                      <a:cubicBezTo>
                        <a:pt x="-788" y="36055"/>
                        <a:pt x="5501" y="66635"/>
                        <a:pt x="18080" y="95045"/>
                      </a:cubicBezTo>
                      <a:cubicBezTo>
                        <a:pt x="20899" y="101118"/>
                        <a:pt x="29791" y="95913"/>
                        <a:pt x="27188" y="89840"/>
                      </a:cubicBezTo>
                      <a:cubicBezTo>
                        <a:pt x="15260" y="63165"/>
                        <a:pt x="9838" y="34104"/>
                        <a:pt x="10706" y="5042"/>
                      </a:cubicBezTo>
                      <a:cubicBezTo>
                        <a:pt x="10706" y="-1681"/>
                        <a:pt x="296" y="-1681"/>
                        <a:pt x="79" y="5042"/>
                      </a:cubicBezTo>
                      <a:lnTo>
                        <a:pt x="79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1" name="Freeform: Shape 360">
                  <a:extLst>
                    <a:ext uri="{FF2B5EF4-FFF2-40B4-BE49-F238E27FC236}">
                      <a16:creationId xmlns:a16="http://schemas.microsoft.com/office/drawing/2014/main" id="{FDD36D13-6B24-559B-00CE-C47546BBE889}"/>
                    </a:ext>
                  </a:extLst>
                </p:cNvPr>
                <p:cNvSpPr/>
                <p:nvPr/>
              </p:nvSpPr>
              <p:spPr>
                <a:xfrm>
                  <a:off x="5710209" y="4577051"/>
                  <a:ext cx="31092" cy="82299"/>
                </a:xfrm>
                <a:custGeom>
                  <a:avLst/>
                  <a:gdLst>
                    <a:gd name="connsiteX0" fmla="*/ 42 w 31092"/>
                    <a:gd name="connsiteY0" fmla="*/ 5205 h 82299"/>
                    <a:gd name="connsiteX1" fmla="*/ 21512 w 31092"/>
                    <a:gd name="connsiteY1" fmla="*/ 79593 h 82299"/>
                    <a:gd name="connsiteX2" fmla="*/ 30621 w 31092"/>
                    <a:gd name="connsiteY2" fmla="*/ 74388 h 82299"/>
                    <a:gd name="connsiteX3" fmla="*/ 10669 w 31092"/>
                    <a:gd name="connsiteY3" fmla="*/ 5205 h 82299"/>
                    <a:gd name="connsiteX4" fmla="*/ 5463 w 31092"/>
                    <a:gd name="connsiteY4" fmla="*/ 0 h 82299"/>
                    <a:gd name="connsiteX5" fmla="*/ 42 w 31092"/>
                    <a:gd name="connsiteY5" fmla="*/ 5205 h 82299"/>
                    <a:gd name="connsiteX6" fmla="*/ 42 w 31092"/>
                    <a:gd name="connsiteY6" fmla="*/ 5205 h 822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1092" h="82299">
                      <a:moveTo>
                        <a:pt x="42" y="5205"/>
                      </a:moveTo>
                      <a:cubicBezTo>
                        <a:pt x="3512" y="31013"/>
                        <a:pt x="10669" y="55954"/>
                        <a:pt x="21512" y="79593"/>
                      </a:cubicBezTo>
                      <a:cubicBezTo>
                        <a:pt x="24332" y="85666"/>
                        <a:pt x="33223" y="80460"/>
                        <a:pt x="30621" y="74388"/>
                      </a:cubicBezTo>
                      <a:cubicBezTo>
                        <a:pt x="20645" y="52484"/>
                        <a:pt x="13705" y="29061"/>
                        <a:pt x="10669" y="5205"/>
                      </a:cubicBezTo>
                      <a:cubicBezTo>
                        <a:pt x="10235" y="2386"/>
                        <a:pt x="8500" y="0"/>
                        <a:pt x="5463" y="0"/>
                      </a:cubicBezTo>
                      <a:cubicBezTo>
                        <a:pt x="2644" y="0"/>
                        <a:pt x="-392" y="2386"/>
                        <a:pt x="42" y="5205"/>
                      </a:cubicBezTo>
                      <a:lnTo>
                        <a:pt x="42" y="520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2" name="Freeform: Shape 361">
                  <a:extLst>
                    <a:ext uri="{FF2B5EF4-FFF2-40B4-BE49-F238E27FC236}">
                      <a16:creationId xmlns:a16="http://schemas.microsoft.com/office/drawing/2014/main" id="{69C2222E-6922-D31C-6946-4C02F6887665}"/>
                    </a:ext>
                  </a:extLst>
                </p:cNvPr>
                <p:cNvSpPr/>
                <p:nvPr/>
              </p:nvSpPr>
              <p:spPr>
                <a:xfrm>
                  <a:off x="5801298" y="4554826"/>
                  <a:ext cx="45772" cy="76625"/>
                </a:xfrm>
                <a:custGeom>
                  <a:avLst/>
                  <a:gdLst>
                    <a:gd name="connsiteX0" fmla="*/ 691 w 45772"/>
                    <a:gd name="connsiteY0" fmla="*/ 7912 h 76625"/>
                    <a:gd name="connsiteX1" fmla="*/ 36042 w 45772"/>
                    <a:gd name="connsiteY1" fmla="*/ 74059 h 76625"/>
                    <a:gd name="connsiteX2" fmla="*/ 45150 w 45772"/>
                    <a:gd name="connsiteY2" fmla="*/ 68854 h 76625"/>
                    <a:gd name="connsiteX3" fmla="*/ 9800 w 45772"/>
                    <a:gd name="connsiteY3" fmla="*/ 2707 h 76625"/>
                    <a:gd name="connsiteX4" fmla="*/ 691 w 45772"/>
                    <a:gd name="connsiteY4" fmla="*/ 7912 h 76625"/>
                    <a:gd name="connsiteX5" fmla="*/ 691 w 45772"/>
                    <a:gd name="connsiteY5" fmla="*/ 7912 h 76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5772" h="76625">
                      <a:moveTo>
                        <a:pt x="691" y="7912"/>
                      </a:moveTo>
                      <a:cubicBezTo>
                        <a:pt x="12402" y="30033"/>
                        <a:pt x="24331" y="51937"/>
                        <a:pt x="36042" y="74059"/>
                      </a:cubicBezTo>
                      <a:cubicBezTo>
                        <a:pt x="39295" y="79914"/>
                        <a:pt x="48187" y="74709"/>
                        <a:pt x="45150" y="68854"/>
                      </a:cubicBezTo>
                      <a:cubicBezTo>
                        <a:pt x="33439" y="46732"/>
                        <a:pt x="21511" y="24828"/>
                        <a:pt x="9800" y="2707"/>
                      </a:cubicBezTo>
                      <a:cubicBezTo>
                        <a:pt x="6547" y="-3366"/>
                        <a:pt x="-2562" y="1839"/>
                        <a:pt x="691" y="7912"/>
                      </a:cubicBezTo>
                      <a:lnTo>
                        <a:pt x="691" y="791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3" name="Freeform: Shape 362">
                  <a:extLst>
                    <a:ext uri="{FF2B5EF4-FFF2-40B4-BE49-F238E27FC236}">
                      <a16:creationId xmlns:a16="http://schemas.microsoft.com/office/drawing/2014/main" id="{E13CA3A4-76F2-10B4-0A71-7B177671E273}"/>
                    </a:ext>
                  </a:extLst>
                </p:cNvPr>
                <p:cNvSpPr/>
                <p:nvPr/>
              </p:nvSpPr>
              <p:spPr>
                <a:xfrm>
                  <a:off x="5251910" y="4573816"/>
                  <a:ext cx="93088" cy="86205"/>
                </a:xfrm>
                <a:custGeom>
                  <a:avLst/>
                  <a:gdLst>
                    <a:gd name="connsiteX0" fmla="*/ 952 w 93088"/>
                    <a:gd name="connsiteY0" fmla="*/ 7572 h 86205"/>
                    <a:gd name="connsiteX1" fmla="*/ 85316 w 93088"/>
                    <a:gd name="connsiteY1" fmla="*/ 85431 h 86205"/>
                    <a:gd name="connsiteX2" fmla="*/ 90522 w 93088"/>
                    <a:gd name="connsiteY2" fmla="*/ 76322 h 86205"/>
                    <a:gd name="connsiteX3" fmla="*/ 10061 w 93088"/>
                    <a:gd name="connsiteY3" fmla="*/ 2151 h 86205"/>
                    <a:gd name="connsiteX4" fmla="*/ 952 w 93088"/>
                    <a:gd name="connsiteY4" fmla="*/ 7572 h 86205"/>
                    <a:gd name="connsiteX5" fmla="*/ 952 w 93088"/>
                    <a:gd name="connsiteY5" fmla="*/ 7572 h 86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088" h="86205">
                      <a:moveTo>
                        <a:pt x="952" y="7572"/>
                      </a:moveTo>
                      <a:cubicBezTo>
                        <a:pt x="23507" y="39019"/>
                        <a:pt x="52135" y="65478"/>
                        <a:pt x="85316" y="85431"/>
                      </a:cubicBezTo>
                      <a:cubicBezTo>
                        <a:pt x="91172" y="88900"/>
                        <a:pt x="96377" y="79792"/>
                        <a:pt x="90522" y="76322"/>
                      </a:cubicBezTo>
                      <a:cubicBezTo>
                        <a:pt x="58858" y="57454"/>
                        <a:pt x="31315" y="32079"/>
                        <a:pt x="10061" y="2151"/>
                      </a:cubicBezTo>
                      <a:cubicBezTo>
                        <a:pt x="6157" y="-3054"/>
                        <a:pt x="-2951" y="2151"/>
                        <a:pt x="952" y="7572"/>
                      </a:cubicBezTo>
                      <a:lnTo>
                        <a:pt x="952" y="7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4" name="Freeform: Shape 363">
                  <a:extLst>
                    <a:ext uri="{FF2B5EF4-FFF2-40B4-BE49-F238E27FC236}">
                      <a16:creationId xmlns:a16="http://schemas.microsoft.com/office/drawing/2014/main" id="{89F20791-6647-F814-5899-2D6E920519FF}"/>
                    </a:ext>
                  </a:extLst>
                </p:cNvPr>
                <p:cNvSpPr/>
                <p:nvPr/>
              </p:nvSpPr>
              <p:spPr>
                <a:xfrm>
                  <a:off x="5357214" y="4607144"/>
                  <a:ext cx="80780" cy="52010"/>
                </a:xfrm>
                <a:custGeom>
                  <a:avLst/>
                  <a:gdLst>
                    <a:gd name="connsiteX0" fmla="*/ 7772 w 80780"/>
                    <a:gd name="connsiteY0" fmla="*/ 51235 h 52010"/>
                    <a:gd name="connsiteX1" fmla="*/ 78256 w 80780"/>
                    <a:gd name="connsiteY1" fmla="*/ 9812 h 52010"/>
                    <a:gd name="connsiteX2" fmla="*/ 73051 w 80780"/>
                    <a:gd name="connsiteY2" fmla="*/ 703 h 52010"/>
                    <a:gd name="connsiteX3" fmla="*/ 2567 w 80780"/>
                    <a:gd name="connsiteY3" fmla="*/ 42126 h 52010"/>
                    <a:gd name="connsiteX4" fmla="*/ 7772 w 80780"/>
                    <a:gd name="connsiteY4" fmla="*/ 51235 h 52010"/>
                    <a:gd name="connsiteX5" fmla="*/ 7772 w 80780"/>
                    <a:gd name="connsiteY5" fmla="*/ 51235 h 520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80780" h="52010">
                      <a:moveTo>
                        <a:pt x="7772" y="51235"/>
                      </a:moveTo>
                      <a:cubicBezTo>
                        <a:pt x="31195" y="37355"/>
                        <a:pt x="54834" y="23475"/>
                        <a:pt x="78256" y="9812"/>
                      </a:cubicBezTo>
                      <a:cubicBezTo>
                        <a:pt x="84112" y="6342"/>
                        <a:pt x="78690" y="-2550"/>
                        <a:pt x="73051" y="703"/>
                      </a:cubicBezTo>
                      <a:cubicBezTo>
                        <a:pt x="49629" y="14583"/>
                        <a:pt x="25990" y="28463"/>
                        <a:pt x="2567" y="42126"/>
                      </a:cubicBezTo>
                      <a:cubicBezTo>
                        <a:pt x="-3289" y="45597"/>
                        <a:pt x="1916" y="54705"/>
                        <a:pt x="7772" y="51235"/>
                      </a:cubicBezTo>
                      <a:lnTo>
                        <a:pt x="7772" y="5123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5" name="Freeform: Shape 364">
                  <a:extLst>
                    <a:ext uri="{FF2B5EF4-FFF2-40B4-BE49-F238E27FC236}">
                      <a16:creationId xmlns:a16="http://schemas.microsoft.com/office/drawing/2014/main" id="{52AA59C7-F9AA-D7E5-03D6-AB5759966817}"/>
                    </a:ext>
                  </a:extLst>
                </p:cNvPr>
                <p:cNvSpPr/>
                <p:nvPr/>
              </p:nvSpPr>
              <p:spPr>
                <a:xfrm>
                  <a:off x="5452933" y="4611433"/>
                  <a:ext cx="121441" cy="64256"/>
                </a:xfrm>
                <a:custGeom>
                  <a:avLst/>
                  <a:gdLst>
                    <a:gd name="connsiteX0" fmla="*/ 2707 w 121441"/>
                    <a:gd name="connsiteY0" fmla="*/ 9644 h 64256"/>
                    <a:gd name="connsiteX1" fmla="*/ 113530 w 121441"/>
                    <a:gd name="connsiteY1" fmla="*/ 63645 h 64256"/>
                    <a:gd name="connsiteX2" fmla="*/ 118735 w 121441"/>
                    <a:gd name="connsiteY2" fmla="*/ 54537 h 64256"/>
                    <a:gd name="connsiteX3" fmla="*/ 7912 w 121441"/>
                    <a:gd name="connsiteY3" fmla="*/ 535 h 64256"/>
                    <a:gd name="connsiteX4" fmla="*/ 2707 w 121441"/>
                    <a:gd name="connsiteY4" fmla="*/ 9644 h 64256"/>
                    <a:gd name="connsiteX5" fmla="*/ 2707 w 121441"/>
                    <a:gd name="connsiteY5" fmla="*/ 9644 h 6425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1441" h="64256">
                      <a:moveTo>
                        <a:pt x="2707" y="9644"/>
                      </a:moveTo>
                      <a:cubicBezTo>
                        <a:pt x="39576" y="27644"/>
                        <a:pt x="76661" y="45645"/>
                        <a:pt x="113530" y="63645"/>
                      </a:cubicBezTo>
                      <a:cubicBezTo>
                        <a:pt x="119602" y="66682"/>
                        <a:pt x="124807" y="57573"/>
                        <a:pt x="118735" y="54537"/>
                      </a:cubicBezTo>
                      <a:cubicBezTo>
                        <a:pt x="81866" y="36536"/>
                        <a:pt x="44781" y="18536"/>
                        <a:pt x="7912" y="535"/>
                      </a:cubicBezTo>
                      <a:cubicBezTo>
                        <a:pt x="1839" y="-2285"/>
                        <a:pt x="-3366" y="6824"/>
                        <a:pt x="2707" y="9644"/>
                      </a:cubicBezTo>
                      <a:lnTo>
                        <a:pt x="2707" y="96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6" name="Freeform: Shape 365">
                  <a:extLst>
                    <a:ext uri="{FF2B5EF4-FFF2-40B4-BE49-F238E27FC236}">
                      <a16:creationId xmlns:a16="http://schemas.microsoft.com/office/drawing/2014/main" id="{0B438FBB-0F0C-7BE3-5D16-8577681513DD}"/>
                    </a:ext>
                  </a:extLst>
                </p:cNvPr>
                <p:cNvSpPr/>
                <p:nvPr/>
              </p:nvSpPr>
              <p:spPr>
                <a:xfrm>
                  <a:off x="5596404" y="4591241"/>
                  <a:ext cx="110853" cy="80762"/>
                </a:xfrm>
                <a:custGeom>
                  <a:avLst/>
                  <a:gdLst>
                    <a:gd name="connsiteX0" fmla="*/ 7361 w 110853"/>
                    <a:gd name="connsiteY0" fmla="*/ 79717 h 80762"/>
                    <a:gd name="connsiteX1" fmla="*/ 108425 w 110853"/>
                    <a:gd name="connsiteY1" fmla="*/ 9883 h 80762"/>
                    <a:gd name="connsiteX2" fmla="*/ 103220 w 110853"/>
                    <a:gd name="connsiteY2" fmla="*/ 775 h 80762"/>
                    <a:gd name="connsiteX3" fmla="*/ 2156 w 110853"/>
                    <a:gd name="connsiteY3" fmla="*/ 70608 h 80762"/>
                    <a:gd name="connsiteX4" fmla="*/ 7361 w 110853"/>
                    <a:gd name="connsiteY4" fmla="*/ 79717 h 80762"/>
                    <a:gd name="connsiteX5" fmla="*/ 7361 w 110853"/>
                    <a:gd name="connsiteY5" fmla="*/ 79717 h 807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10853" h="80762">
                      <a:moveTo>
                        <a:pt x="7361" y="79717"/>
                      </a:moveTo>
                      <a:cubicBezTo>
                        <a:pt x="40109" y="54994"/>
                        <a:pt x="73725" y="31571"/>
                        <a:pt x="108425" y="9883"/>
                      </a:cubicBezTo>
                      <a:cubicBezTo>
                        <a:pt x="114063" y="6414"/>
                        <a:pt x="108858" y="-2695"/>
                        <a:pt x="103220" y="775"/>
                      </a:cubicBezTo>
                      <a:cubicBezTo>
                        <a:pt x="68520" y="22679"/>
                        <a:pt x="34687" y="45885"/>
                        <a:pt x="2156" y="70608"/>
                      </a:cubicBezTo>
                      <a:cubicBezTo>
                        <a:pt x="-3049" y="74729"/>
                        <a:pt x="2156" y="83838"/>
                        <a:pt x="7361" y="79717"/>
                      </a:cubicBezTo>
                      <a:lnTo>
                        <a:pt x="7361" y="797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7" name="Freeform: Shape 366">
                  <a:extLst>
                    <a:ext uri="{FF2B5EF4-FFF2-40B4-BE49-F238E27FC236}">
                      <a16:creationId xmlns:a16="http://schemas.microsoft.com/office/drawing/2014/main" id="{B48AEC33-3D9B-CD58-AAB7-A17F984347E3}"/>
                    </a:ext>
                  </a:extLst>
                </p:cNvPr>
                <p:cNvSpPr/>
                <p:nvPr/>
              </p:nvSpPr>
              <p:spPr>
                <a:xfrm>
                  <a:off x="5725768" y="4583379"/>
                  <a:ext cx="100205" cy="44667"/>
                </a:xfrm>
                <a:custGeom>
                  <a:avLst/>
                  <a:gdLst>
                    <a:gd name="connsiteX0" fmla="*/ 2700 w 100205"/>
                    <a:gd name="connsiteY0" fmla="*/ 9504 h 44667"/>
                    <a:gd name="connsiteX1" fmla="*/ 93788 w 100205"/>
                    <a:gd name="connsiteY1" fmla="*/ 44421 h 44667"/>
                    <a:gd name="connsiteX2" fmla="*/ 96607 w 100205"/>
                    <a:gd name="connsiteY2" fmla="*/ 34444 h 44667"/>
                    <a:gd name="connsiteX3" fmla="*/ 8122 w 100205"/>
                    <a:gd name="connsiteY3" fmla="*/ 612 h 44667"/>
                    <a:gd name="connsiteX4" fmla="*/ 2700 w 100205"/>
                    <a:gd name="connsiteY4" fmla="*/ 9504 h 44667"/>
                    <a:gd name="connsiteX5" fmla="*/ 2700 w 100205"/>
                    <a:gd name="connsiteY5" fmla="*/ 9504 h 44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0205" h="44667">
                      <a:moveTo>
                        <a:pt x="2700" y="9504"/>
                      </a:moveTo>
                      <a:cubicBezTo>
                        <a:pt x="32195" y="23384"/>
                        <a:pt x="62557" y="35095"/>
                        <a:pt x="93788" y="44421"/>
                      </a:cubicBezTo>
                      <a:cubicBezTo>
                        <a:pt x="100294" y="46372"/>
                        <a:pt x="102896" y="36179"/>
                        <a:pt x="96607" y="34444"/>
                      </a:cubicBezTo>
                      <a:cubicBezTo>
                        <a:pt x="66244" y="25335"/>
                        <a:pt x="36749" y="14058"/>
                        <a:pt x="8122" y="612"/>
                      </a:cubicBezTo>
                      <a:cubicBezTo>
                        <a:pt x="1833" y="-2425"/>
                        <a:pt x="-3372" y="6684"/>
                        <a:pt x="2700" y="9504"/>
                      </a:cubicBezTo>
                      <a:lnTo>
                        <a:pt x="2700" y="950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8" name="Freeform: Shape 367">
                  <a:extLst>
                    <a:ext uri="{FF2B5EF4-FFF2-40B4-BE49-F238E27FC236}">
                      <a16:creationId xmlns:a16="http://schemas.microsoft.com/office/drawing/2014/main" id="{27FB2F42-E6BA-125C-F2DF-11468EBB9260}"/>
                    </a:ext>
                  </a:extLst>
                </p:cNvPr>
                <p:cNvSpPr/>
                <p:nvPr/>
              </p:nvSpPr>
              <p:spPr>
                <a:xfrm>
                  <a:off x="5834036" y="4558133"/>
                  <a:ext cx="35016" cy="47866"/>
                </a:xfrm>
                <a:custGeom>
                  <a:avLst/>
                  <a:gdLst>
                    <a:gd name="connsiteX0" fmla="*/ 9809 w 35016"/>
                    <a:gd name="connsiteY0" fmla="*/ 45377 h 47866"/>
                    <a:gd name="connsiteX1" fmla="*/ 34316 w 35016"/>
                    <a:gd name="connsiteY1" fmla="*/ 7858 h 47866"/>
                    <a:gd name="connsiteX2" fmla="*/ 32364 w 35016"/>
                    <a:gd name="connsiteY2" fmla="*/ 701 h 47866"/>
                    <a:gd name="connsiteX3" fmla="*/ 25207 w 35016"/>
                    <a:gd name="connsiteY3" fmla="*/ 2652 h 47866"/>
                    <a:gd name="connsiteX4" fmla="*/ 701 w 35016"/>
                    <a:gd name="connsiteY4" fmla="*/ 39955 h 47866"/>
                    <a:gd name="connsiteX5" fmla="*/ 2652 w 35016"/>
                    <a:gd name="connsiteY5" fmla="*/ 47112 h 47866"/>
                    <a:gd name="connsiteX6" fmla="*/ 9809 w 35016"/>
                    <a:gd name="connsiteY6" fmla="*/ 45377 h 47866"/>
                    <a:gd name="connsiteX7" fmla="*/ 9809 w 35016"/>
                    <a:gd name="connsiteY7" fmla="*/ 45377 h 478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35016" h="47866">
                      <a:moveTo>
                        <a:pt x="9809" y="45377"/>
                      </a:moveTo>
                      <a:cubicBezTo>
                        <a:pt x="18051" y="32798"/>
                        <a:pt x="26075" y="20436"/>
                        <a:pt x="34316" y="7858"/>
                      </a:cubicBezTo>
                      <a:cubicBezTo>
                        <a:pt x="35834" y="5472"/>
                        <a:pt x="34750" y="2002"/>
                        <a:pt x="32364" y="701"/>
                      </a:cubicBezTo>
                      <a:cubicBezTo>
                        <a:pt x="29762" y="-817"/>
                        <a:pt x="26726" y="267"/>
                        <a:pt x="25207" y="2652"/>
                      </a:cubicBezTo>
                      <a:cubicBezTo>
                        <a:pt x="16966" y="15231"/>
                        <a:pt x="8942" y="27593"/>
                        <a:pt x="701" y="39955"/>
                      </a:cubicBezTo>
                      <a:cubicBezTo>
                        <a:pt x="-818" y="42340"/>
                        <a:pt x="267" y="45811"/>
                        <a:pt x="2652" y="47112"/>
                      </a:cubicBezTo>
                      <a:cubicBezTo>
                        <a:pt x="5255" y="48630"/>
                        <a:pt x="8291" y="47762"/>
                        <a:pt x="9809" y="45377"/>
                      </a:cubicBezTo>
                      <a:lnTo>
                        <a:pt x="9809" y="4537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69" name="Freeform: Shape 368">
                  <a:extLst>
                    <a:ext uri="{FF2B5EF4-FFF2-40B4-BE49-F238E27FC236}">
                      <a16:creationId xmlns:a16="http://schemas.microsoft.com/office/drawing/2014/main" id="{B1465F04-EEE1-46A8-5235-B92890ADDDAE}"/>
                    </a:ext>
                  </a:extLst>
                </p:cNvPr>
                <p:cNvSpPr/>
                <p:nvPr/>
              </p:nvSpPr>
              <p:spPr>
                <a:xfrm>
                  <a:off x="5375825" y="4173511"/>
                  <a:ext cx="78148" cy="23909"/>
                </a:xfrm>
                <a:custGeom>
                  <a:avLst/>
                  <a:gdLst>
                    <a:gd name="connsiteX0" fmla="*/ 6512 w 78148"/>
                    <a:gd name="connsiteY0" fmla="*/ 23793 h 23909"/>
                    <a:gd name="connsiteX1" fmla="*/ 74394 w 78148"/>
                    <a:gd name="connsiteY1" fmla="*/ 10130 h 23909"/>
                    <a:gd name="connsiteX2" fmla="*/ 71574 w 78148"/>
                    <a:gd name="connsiteY2" fmla="*/ 154 h 23909"/>
                    <a:gd name="connsiteX3" fmla="*/ 3692 w 78148"/>
                    <a:gd name="connsiteY3" fmla="*/ 13817 h 23909"/>
                    <a:gd name="connsiteX4" fmla="*/ 6512 w 78148"/>
                    <a:gd name="connsiteY4" fmla="*/ 23793 h 23909"/>
                    <a:gd name="connsiteX5" fmla="*/ 6512 w 78148"/>
                    <a:gd name="connsiteY5" fmla="*/ 23793 h 239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78148" h="23909">
                      <a:moveTo>
                        <a:pt x="6512" y="23793"/>
                      </a:moveTo>
                      <a:cubicBezTo>
                        <a:pt x="29067" y="19239"/>
                        <a:pt x="51839" y="14684"/>
                        <a:pt x="74394" y="10130"/>
                      </a:cubicBezTo>
                      <a:cubicBezTo>
                        <a:pt x="80900" y="8829"/>
                        <a:pt x="78297" y="-1364"/>
                        <a:pt x="71574" y="154"/>
                      </a:cubicBezTo>
                      <a:cubicBezTo>
                        <a:pt x="49019" y="4708"/>
                        <a:pt x="26247" y="9262"/>
                        <a:pt x="3692" y="13817"/>
                      </a:cubicBezTo>
                      <a:cubicBezTo>
                        <a:pt x="-2814" y="15118"/>
                        <a:pt x="6" y="25094"/>
                        <a:pt x="6512" y="23793"/>
                      </a:cubicBezTo>
                      <a:lnTo>
                        <a:pt x="6512" y="237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0" name="Freeform: Shape 369">
                  <a:extLst>
                    <a:ext uri="{FF2B5EF4-FFF2-40B4-BE49-F238E27FC236}">
                      <a16:creationId xmlns:a16="http://schemas.microsoft.com/office/drawing/2014/main" id="{FE31A528-5C55-D1BD-D4BD-176621BFA907}"/>
                    </a:ext>
                  </a:extLst>
                </p:cNvPr>
                <p:cNvSpPr/>
                <p:nvPr/>
              </p:nvSpPr>
              <p:spPr>
                <a:xfrm>
                  <a:off x="5378216" y="4255206"/>
                  <a:ext cx="72924" cy="23988"/>
                </a:xfrm>
                <a:custGeom>
                  <a:avLst/>
                  <a:gdLst>
                    <a:gd name="connsiteX0" fmla="*/ 7807 w 72924"/>
                    <a:gd name="connsiteY0" fmla="*/ 23426 h 23988"/>
                    <a:gd name="connsiteX1" fmla="*/ 67882 w 72924"/>
                    <a:gd name="connsiteY1" fmla="*/ 10413 h 23988"/>
                    <a:gd name="connsiteX2" fmla="*/ 67882 w 72924"/>
                    <a:gd name="connsiteY2" fmla="*/ 3 h 23988"/>
                    <a:gd name="connsiteX3" fmla="*/ 2602 w 72924"/>
                    <a:gd name="connsiteY3" fmla="*/ 14534 h 23988"/>
                    <a:gd name="connsiteX4" fmla="*/ 651 w 72924"/>
                    <a:gd name="connsiteY4" fmla="*/ 21691 h 23988"/>
                    <a:gd name="connsiteX5" fmla="*/ 7807 w 72924"/>
                    <a:gd name="connsiteY5" fmla="*/ 23426 h 23988"/>
                    <a:gd name="connsiteX6" fmla="*/ 7807 w 72924"/>
                    <a:gd name="connsiteY6" fmla="*/ 23426 h 239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2924" h="23988">
                      <a:moveTo>
                        <a:pt x="7807" y="23426"/>
                      </a:moveTo>
                      <a:cubicBezTo>
                        <a:pt x="26676" y="15401"/>
                        <a:pt x="47279" y="11064"/>
                        <a:pt x="67882" y="10413"/>
                      </a:cubicBezTo>
                      <a:cubicBezTo>
                        <a:pt x="74605" y="10196"/>
                        <a:pt x="74605" y="-213"/>
                        <a:pt x="67882" y="3"/>
                      </a:cubicBezTo>
                      <a:cubicBezTo>
                        <a:pt x="45327" y="654"/>
                        <a:pt x="23422" y="5642"/>
                        <a:pt x="2602" y="14534"/>
                      </a:cubicBezTo>
                      <a:cubicBezTo>
                        <a:pt x="0" y="15618"/>
                        <a:pt x="-651" y="19522"/>
                        <a:pt x="651" y="21691"/>
                      </a:cubicBezTo>
                      <a:cubicBezTo>
                        <a:pt x="2169" y="24076"/>
                        <a:pt x="5205" y="24510"/>
                        <a:pt x="7807" y="23426"/>
                      </a:cubicBezTo>
                      <a:lnTo>
                        <a:pt x="7807" y="2342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1" name="Freeform: Shape 370">
                  <a:extLst>
                    <a:ext uri="{FF2B5EF4-FFF2-40B4-BE49-F238E27FC236}">
                      <a16:creationId xmlns:a16="http://schemas.microsoft.com/office/drawing/2014/main" id="{87181D38-E026-C977-FED0-6E5D67A72DE9}"/>
                    </a:ext>
                  </a:extLst>
                </p:cNvPr>
                <p:cNvSpPr/>
                <p:nvPr/>
              </p:nvSpPr>
              <p:spPr>
                <a:xfrm>
                  <a:off x="5763196" y="4118301"/>
                  <a:ext cx="58764" cy="82732"/>
                </a:xfrm>
                <a:custGeom>
                  <a:avLst/>
                  <a:gdLst>
                    <a:gd name="connsiteX0" fmla="*/ 623 w 58764"/>
                    <a:gd name="connsiteY0" fmla="*/ 7868 h 82732"/>
                    <a:gd name="connsiteX1" fmla="*/ 50070 w 58764"/>
                    <a:gd name="connsiteY1" fmla="*/ 80955 h 82732"/>
                    <a:gd name="connsiteX2" fmla="*/ 57444 w 58764"/>
                    <a:gd name="connsiteY2" fmla="*/ 73581 h 82732"/>
                    <a:gd name="connsiteX3" fmla="*/ 9515 w 58764"/>
                    <a:gd name="connsiteY3" fmla="*/ 2663 h 82732"/>
                    <a:gd name="connsiteX4" fmla="*/ 623 w 58764"/>
                    <a:gd name="connsiteY4" fmla="*/ 7868 h 82732"/>
                    <a:gd name="connsiteX5" fmla="*/ 623 w 58764"/>
                    <a:gd name="connsiteY5" fmla="*/ 7868 h 827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8764" h="82732">
                      <a:moveTo>
                        <a:pt x="623" y="7868"/>
                      </a:moveTo>
                      <a:cubicBezTo>
                        <a:pt x="14720" y="33893"/>
                        <a:pt x="31202" y="58183"/>
                        <a:pt x="50070" y="80955"/>
                      </a:cubicBezTo>
                      <a:cubicBezTo>
                        <a:pt x="54408" y="86160"/>
                        <a:pt x="61782" y="78786"/>
                        <a:pt x="57444" y="73581"/>
                      </a:cubicBezTo>
                      <a:cubicBezTo>
                        <a:pt x="39227" y="51677"/>
                        <a:pt x="23178" y="27821"/>
                        <a:pt x="9515" y="2663"/>
                      </a:cubicBezTo>
                      <a:cubicBezTo>
                        <a:pt x="6478" y="-3409"/>
                        <a:pt x="-2413" y="2012"/>
                        <a:pt x="623" y="7868"/>
                      </a:cubicBezTo>
                      <a:lnTo>
                        <a:pt x="623" y="78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2" name="Freeform: Shape 371">
                  <a:extLst>
                    <a:ext uri="{FF2B5EF4-FFF2-40B4-BE49-F238E27FC236}">
                      <a16:creationId xmlns:a16="http://schemas.microsoft.com/office/drawing/2014/main" id="{5B970FD2-7957-108E-EF0A-A157466A8B81}"/>
                    </a:ext>
                  </a:extLst>
                </p:cNvPr>
                <p:cNvSpPr/>
                <p:nvPr/>
              </p:nvSpPr>
              <p:spPr>
                <a:xfrm>
                  <a:off x="5824936" y="4059624"/>
                  <a:ext cx="59811" cy="78615"/>
                </a:xfrm>
                <a:custGeom>
                  <a:avLst/>
                  <a:gdLst>
                    <a:gd name="connsiteX0" fmla="*/ 692 w 59811"/>
                    <a:gd name="connsiteY0" fmla="*/ 7772 h 78615"/>
                    <a:gd name="connsiteX1" fmla="*/ 51007 w 59811"/>
                    <a:gd name="connsiteY1" fmla="*/ 76955 h 78615"/>
                    <a:gd name="connsiteX2" fmla="*/ 58380 w 59811"/>
                    <a:gd name="connsiteY2" fmla="*/ 69581 h 78615"/>
                    <a:gd name="connsiteX3" fmla="*/ 9584 w 59811"/>
                    <a:gd name="connsiteY3" fmla="*/ 2567 h 78615"/>
                    <a:gd name="connsiteX4" fmla="*/ 692 w 59811"/>
                    <a:gd name="connsiteY4" fmla="*/ 7772 h 78615"/>
                    <a:gd name="connsiteX5" fmla="*/ 692 w 59811"/>
                    <a:gd name="connsiteY5" fmla="*/ 7772 h 786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811" h="78615">
                      <a:moveTo>
                        <a:pt x="692" y="7772"/>
                      </a:moveTo>
                      <a:cubicBezTo>
                        <a:pt x="15006" y="32496"/>
                        <a:pt x="31922" y="55701"/>
                        <a:pt x="51007" y="76955"/>
                      </a:cubicBezTo>
                      <a:cubicBezTo>
                        <a:pt x="55561" y="81943"/>
                        <a:pt x="62935" y="74570"/>
                        <a:pt x="58380" y="69581"/>
                      </a:cubicBezTo>
                      <a:cubicBezTo>
                        <a:pt x="39729" y="48978"/>
                        <a:pt x="23464" y="26423"/>
                        <a:pt x="9584" y="2567"/>
                      </a:cubicBezTo>
                      <a:cubicBezTo>
                        <a:pt x="6547" y="-3289"/>
                        <a:pt x="-2561" y="1916"/>
                        <a:pt x="692" y="7772"/>
                      </a:cubicBezTo>
                      <a:lnTo>
                        <a:pt x="692" y="77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3" name="Freeform: Shape 372">
                  <a:extLst>
                    <a:ext uri="{FF2B5EF4-FFF2-40B4-BE49-F238E27FC236}">
                      <a16:creationId xmlns:a16="http://schemas.microsoft.com/office/drawing/2014/main" id="{9EE59AE1-72A0-B3DC-1FAD-42C8AC353B06}"/>
                    </a:ext>
                  </a:extLst>
                </p:cNvPr>
                <p:cNvSpPr/>
                <p:nvPr/>
              </p:nvSpPr>
              <p:spPr>
                <a:xfrm>
                  <a:off x="5723258" y="4163653"/>
                  <a:ext cx="90447" cy="33680"/>
                </a:xfrm>
                <a:custGeom>
                  <a:avLst/>
                  <a:gdLst>
                    <a:gd name="connsiteX0" fmla="*/ 3692 w 90447"/>
                    <a:gd name="connsiteY0" fmla="*/ 10228 h 33680"/>
                    <a:gd name="connsiteX1" fmla="*/ 83936 w 90447"/>
                    <a:gd name="connsiteY1" fmla="*/ 33434 h 33680"/>
                    <a:gd name="connsiteX2" fmla="*/ 86755 w 90447"/>
                    <a:gd name="connsiteY2" fmla="*/ 23457 h 33680"/>
                    <a:gd name="connsiteX3" fmla="*/ 6512 w 90447"/>
                    <a:gd name="connsiteY3" fmla="*/ 252 h 33680"/>
                    <a:gd name="connsiteX4" fmla="*/ 3692 w 90447"/>
                    <a:gd name="connsiteY4" fmla="*/ 10228 h 33680"/>
                    <a:gd name="connsiteX5" fmla="*/ 3692 w 90447"/>
                    <a:gd name="connsiteY5" fmla="*/ 10228 h 336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447" h="33680">
                      <a:moveTo>
                        <a:pt x="3692" y="10228"/>
                      </a:moveTo>
                      <a:cubicBezTo>
                        <a:pt x="30368" y="18035"/>
                        <a:pt x="57044" y="25626"/>
                        <a:pt x="83936" y="33434"/>
                      </a:cubicBezTo>
                      <a:cubicBezTo>
                        <a:pt x="90442" y="35385"/>
                        <a:pt x="93262" y="25192"/>
                        <a:pt x="86755" y="23457"/>
                      </a:cubicBezTo>
                      <a:cubicBezTo>
                        <a:pt x="60080" y="15650"/>
                        <a:pt x="33404" y="8059"/>
                        <a:pt x="6512" y="252"/>
                      </a:cubicBezTo>
                      <a:cubicBezTo>
                        <a:pt x="5" y="-1700"/>
                        <a:pt x="-2814" y="8276"/>
                        <a:pt x="3692" y="10228"/>
                      </a:cubicBezTo>
                      <a:lnTo>
                        <a:pt x="3692" y="102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4" name="Freeform: Shape 373">
                  <a:extLst>
                    <a:ext uri="{FF2B5EF4-FFF2-40B4-BE49-F238E27FC236}">
                      <a16:creationId xmlns:a16="http://schemas.microsoft.com/office/drawing/2014/main" id="{9B524C41-BEE3-EF21-7F61-E73A11C682AA}"/>
                    </a:ext>
                  </a:extLst>
                </p:cNvPr>
                <p:cNvSpPr/>
                <p:nvPr/>
              </p:nvSpPr>
              <p:spPr>
                <a:xfrm>
                  <a:off x="5821941" y="4081438"/>
                  <a:ext cx="10409" cy="115485"/>
                </a:xfrm>
                <a:custGeom>
                  <a:avLst/>
                  <a:gdLst>
                    <a:gd name="connsiteX0" fmla="*/ 0 w 10409"/>
                    <a:gd name="connsiteY0" fmla="*/ 5042 h 115485"/>
                    <a:gd name="connsiteX1" fmla="*/ 0 w 10409"/>
                    <a:gd name="connsiteY1" fmla="*/ 110443 h 115485"/>
                    <a:gd name="connsiteX2" fmla="*/ 10410 w 10409"/>
                    <a:gd name="connsiteY2" fmla="*/ 110443 h 115485"/>
                    <a:gd name="connsiteX3" fmla="*/ 10410 w 10409"/>
                    <a:gd name="connsiteY3" fmla="*/ 5042 h 115485"/>
                    <a:gd name="connsiteX4" fmla="*/ 0 w 10409"/>
                    <a:gd name="connsiteY4" fmla="*/ 5042 h 115485"/>
                    <a:gd name="connsiteX5" fmla="*/ 0 w 10409"/>
                    <a:gd name="connsiteY5" fmla="*/ 5042 h 115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409" h="115485">
                      <a:moveTo>
                        <a:pt x="0" y="5042"/>
                      </a:moveTo>
                      <a:cubicBezTo>
                        <a:pt x="0" y="40176"/>
                        <a:pt x="0" y="75310"/>
                        <a:pt x="0" y="110443"/>
                      </a:cubicBezTo>
                      <a:cubicBezTo>
                        <a:pt x="0" y="117167"/>
                        <a:pt x="10410" y="117167"/>
                        <a:pt x="10410" y="110443"/>
                      </a:cubicBezTo>
                      <a:cubicBezTo>
                        <a:pt x="10410" y="75310"/>
                        <a:pt x="10410" y="40176"/>
                        <a:pt x="10410" y="5042"/>
                      </a:cubicBezTo>
                      <a:cubicBezTo>
                        <a:pt x="10410" y="-1681"/>
                        <a:pt x="0" y="-1681"/>
                        <a:pt x="0" y="5042"/>
                      </a:cubicBezTo>
                      <a:lnTo>
                        <a:pt x="0" y="50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5" name="Freeform: Shape 374">
                  <a:extLst>
                    <a:ext uri="{FF2B5EF4-FFF2-40B4-BE49-F238E27FC236}">
                      <a16:creationId xmlns:a16="http://schemas.microsoft.com/office/drawing/2014/main" id="{FBC8AFF5-C2BB-189D-2F0C-87692AD2A68C}"/>
                    </a:ext>
                  </a:extLst>
                </p:cNvPr>
                <p:cNvSpPr/>
                <p:nvPr/>
              </p:nvSpPr>
              <p:spPr>
                <a:xfrm>
                  <a:off x="5831262" y="4062724"/>
                  <a:ext cx="93917" cy="25822"/>
                </a:xfrm>
                <a:custGeom>
                  <a:avLst/>
                  <a:gdLst>
                    <a:gd name="connsiteX0" fmla="*/ 3692 w 93917"/>
                    <a:gd name="connsiteY0" fmla="*/ 10093 h 25822"/>
                    <a:gd name="connsiteX1" fmla="*/ 87406 w 93917"/>
                    <a:gd name="connsiteY1" fmla="*/ 25708 h 25822"/>
                    <a:gd name="connsiteX2" fmla="*/ 90225 w 93917"/>
                    <a:gd name="connsiteY2" fmla="*/ 15732 h 25822"/>
                    <a:gd name="connsiteX3" fmla="*/ 6512 w 93917"/>
                    <a:gd name="connsiteY3" fmla="*/ 117 h 25822"/>
                    <a:gd name="connsiteX4" fmla="*/ 3692 w 93917"/>
                    <a:gd name="connsiteY4" fmla="*/ 10093 h 25822"/>
                    <a:gd name="connsiteX5" fmla="*/ 3692 w 93917"/>
                    <a:gd name="connsiteY5" fmla="*/ 10093 h 25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3917" h="25822">
                      <a:moveTo>
                        <a:pt x="3692" y="10093"/>
                      </a:moveTo>
                      <a:cubicBezTo>
                        <a:pt x="31669" y="15298"/>
                        <a:pt x="59429" y="20503"/>
                        <a:pt x="87406" y="25708"/>
                      </a:cubicBezTo>
                      <a:cubicBezTo>
                        <a:pt x="93912" y="27009"/>
                        <a:pt x="96732" y="16816"/>
                        <a:pt x="90225" y="15732"/>
                      </a:cubicBezTo>
                      <a:cubicBezTo>
                        <a:pt x="62249" y="10527"/>
                        <a:pt x="34489" y="5322"/>
                        <a:pt x="6512" y="117"/>
                      </a:cubicBezTo>
                      <a:cubicBezTo>
                        <a:pt x="5" y="-1184"/>
                        <a:pt x="-2814" y="8792"/>
                        <a:pt x="3692" y="10093"/>
                      </a:cubicBezTo>
                      <a:lnTo>
                        <a:pt x="3692" y="1009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6" name="Freeform: Shape 375">
                  <a:extLst>
                    <a:ext uri="{FF2B5EF4-FFF2-40B4-BE49-F238E27FC236}">
                      <a16:creationId xmlns:a16="http://schemas.microsoft.com/office/drawing/2014/main" id="{EA821FBD-70C0-92FE-2F2E-FCB999206198}"/>
                    </a:ext>
                  </a:extLst>
                </p:cNvPr>
                <p:cNvSpPr/>
                <p:nvPr/>
              </p:nvSpPr>
              <p:spPr>
                <a:xfrm>
                  <a:off x="5384576" y="4121485"/>
                  <a:ext cx="60362" cy="66109"/>
                </a:xfrm>
                <a:custGeom>
                  <a:avLst/>
                  <a:gdLst>
                    <a:gd name="connsiteX0" fmla="*/ 51329 w 60362"/>
                    <a:gd name="connsiteY0" fmla="*/ 1431 h 66109"/>
                    <a:gd name="connsiteX1" fmla="*/ 797 w 60362"/>
                    <a:gd name="connsiteY1" fmla="*/ 58252 h 66109"/>
                    <a:gd name="connsiteX2" fmla="*/ 2749 w 60362"/>
                    <a:gd name="connsiteY2" fmla="*/ 65409 h 66109"/>
                    <a:gd name="connsiteX3" fmla="*/ 9906 w 60362"/>
                    <a:gd name="connsiteY3" fmla="*/ 63457 h 66109"/>
                    <a:gd name="connsiteX4" fmla="*/ 58702 w 60362"/>
                    <a:gd name="connsiteY4" fmla="*/ 8805 h 66109"/>
                    <a:gd name="connsiteX5" fmla="*/ 51329 w 60362"/>
                    <a:gd name="connsiteY5" fmla="*/ 1431 h 66109"/>
                    <a:gd name="connsiteX6" fmla="*/ 51329 w 60362"/>
                    <a:gd name="connsiteY6" fmla="*/ 1431 h 661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0362" h="66109">
                      <a:moveTo>
                        <a:pt x="51329" y="1431"/>
                      </a:moveTo>
                      <a:cubicBezTo>
                        <a:pt x="32461" y="18564"/>
                        <a:pt x="15544" y="37649"/>
                        <a:pt x="797" y="58252"/>
                      </a:cubicBezTo>
                      <a:cubicBezTo>
                        <a:pt x="-938" y="60638"/>
                        <a:pt x="363" y="64108"/>
                        <a:pt x="2749" y="65409"/>
                      </a:cubicBezTo>
                      <a:cubicBezTo>
                        <a:pt x="5351" y="66927"/>
                        <a:pt x="8171" y="65843"/>
                        <a:pt x="9906" y="63457"/>
                      </a:cubicBezTo>
                      <a:cubicBezTo>
                        <a:pt x="24219" y="43505"/>
                        <a:pt x="40485" y="25287"/>
                        <a:pt x="58702" y="8805"/>
                      </a:cubicBezTo>
                      <a:cubicBezTo>
                        <a:pt x="63691" y="4250"/>
                        <a:pt x="56317" y="-3123"/>
                        <a:pt x="51329" y="1431"/>
                      </a:cubicBezTo>
                      <a:lnTo>
                        <a:pt x="51329" y="143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7" name="Freeform: Shape 376">
                  <a:extLst>
                    <a:ext uri="{FF2B5EF4-FFF2-40B4-BE49-F238E27FC236}">
                      <a16:creationId xmlns:a16="http://schemas.microsoft.com/office/drawing/2014/main" id="{1DE7FCD3-506C-7F93-961E-282FA7FEF6CE}"/>
                    </a:ext>
                  </a:extLst>
                </p:cNvPr>
                <p:cNvSpPr/>
                <p:nvPr/>
              </p:nvSpPr>
              <p:spPr>
                <a:xfrm>
                  <a:off x="5372627" y="4195835"/>
                  <a:ext cx="65613" cy="54336"/>
                </a:xfrm>
                <a:custGeom>
                  <a:avLst/>
                  <a:gdLst>
                    <a:gd name="connsiteX0" fmla="*/ 1468 w 65613"/>
                    <a:gd name="connsiteY0" fmla="*/ 8842 h 54336"/>
                    <a:gd name="connsiteX1" fmla="*/ 56771 w 65613"/>
                    <a:gd name="connsiteY1" fmla="*/ 52868 h 54336"/>
                    <a:gd name="connsiteX2" fmla="*/ 64145 w 65613"/>
                    <a:gd name="connsiteY2" fmla="*/ 52868 h 54336"/>
                    <a:gd name="connsiteX3" fmla="*/ 64145 w 65613"/>
                    <a:gd name="connsiteY3" fmla="*/ 45494 h 54336"/>
                    <a:gd name="connsiteX4" fmla="*/ 8842 w 65613"/>
                    <a:gd name="connsiteY4" fmla="*/ 1468 h 54336"/>
                    <a:gd name="connsiteX5" fmla="*/ 1468 w 65613"/>
                    <a:gd name="connsiteY5" fmla="*/ 1468 h 54336"/>
                    <a:gd name="connsiteX6" fmla="*/ 1468 w 65613"/>
                    <a:gd name="connsiteY6" fmla="*/ 8842 h 54336"/>
                    <a:gd name="connsiteX7" fmla="*/ 1468 w 65613"/>
                    <a:gd name="connsiteY7" fmla="*/ 8842 h 543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5613" h="54336">
                      <a:moveTo>
                        <a:pt x="1468" y="8842"/>
                      </a:moveTo>
                      <a:cubicBezTo>
                        <a:pt x="19903" y="23590"/>
                        <a:pt x="38337" y="38120"/>
                        <a:pt x="56771" y="52868"/>
                      </a:cubicBezTo>
                      <a:cubicBezTo>
                        <a:pt x="58940" y="54603"/>
                        <a:pt x="61976" y="55036"/>
                        <a:pt x="64145" y="52868"/>
                      </a:cubicBezTo>
                      <a:cubicBezTo>
                        <a:pt x="65880" y="51133"/>
                        <a:pt x="66314" y="47229"/>
                        <a:pt x="64145" y="45494"/>
                      </a:cubicBezTo>
                      <a:cubicBezTo>
                        <a:pt x="45711" y="30746"/>
                        <a:pt x="27277" y="16216"/>
                        <a:pt x="8842" y="1468"/>
                      </a:cubicBezTo>
                      <a:cubicBezTo>
                        <a:pt x="6673" y="-267"/>
                        <a:pt x="3637" y="-700"/>
                        <a:pt x="1468" y="1468"/>
                      </a:cubicBezTo>
                      <a:cubicBezTo>
                        <a:pt x="-267" y="3203"/>
                        <a:pt x="-700" y="7107"/>
                        <a:pt x="1468" y="8842"/>
                      </a:cubicBezTo>
                      <a:lnTo>
                        <a:pt x="1468" y="88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8" name="Freeform: Shape 377">
                  <a:extLst>
                    <a:ext uri="{FF2B5EF4-FFF2-40B4-BE49-F238E27FC236}">
                      <a16:creationId xmlns:a16="http://schemas.microsoft.com/office/drawing/2014/main" id="{4D2DC4DB-A242-042B-B3E2-3AAB60576BCE}"/>
                    </a:ext>
                  </a:extLst>
                </p:cNvPr>
                <p:cNvSpPr/>
                <p:nvPr/>
              </p:nvSpPr>
              <p:spPr>
                <a:xfrm>
                  <a:off x="5409649" y="4245600"/>
                  <a:ext cx="25746" cy="84485"/>
                </a:xfrm>
                <a:custGeom>
                  <a:avLst/>
                  <a:gdLst>
                    <a:gd name="connsiteX0" fmla="*/ 15411 w 25746"/>
                    <a:gd name="connsiteY0" fmla="*/ 3537 h 84485"/>
                    <a:gd name="connsiteX1" fmla="*/ 13 w 25746"/>
                    <a:gd name="connsiteY1" fmla="*/ 79443 h 84485"/>
                    <a:gd name="connsiteX2" fmla="*/ 10423 w 25746"/>
                    <a:gd name="connsiteY2" fmla="*/ 79443 h 84485"/>
                    <a:gd name="connsiteX3" fmla="*/ 25387 w 25746"/>
                    <a:gd name="connsiteY3" fmla="*/ 6356 h 84485"/>
                    <a:gd name="connsiteX4" fmla="*/ 15411 w 25746"/>
                    <a:gd name="connsiteY4" fmla="*/ 3537 h 84485"/>
                    <a:gd name="connsiteX5" fmla="*/ 15411 w 25746"/>
                    <a:gd name="connsiteY5" fmla="*/ 3537 h 844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5746" h="84485">
                      <a:moveTo>
                        <a:pt x="15411" y="3537"/>
                      </a:moveTo>
                      <a:cubicBezTo>
                        <a:pt x="6953" y="28044"/>
                        <a:pt x="1965" y="53635"/>
                        <a:pt x="13" y="79443"/>
                      </a:cubicBezTo>
                      <a:cubicBezTo>
                        <a:pt x="-421" y="86166"/>
                        <a:pt x="9989" y="86166"/>
                        <a:pt x="10423" y="79443"/>
                      </a:cubicBezTo>
                      <a:cubicBezTo>
                        <a:pt x="12158" y="54503"/>
                        <a:pt x="17363" y="29996"/>
                        <a:pt x="25387" y="6356"/>
                      </a:cubicBezTo>
                      <a:cubicBezTo>
                        <a:pt x="27773" y="67"/>
                        <a:pt x="17580" y="-2752"/>
                        <a:pt x="15411" y="3537"/>
                      </a:cubicBezTo>
                      <a:lnTo>
                        <a:pt x="15411" y="353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79" name="Freeform: Shape 378">
                  <a:extLst>
                    <a:ext uri="{FF2B5EF4-FFF2-40B4-BE49-F238E27FC236}">
                      <a16:creationId xmlns:a16="http://schemas.microsoft.com/office/drawing/2014/main" id="{7E90E71E-03E9-6834-11FC-C33D9E838C87}"/>
                    </a:ext>
                  </a:extLst>
                </p:cNvPr>
                <p:cNvSpPr/>
                <p:nvPr/>
              </p:nvSpPr>
              <p:spPr>
                <a:xfrm>
                  <a:off x="5430361" y="4734900"/>
                  <a:ext cx="87426" cy="45399"/>
                </a:xfrm>
                <a:custGeom>
                  <a:avLst/>
                  <a:gdLst>
                    <a:gd name="connsiteX0" fmla="*/ 9447 w 87426"/>
                    <a:gd name="connsiteY0" fmla="*/ 25628 h 45399"/>
                    <a:gd name="connsiteX1" fmla="*/ 71040 w 87426"/>
                    <a:gd name="connsiteY1" fmla="*/ 44929 h 45399"/>
                    <a:gd name="connsiteX2" fmla="*/ 87088 w 87426"/>
                    <a:gd name="connsiteY2" fmla="*/ 35821 h 45399"/>
                    <a:gd name="connsiteX3" fmla="*/ 77980 w 87426"/>
                    <a:gd name="connsiteY3" fmla="*/ 19772 h 45399"/>
                    <a:gd name="connsiteX4" fmla="*/ 16387 w 87426"/>
                    <a:gd name="connsiteY4" fmla="*/ 470 h 45399"/>
                    <a:gd name="connsiteX5" fmla="*/ 338 w 87426"/>
                    <a:gd name="connsiteY5" fmla="*/ 9579 h 45399"/>
                    <a:gd name="connsiteX6" fmla="*/ 9447 w 87426"/>
                    <a:gd name="connsiteY6" fmla="*/ 25628 h 45399"/>
                    <a:gd name="connsiteX7" fmla="*/ 9447 w 87426"/>
                    <a:gd name="connsiteY7" fmla="*/ 25628 h 453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7426" h="45399">
                      <a:moveTo>
                        <a:pt x="9447" y="25628"/>
                      </a:moveTo>
                      <a:cubicBezTo>
                        <a:pt x="30050" y="32134"/>
                        <a:pt x="50436" y="38423"/>
                        <a:pt x="71040" y="44929"/>
                      </a:cubicBezTo>
                      <a:cubicBezTo>
                        <a:pt x="77546" y="46881"/>
                        <a:pt x="85570" y="42544"/>
                        <a:pt x="87088" y="35821"/>
                      </a:cubicBezTo>
                      <a:cubicBezTo>
                        <a:pt x="88606" y="28664"/>
                        <a:pt x="84920" y="21941"/>
                        <a:pt x="77980" y="19772"/>
                      </a:cubicBezTo>
                      <a:cubicBezTo>
                        <a:pt x="57376" y="13266"/>
                        <a:pt x="36990" y="6976"/>
                        <a:pt x="16387" y="470"/>
                      </a:cubicBezTo>
                      <a:cubicBezTo>
                        <a:pt x="9881" y="-1482"/>
                        <a:pt x="1857" y="2856"/>
                        <a:pt x="338" y="9579"/>
                      </a:cubicBezTo>
                      <a:cubicBezTo>
                        <a:pt x="-1180" y="16736"/>
                        <a:pt x="2507" y="23459"/>
                        <a:pt x="9447" y="25628"/>
                      </a:cubicBezTo>
                      <a:lnTo>
                        <a:pt x="9447" y="25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0" name="Freeform: Shape 379">
                  <a:extLst>
                    <a:ext uri="{FF2B5EF4-FFF2-40B4-BE49-F238E27FC236}">
                      <a16:creationId xmlns:a16="http://schemas.microsoft.com/office/drawing/2014/main" id="{317B8DF5-AA20-BD3A-4E3A-F7BB81266896}"/>
                    </a:ext>
                  </a:extLst>
                </p:cNvPr>
                <p:cNvSpPr/>
                <p:nvPr/>
              </p:nvSpPr>
              <p:spPr>
                <a:xfrm>
                  <a:off x="5298302" y="5057787"/>
                  <a:ext cx="474191" cy="335687"/>
                </a:xfrm>
                <a:custGeom>
                  <a:avLst/>
                  <a:gdLst>
                    <a:gd name="connsiteX0" fmla="*/ 121987 w 474191"/>
                    <a:gd name="connsiteY0" fmla="*/ 6365 h 335687"/>
                    <a:gd name="connsiteX1" fmla="*/ 87071 w 474191"/>
                    <a:gd name="connsiteY1" fmla="*/ 84440 h 335687"/>
                    <a:gd name="connsiteX2" fmla="*/ 45647 w 474191"/>
                    <a:gd name="connsiteY2" fmla="*/ 124778 h 335687"/>
                    <a:gd name="connsiteX3" fmla="*/ 15285 w 474191"/>
                    <a:gd name="connsiteY3" fmla="*/ 130417 h 335687"/>
                    <a:gd name="connsiteX4" fmla="*/ 971 w 474191"/>
                    <a:gd name="connsiteY4" fmla="*/ 161647 h 335687"/>
                    <a:gd name="connsiteX5" fmla="*/ 26129 w 474191"/>
                    <a:gd name="connsiteY5" fmla="*/ 192660 h 335687"/>
                    <a:gd name="connsiteX6" fmla="*/ 56491 w 474191"/>
                    <a:gd name="connsiteY6" fmla="*/ 218468 h 335687"/>
                    <a:gd name="connsiteX7" fmla="*/ 195291 w 474191"/>
                    <a:gd name="connsiteY7" fmla="*/ 303483 h 335687"/>
                    <a:gd name="connsiteX8" fmla="*/ 272065 w 474191"/>
                    <a:gd name="connsiteY8" fmla="*/ 332111 h 335687"/>
                    <a:gd name="connsiteX9" fmla="*/ 315657 w 474191"/>
                    <a:gd name="connsiteY9" fmla="*/ 333629 h 335687"/>
                    <a:gd name="connsiteX10" fmla="*/ 351875 w 474191"/>
                    <a:gd name="connsiteY10" fmla="*/ 311507 h 335687"/>
                    <a:gd name="connsiteX11" fmla="*/ 472240 w 474191"/>
                    <a:gd name="connsiteY11" fmla="*/ 166418 h 335687"/>
                    <a:gd name="connsiteX12" fmla="*/ 449685 w 474191"/>
                    <a:gd name="connsiteY12" fmla="*/ 153189 h 335687"/>
                    <a:gd name="connsiteX13" fmla="*/ 353610 w 474191"/>
                    <a:gd name="connsiteY13" fmla="*/ 274205 h 335687"/>
                    <a:gd name="connsiteX14" fmla="*/ 325633 w 474191"/>
                    <a:gd name="connsiteY14" fmla="*/ 299579 h 335687"/>
                    <a:gd name="connsiteX15" fmla="*/ 291583 w 474191"/>
                    <a:gd name="connsiteY15" fmla="*/ 309339 h 335687"/>
                    <a:gd name="connsiteX16" fmla="*/ 254715 w 474191"/>
                    <a:gd name="connsiteY16" fmla="*/ 299362 h 335687"/>
                    <a:gd name="connsiteX17" fmla="*/ 219581 w 474191"/>
                    <a:gd name="connsiteY17" fmla="*/ 285916 h 335687"/>
                    <a:gd name="connsiteX18" fmla="*/ 89890 w 474191"/>
                    <a:gd name="connsiteY18" fmla="*/ 211528 h 335687"/>
                    <a:gd name="connsiteX19" fmla="*/ 33936 w 474191"/>
                    <a:gd name="connsiteY19" fmla="*/ 164250 h 335687"/>
                    <a:gd name="connsiteX20" fmla="*/ 25912 w 474191"/>
                    <a:gd name="connsiteY20" fmla="*/ 154273 h 335687"/>
                    <a:gd name="connsiteX21" fmla="*/ 26346 w 474191"/>
                    <a:gd name="connsiteY21" fmla="*/ 153840 h 335687"/>
                    <a:gd name="connsiteX22" fmla="*/ 27213 w 474191"/>
                    <a:gd name="connsiteY22" fmla="*/ 153623 h 335687"/>
                    <a:gd name="connsiteX23" fmla="*/ 28948 w 474191"/>
                    <a:gd name="connsiteY23" fmla="*/ 153189 h 335687"/>
                    <a:gd name="connsiteX24" fmla="*/ 56925 w 474191"/>
                    <a:gd name="connsiteY24" fmla="*/ 149068 h 335687"/>
                    <a:gd name="connsiteX25" fmla="*/ 108107 w 474191"/>
                    <a:gd name="connsiteY25" fmla="*/ 100922 h 335687"/>
                    <a:gd name="connsiteX26" fmla="*/ 144759 w 474191"/>
                    <a:gd name="connsiteY26" fmla="*/ 19594 h 335687"/>
                    <a:gd name="connsiteX27" fmla="*/ 139988 w 474191"/>
                    <a:gd name="connsiteY27" fmla="*/ 1810 h 335687"/>
                    <a:gd name="connsiteX28" fmla="*/ 121987 w 474191"/>
                    <a:gd name="connsiteY28" fmla="*/ 6365 h 335687"/>
                    <a:gd name="connsiteX29" fmla="*/ 121987 w 474191"/>
                    <a:gd name="connsiteY29" fmla="*/ 6365 h 3356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474191" h="335687">
                      <a:moveTo>
                        <a:pt x="121987" y="6365"/>
                      </a:moveTo>
                      <a:cubicBezTo>
                        <a:pt x="110493" y="32390"/>
                        <a:pt x="99866" y="59065"/>
                        <a:pt x="87071" y="84440"/>
                      </a:cubicBezTo>
                      <a:cubicBezTo>
                        <a:pt x="78396" y="101573"/>
                        <a:pt x="66251" y="121525"/>
                        <a:pt x="45647" y="124778"/>
                      </a:cubicBezTo>
                      <a:cubicBezTo>
                        <a:pt x="35888" y="126297"/>
                        <a:pt x="24827" y="125863"/>
                        <a:pt x="15285" y="130417"/>
                      </a:cubicBezTo>
                      <a:cubicBezTo>
                        <a:pt x="3574" y="135839"/>
                        <a:pt x="-2499" y="149068"/>
                        <a:pt x="971" y="161647"/>
                      </a:cubicBezTo>
                      <a:cubicBezTo>
                        <a:pt x="4658" y="174659"/>
                        <a:pt x="16586" y="183985"/>
                        <a:pt x="26129" y="192660"/>
                      </a:cubicBezTo>
                      <a:cubicBezTo>
                        <a:pt x="35888" y="201552"/>
                        <a:pt x="46081" y="210227"/>
                        <a:pt x="56491" y="218468"/>
                      </a:cubicBezTo>
                      <a:cubicBezTo>
                        <a:pt x="98999" y="252518"/>
                        <a:pt x="145627" y="281145"/>
                        <a:pt x="195291" y="303483"/>
                      </a:cubicBezTo>
                      <a:cubicBezTo>
                        <a:pt x="220015" y="314544"/>
                        <a:pt x="245823" y="325604"/>
                        <a:pt x="272065" y="332111"/>
                      </a:cubicBezTo>
                      <a:cubicBezTo>
                        <a:pt x="286162" y="335581"/>
                        <a:pt x="301343" y="337316"/>
                        <a:pt x="315657" y="333629"/>
                      </a:cubicBezTo>
                      <a:cubicBezTo>
                        <a:pt x="329753" y="329942"/>
                        <a:pt x="341248" y="321050"/>
                        <a:pt x="351875" y="311507"/>
                      </a:cubicBezTo>
                      <a:cubicBezTo>
                        <a:pt x="398936" y="269651"/>
                        <a:pt x="439492" y="219986"/>
                        <a:pt x="472240" y="166418"/>
                      </a:cubicBezTo>
                      <a:cubicBezTo>
                        <a:pt x="480915" y="152104"/>
                        <a:pt x="458360" y="138875"/>
                        <a:pt x="449685" y="153189"/>
                      </a:cubicBezTo>
                      <a:cubicBezTo>
                        <a:pt x="422793" y="197431"/>
                        <a:pt x="390478" y="237987"/>
                        <a:pt x="353610" y="274205"/>
                      </a:cubicBezTo>
                      <a:cubicBezTo>
                        <a:pt x="344718" y="282880"/>
                        <a:pt x="335609" y="291989"/>
                        <a:pt x="325633" y="299579"/>
                      </a:cubicBezTo>
                      <a:cubicBezTo>
                        <a:pt x="315440" y="307387"/>
                        <a:pt x="304596" y="310423"/>
                        <a:pt x="291583" y="309339"/>
                      </a:cubicBezTo>
                      <a:cubicBezTo>
                        <a:pt x="279005" y="308037"/>
                        <a:pt x="266643" y="303483"/>
                        <a:pt x="254715" y="299362"/>
                      </a:cubicBezTo>
                      <a:cubicBezTo>
                        <a:pt x="242787" y="295242"/>
                        <a:pt x="231075" y="290687"/>
                        <a:pt x="219581" y="285916"/>
                      </a:cubicBezTo>
                      <a:cubicBezTo>
                        <a:pt x="173604" y="266614"/>
                        <a:pt x="130012" y="241240"/>
                        <a:pt x="89890" y="211528"/>
                      </a:cubicBezTo>
                      <a:cubicBezTo>
                        <a:pt x="70371" y="196998"/>
                        <a:pt x="51503" y="181166"/>
                        <a:pt x="33936" y="164250"/>
                      </a:cubicBezTo>
                      <a:cubicBezTo>
                        <a:pt x="31117" y="161430"/>
                        <a:pt x="27213" y="158177"/>
                        <a:pt x="25912" y="154273"/>
                      </a:cubicBezTo>
                      <a:cubicBezTo>
                        <a:pt x="25912" y="154273"/>
                        <a:pt x="24177" y="155141"/>
                        <a:pt x="26346" y="153840"/>
                      </a:cubicBezTo>
                      <a:cubicBezTo>
                        <a:pt x="25695" y="154273"/>
                        <a:pt x="25478" y="154273"/>
                        <a:pt x="27213" y="153623"/>
                      </a:cubicBezTo>
                      <a:cubicBezTo>
                        <a:pt x="25912" y="154273"/>
                        <a:pt x="28514" y="153189"/>
                        <a:pt x="28948" y="153189"/>
                      </a:cubicBezTo>
                      <a:cubicBezTo>
                        <a:pt x="37840" y="151020"/>
                        <a:pt x="47599" y="151671"/>
                        <a:pt x="56925" y="149068"/>
                      </a:cubicBezTo>
                      <a:cubicBezTo>
                        <a:pt x="80781" y="142562"/>
                        <a:pt x="96830" y="121742"/>
                        <a:pt x="108107" y="100922"/>
                      </a:cubicBezTo>
                      <a:cubicBezTo>
                        <a:pt x="122204" y="74897"/>
                        <a:pt x="132831" y="46703"/>
                        <a:pt x="144759" y="19594"/>
                      </a:cubicBezTo>
                      <a:cubicBezTo>
                        <a:pt x="147579" y="13088"/>
                        <a:pt x="146711" y="5497"/>
                        <a:pt x="139988" y="1810"/>
                      </a:cubicBezTo>
                      <a:cubicBezTo>
                        <a:pt x="134132" y="-1660"/>
                        <a:pt x="124807" y="-142"/>
                        <a:pt x="121987" y="6365"/>
                      </a:cubicBezTo>
                      <a:lnTo>
                        <a:pt x="121987" y="63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1" name="Freeform: Shape 380">
                  <a:extLst>
                    <a:ext uri="{FF2B5EF4-FFF2-40B4-BE49-F238E27FC236}">
                      <a16:creationId xmlns:a16="http://schemas.microsoft.com/office/drawing/2014/main" id="{46E82145-D0DD-C13A-6D41-069959A37ACE}"/>
                    </a:ext>
                  </a:extLst>
                </p:cNvPr>
                <p:cNvSpPr/>
                <p:nvPr/>
              </p:nvSpPr>
              <p:spPr>
                <a:xfrm>
                  <a:off x="5670027" y="4778772"/>
                  <a:ext cx="216691" cy="402095"/>
                </a:xfrm>
                <a:custGeom>
                  <a:avLst/>
                  <a:gdLst>
                    <a:gd name="connsiteX0" fmla="*/ 9861 w 216691"/>
                    <a:gd name="connsiteY0" fmla="*/ 399673 h 402095"/>
                    <a:gd name="connsiteX1" fmla="*/ 178807 w 216691"/>
                    <a:gd name="connsiteY1" fmla="*/ 96048 h 402095"/>
                    <a:gd name="connsiteX2" fmla="*/ 216326 w 216691"/>
                    <a:gd name="connsiteY2" fmla="*/ 6262 h 402095"/>
                    <a:gd name="connsiteX3" fmla="*/ 206350 w 216691"/>
                    <a:gd name="connsiteY3" fmla="*/ 3443 h 402095"/>
                    <a:gd name="connsiteX4" fmla="*/ 53453 w 216691"/>
                    <a:gd name="connsiteY4" fmla="*/ 312489 h 402095"/>
                    <a:gd name="connsiteX5" fmla="*/ 969 w 216691"/>
                    <a:gd name="connsiteY5" fmla="*/ 394251 h 402095"/>
                    <a:gd name="connsiteX6" fmla="*/ 9861 w 216691"/>
                    <a:gd name="connsiteY6" fmla="*/ 399673 h 402095"/>
                    <a:gd name="connsiteX7" fmla="*/ 9861 w 216691"/>
                    <a:gd name="connsiteY7" fmla="*/ 399673 h 402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16691" h="402095">
                      <a:moveTo>
                        <a:pt x="9861" y="399673"/>
                      </a:moveTo>
                      <a:cubicBezTo>
                        <a:pt x="74923" y="303598"/>
                        <a:pt x="131528" y="202100"/>
                        <a:pt x="178807" y="96048"/>
                      </a:cubicBezTo>
                      <a:cubicBezTo>
                        <a:pt x="192036" y="66336"/>
                        <a:pt x="204615" y="36408"/>
                        <a:pt x="216326" y="6262"/>
                      </a:cubicBezTo>
                      <a:cubicBezTo>
                        <a:pt x="218711" y="-27"/>
                        <a:pt x="208735" y="-2630"/>
                        <a:pt x="206350" y="3443"/>
                      </a:cubicBezTo>
                      <a:cubicBezTo>
                        <a:pt x="164493" y="110579"/>
                        <a:pt x="113310" y="214245"/>
                        <a:pt x="53453" y="312489"/>
                      </a:cubicBezTo>
                      <a:cubicBezTo>
                        <a:pt x="36537" y="340249"/>
                        <a:pt x="18970" y="367359"/>
                        <a:pt x="969" y="394251"/>
                      </a:cubicBezTo>
                      <a:cubicBezTo>
                        <a:pt x="-2934" y="400107"/>
                        <a:pt x="5957" y="405312"/>
                        <a:pt x="9861" y="399673"/>
                      </a:cubicBezTo>
                      <a:lnTo>
                        <a:pt x="9861" y="39967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2" name="Freeform: Shape 381">
                  <a:extLst>
                    <a:ext uri="{FF2B5EF4-FFF2-40B4-BE49-F238E27FC236}">
                      <a16:creationId xmlns:a16="http://schemas.microsoft.com/office/drawing/2014/main" id="{0FA5AAFD-CA81-0098-6FB2-E655585536C0}"/>
                    </a:ext>
                  </a:extLst>
                </p:cNvPr>
                <p:cNvSpPr/>
                <p:nvPr/>
              </p:nvSpPr>
              <p:spPr>
                <a:xfrm>
                  <a:off x="5771763" y="4636517"/>
                  <a:ext cx="90818" cy="201991"/>
                </a:xfrm>
                <a:custGeom>
                  <a:avLst/>
                  <a:gdLst>
                    <a:gd name="connsiteX0" fmla="*/ 81 w 90818"/>
                    <a:gd name="connsiteY0" fmla="*/ 6465 h 201991"/>
                    <a:gd name="connsiteX1" fmla="*/ 80758 w 90818"/>
                    <a:gd name="connsiteY1" fmla="*/ 199700 h 201991"/>
                    <a:gd name="connsiteX2" fmla="*/ 89867 w 90818"/>
                    <a:gd name="connsiteY2" fmla="*/ 194495 h 201991"/>
                    <a:gd name="connsiteX3" fmla="*/ 10274 w 90818"/>
                    <a:gd name="connsiteY3" fmla="*/ 3862 h 201991"/>
                    <a:gd name="connsiteX4" fmla="*/ 81 w 90818"/>
                    <a:gd name="connsiteY4" fmla="*/ 6465 h 201991"/>
                    <a:gd name="connsiteX5" fmla="*/ 81 w 90818"/>
                    <a:gd name="connsiteY5" fmla="*/ 6465 h 20199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0818" h="201991">
                      <a:moveTo>
                        <a:pt x="81" y="6465"/>
                      </a:moveTo>
                      <a:cubicBezTo>
                        <a:pt x="11575" y="76081"/>
                        <a:pt x="39335" y="142662"/>
                        <a:pt x="80758" y="199700"/>
                      </a:cubicBezTo>
                      <a:cubicBezTo>
                        <a:pt x="84662" y="205122"/>
                        <a:pt x="93771" y="199917"/>
                        <a:pt x="89867" y="194495"/>
                      </a:cubicBezTo>
                      <a:cubicBezTo>
                        <a:pt x="48877" y="138108"/>
                        <a:pt x="21551" y="72612"/>
                        <a:pt x="10274" y="3862"/>
                      </a:cubicBezTo>
                      <a:cubicBezTo>
                        <a:pt x="9189" y="-2861"/>
                        <a:pt x="-1004" y="-41"/>
                        <a:pt x="81" y="6465"/>
                      </a:cubicBezTo>
                      <a:lnTo>
                        <a:pt x="81" y="646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3" name="Freeform: Shape 382">
                  <a:extLst>
                    <a:ext uri="{FF2B5EF4-FFF2-40B4-BE49-F238E27FC236}">
                      <a16:creationId xmlns:a16="http://schemas.microsoft.com/office/drawing/2014/main" id="{B737BA9A-9E5A-C4E6-198F-F808BE88A005}"/>
                    </a:ext>
                  </a:extLst>
                </p:cNvPr>
                <p:cNvSpPr/>
                <p:nvPr/>
              </p:nvSpPr>
              <p:spPr>
                <a:xfrm>
                  <a:off x="4915120" y="4162224"/>
                  <a:ext cx="123880" cy="773601"/>
                </a:xfrm>
                <a:custGeom>
                  <a:avLst/>
                  <a:gdLst>
                    <a:gd name="connsiteX0" fmla="*/ 4623 w 123880"/>
                    <a:gd name="connsiteY0" fmla="*/ 12525 h 773601"/>
                    <a:gd name="connsiteX1" fmla="*/ 2020 w 123880"/>
                    <a:gd name="connsiteY1" fmla="*/ 335451 h 773601"/>
                    <a:gd name="connsiteX2" fmla="*/ 10262 w 123880"/>
                    <a:gd name="connsiteY2" fmla="*/ 498107 h 773601"/>
                    <a:gd name="connsiteX3" fmla="*/ 25009 w 123880"/>
                    <a:gd name="connsiteY3" fmla="*/ 657944 h 773601"/>
                    <a:gd name="connsiteX4" fmla="*/ 107422 w 123880"/>
                    <a:gd name="connsiteY4" fmla="*/ 773321 h 773601"/>
                    <a:gd name="connsiteX5" fmla="*/ 123470 w 123880"/>
                    <a:gd name="connsiteY5" fmla="*/ 764212 h 773601"/>
                    <a:gd name="connsiteX6" fmla="*/ 114361 w 123880"/>
                    <a:gd name="connsiteY6" fmla="*/ 748164 h 773601"/>
                    <a:gd name="connsiteX7" fmla="*/ 50600 w 123880"/>
                    <a:gd name="connsiteY7" fmla="*/ 654474 h 773601"/>
                    <a:gd name="connsiteX8" fmla="*/ 36503 w 123880"/>
                    <a:gd name="connsiteY8" fmla="*/ 502011 h 773601"/>
                    <a:gd name="connsiteX9" fmla="*/ 26093 w 123880"/>
                    <a:gd name="connsiteY9" fmla="*/ 189494 h 773601"/>
                    <a:gd name="connsiteX10" fmla="*/ 30648 w 123880"/>
                    <a:gd name="connsiteY10" fmla="*/ 12525 h 773601"/>
                    <a:gd name="connsiteX11" fmla="*/ 4623 w 123880"/>
                    <a:gd name="connsiteY11" fmla="*/ 12525 h 773601"/>
                    <a:gd name="connsiteX12" fmla="*/ 4623 w 123880"/>
                    <a:gd name="connsiteY12" fmla="*/ 12525 h 7736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23880" h="773601">
                      <a:moveTo>
                        <a:pt x="4623" y="12525"/>
                      </a:moveTo>
                      <a:cubicBezTo>
                        <a:pt x="-365" y="120094"/>
                        <a:pt x="-1450" y="227881"/>
                        <a:pt x="2020" y="335451"/>
                      </a:cubicBezTo>
                      <a:cubicBezTo>
                        <a:pt x="3755" y="389670"/>
                        <a:pt x="6358" y="443888"/>
                        <a:pt x="10262" y="498107"/>
                      </a:cubicBezTo>
                      <a:cubicBezTo>
                        <a:pt x="13948" y="551458"/>
                        <a:pt x="17635" y="605026"/>
                        <a:pt x="25009" y="657944"/>
                      </a:cubicBezTo>
                      <a:cubicBezTo>
                        <a:pt x="31515" y="706090"/>
                        <a:pt x="53637" y="762694"/>
                        <a:pt x="107422" y="773321"/>
                      </a:cubicBezTo>
                      <a:cubicBezTo>
                        <a:pt x="114361" y="774622"/>
                        <a:pt x="121518" y="771369"/>
                        <a:pt x="123470" y="764212"/>
                      </a:cubicBezTo>
                      <a:cubicBezTo>
                        <a:pt x="125205" y="757706"/>
                        <a:pt x="121301" y="749465"/>
                        <a:pt x="114361" y="748164"/>
                      </a:cubicBezTo>
                      <a:cubicBezTo>
                        <a:pt x="71203" y="739489"/>
                        <a:pt x="56022" y="692644"/>
                        <a:pt x="50600" y="654474"/>
                      </a:cubicBezTo>
                      <a:cubicBezTo>
                        <a:pt x="43443" y="604159"/>
                        <a:pt x="40190" y="552759"/>
                        <a:pt x="36503" y="502011"/>
                      </a:cubicBezTo>
                      <a:cubicBezTo>
                        <a:pt x="29130" y="398128"/>
                        <a:pt x="25443" y="293811"/>
                        <a:pt x="26093" y="189494"/>
                      </a:cubicBezTo>
                      <a:cubicBezTo>
                        <a:pt x="26310" y="130504"/>
                        <a:pt x="27828" y="71514"/>
                        <a:pt x="30648" y="12525"/>
                      </a:cubicBezTo>
                      <a:cubicBezTo>
                        <a:pt x="31515" y="-4175"/>
                        <a:pt x="5490" y="-4175"/>
                        <a:pt x="4623" y="12525"/>
                      </a:cubicBezTo>
                      <a:lnTo>
                        <a:pt x="4623" y="1252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4" name="Freeform: Shape 383">
                  <a:extLst>
                    <a:ext uri="{FF2B5EF4-FFF2-40B4-BE49-F238E27FC236}">
                      <a16:creationId xmlns:a16="http://schemas.microsoft.com/office/drawing/2014/main" id="{75460441-5392-A4E4-0480-FBC197E68390}"/>
                    </a:ext>
                  </a:extLst>
                </p:cNvPr>
                <p:cNvSpPr/>
                <p:nvPr/>
              </p:nvSpPr>
              <p:spPr>
                <a:xfrm>
                  <a:off x="4662074" y="4552517"/>
                  <a:ext cx="390032" cy="431796"/>
                </a:xfrm>
                <a:custGeom>
                  <a:avLst/>
                  <a:gdLst>
                    <a:gd name="connsiteX0" fmla="*/ 21 w 390032"/>
                    <a:gd name="connsiteY0" fmla="*/ 12606 h 431796"/>
                    <a:gd name="connsiteX1" fmla="*/ 15636 w 390032"/>
                    <a:gd name="connsiteY1" fmla="*/ 168322 h 431796"/>
                    <a:gd name="connsiteX2" fmla="*/ 62698 w 390032"/>
                    <a:gd name="connsiteY2" fmla="*/ 296278 h 431796"/>
                    <a:gd name="connsiteX3" fmla="*/ 252463 w 390032"/>
                    <a:gd name="connsiteY3" fmla="*/ 428572 h 431796"/>
                    <a:gd name="connsiteX4" fmla="*/ 383456 w 390032"/>
                    <a:gd name="connsiteY4" fmla="*/ 408836 h 431796"/>
                    <a:gd name="connsiteX5" fmla="*/ 370226 w 390032"/>
                    <a:gd name="connsiteY5" fmla="*/ 386281 h 431796"/>
                    <a:gd name="connsiteX6" fmla="*/ 168099 w 390032"/>
                    <a:gd name="connsiteY6" fmla="*/ 366329 h 431796"/>
                    <a:gd name="connsiteX7" fmla="*/ 90241 w 390032"/>
                    <a:gd name="connsiteY7" fmla="*/ 290423 h 431796"/>
                    <a:gd name="connsiteX8" fmla="*/ 44047 w 390032"/>
                    <a:gd name="connsiteY8" fmla="*/ 176563 h 431796"/>
                    <a:gd name="connsiteX9" fmla="*/ 26263 w 390032"/>
                    <a:gd name="connsiteY9" fmla="*/ 12606 h 431796"/>
                    <a:gd name="connsiteX10" fmla="*/ 21 w 390032"/>
                    <a:gd name="connsiteY10" fmla="*/ 12606 h 431796"/>
                    <a:gd name="connsiteX11" fmla="*/ 21 w 390032"/>
                    <a:gd name="connsiteY11" fmla="*/ 12606 h 4317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90032" h="431796">
                      <a:moveTo>
                        <a:pt x="21" y="12606"/>
                      </a:moveTo>
                      <a:cubicBezTo>
                        <a:pt x="2841" y="64656"/>
                        <a:pt x="5877" y="116923"/>
                        <a:pt x="15636" y="168322"/>
                      </a:cubicBezTo>
                      <a:cubicBezTo>
                        <a:pt x="24094" y="212998"/>
                        <a:pt x="37974" y="257675"/>
                        <a:pt x="62698" y="296278"/>
                      </a:cubicBezTo>
                      <a:cubicBezTo>
                        <a:pt x="104772" y="361774"/>
                        <a:pt x="174605" y="415126"/>
                        <a:pt x="252463" y="428572"/>
                      </a:cubicBezTo>
                      <a:cubicBezTo>
                        <a:pt x="297573" y="436379"/>
                        <a:pt x="342900" y="430090"/>
                        <a:pt x="383456" y="408836"/>
                      </a:cubicBezTo>
                      <a:cubicBezTo>
                        <a:pt x="398420" y="401029"/>
                        <a:pt x="385191" y="378474"/>
                        <a:pt x="370226" y="386281"/>
                      </a:cubicBezTo>
                      <a:cubicBezTo>
                        <a:pt x="304513" y="420981"/>
                        <a:pt x="228173" y="405800"/>
                        <a:pt x="168099" y="366329"/>
                      </a:cubicBezTo>
                      <a:cubicBezTo>
                        <a:pt x="137737" y="346376"/>
                        <a:pt x="110844" y="320351"/>
                        <a:pt x="90241" y="290423"/>
                      </a:cubicBezTo>
                      <a:cubicBezTo>
                        <a:pt x="66602" y="256156"/>
                        <a:pt x="52939" y="217119"/>
                        <a:pt x="44047" y="176563"/>
                      </a:cubicBezTo>
                      <a:cubicBezTo>
                        <a:pt x="32119" y="122778"/>
                        <a:pt x="29299" y="67475"/>
                        <a:pt x="26263" y="12606"/>
                      </a:cubicBezTo>
                      <a:cubicBezTo>
                        <a:pt x="25179" y="-4093"/>
                        <a:pt x="-846" y="-4310"/>
                        <a:pt x="21" y="12606"/>
                      </a:cubicBezTo>
                      <a:lnTo>
                        <a:pt x="21" y="1260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5" name="Freeform: Shape 384">
                  <a:extLst>
                    <a:ext uri="{FF2B5EF4-FFF2-40B4-BE49-F238E27FC236}">
                      <a16:creationId xmlns:a16="http://schemas.microsoft.com/office/drawing/2014/main" id="{A1EA3484-D91A-8A89-79C0-55E2A72D866A}"/>
                    </a:ext>
                  </a:extLst>
                </p:cNvPr>
                <p:cNvSpPr/>
                <p:nvPr/>
              </p:nvSpPr>
              <p:spPr>
                <a:xfrm>
                  <a:off x="4931595" y="4675102"/>
                  <a:ext cx="446387" cy="251799"/>
                </a:xfrm>
                <a:custGeom>
                  <a:avLst/>
                  <a:gdLst>
                    <a:gd name="connsiteX0" fmla="*/ 292 w 446387"/>
                    <a:gd name="connsiteY0" fmla="*/ 16242 h 251799"/>
                    <a:gd name="connsiteX1" fmla="*/ 177045 w 446387"/>
                    <a:gd name="connsiteY1" fmla="*/ 232249 h 251799"/>
                    <a:gd name="connsiteX2" fmla="*/ 257289 w 446387"/>
                    <a:gd name="connsiteY2" fmla="*/ 251768 h 251799"/>
                    <a:gd name="connsiteX3" fmla="*/ 269217 w 446387"/>
                    <a:gd name="connsiteY3" fmla="*/ 243744 h 251799"/>
                    <a:gd name="connsiteX4" fmla="*/ 266614 w 446387"/>
                    <a:gd name="connsiteY4" fmla="*/ 229430 h 251799"/>
                    <a:gd name="connsiteX5" fmla="*/ 252734 w 446387"/>
                    <a:gd name="connsiteY5" fmla="*/ 148970 h 251799"/>
                    <a:gd name="connsiteX6" fmla="*/ 230830 w 446387"/>
                    <a:gd name="connsiteY6" fmla="*/ 154825 h 251799"/>
                    <a:gd name="connsiteX7" fmla="*/ 335364 w 446387"/>
                    <a:gd name="connsiteY7" fmla="*/ 235936 h 251799"/>
                    <a:gd name="connsiteX8" fmla="*/ 442717 w 446387"/>
                    <a:gd name="connsiteY8" fmla="*/ 208610 h 251799"/>
                    <a:gd name="connsiteX9" fmla="*/ 442717 w 446387"/>
                    <a:gd name="connsiteY9" fmla="*/ 190176 h 251799"/>
                    <a:gd name="connsiteX10" fmla="*/ 424282 w 446387"/>
                    <a:gd name="connsiteY10" fmla="*/ 190176 h 251799"/>
                    <a:gd name="connsiteX11" fmla="*/ 339050 w 446387"/>
                    <a:gd name="connsiteY11" fmla="*/ 209695 h 251799"/>
                    <a:gd name="connsiteX12" fmla="*/ 249481 w 446387"/>
                    <a:gd name="connsiteY12" fmla="*/ 136391 h 251799"/>
                    <a:gd name="connsiteX13" fmla="*/ 227577 w 446387"/>
                    <a:gd name="connsiteY13" fmla="*/ 142246 h 251799"/>
                    <a:gd name="connsiteX14" fmla="*/ 248180 w 446387"/>
                    <a:gd name="connsiteY14" fmla="*/ 248298 h 251799"/>
                    <a:gd name="connsiteX15" fmla="*/ 257505 w 446387"/>
                    <a:gd name="connsiteY15" fmla="*/ 225960 h 251799"/>
                    <a:gd name="connsiteX16" fmla="*/ 48872 w 446387"/>
                    <a:gd name="connsiteY16" fmla="*/ 80654 h 251799"/>
                    <a:gd name="connsiteX17" fmla="*/ 25666 w 446387"/>
                    <a:gd name="connsiteY17" fmla="*/ 9519 h 251799"/>
                    <a:gd name="connsiteX18" fmla="*/ 9618 w 446387"/>
                    <a:gd name="connsiteY18" fmla="*/ 410 h 251799"/>
                    <a:gd name="connsiteX19" fmla="*/ 292 w 446387"/>
                    <a:gd name="connsiteY19" fmla="*/ 16242 h 251799"/>
                    <a:gd name="connsiteX20" fmla="*/ 292 w 446387"/>
                    <a:gd name="connsiteY20" fmla="*/ 16242 h 2517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46387" h="251799">
                      <a:moveTo>
                        <a:pt x="292" y="16242"/>
                      </a:moveTo>
                      <a:cubicBezTo>
                        <a:pt x="16558" y="112751"/>
                        <a:pt x="87693" y="195164"/>
                        <a:pt x="177045" y="232249"/>
                      </a:cubicBezTo>
                      <a:cubicBezTo>
                        <a:pt x="202636" y="242876"/>
                        <a:pt x="229746" y="249382"/>
                        <a:pt x="257289" y="251768"/>
                      </a:cubicBezTo>
                      <a:cubicBezTo>
                        <a:pt x="262277" y="252202"/>
                        <a:pt x="267482" y="248081"/>
                        <a:pt x="269217" y="243744"/>
                      </a:cubicBezTo>
                      <a:cubicBezTo>
                        <a:pt x="271385" y="238539"/>
                        <a:pt x="269867" y="233768"/>
                        <a:pt x="266614" y="229430"/>
                      </a:cubicBezTo>
                      <a:cubicBezTo>
                        <a:pt x="249047" y="206875"/>
                        <a:pt x="244493" y="175862"/>
                        <a:pt x="252734" y="148970"/>
                      </a:cubicBezTo>
                      <a:cubicBezTo>
                        <a:pt x="245360" y="150921"/>
                        <a:pt x="238204" y="152873"/>
                        <a:pt x="230830" y="154825"/>
                      </a:cubicBezTo>
                      <a:cubicBezTo>
                        <a:pt x="259674" y="188007"/>
                        <a:pt x="291772" y="223141"/>
                        <a:pt x="335364" y="235936"/>
                      </a:cubicBezTo>
                      <a:cubicBezTo>
                        <a:pt x="372015" y="246780"/>
                        <a:pt x="417993" y="240274"/>
                        <a:pt x="442717" y="208610"/>
                      </a:cubicBezTo>
                      <a:cubicBezTo>
                        <a:pt x="447054" y="202971"/>
                        <a:pt x="448138" y="195598"/>
                        <a:pt x="442717" y="190176"/>
                      </a:cubicBezTo>
                      <a:cubicBezTo>
                        <a:pt x="438162" y="185621"/>
                        <a:pt x="428620" y="184537"/>
                        <a:pt x="424282" y="190176"/>
                      </a:cubicBezTo>
                      <a:cubicBezTo>
                        <a:pt x="404113" y="215984"/>
                        <a:pt x="368545" y="219454"/>
                        <a:pt x="339050" y="209695"/>
                      </a:cubicBezTo>
                      <a:cubicBezTo>
                        <a:pt x="301965" y="197333"/>
                        <a:pt x="274422" y="165018"/>
                        <a:pt x="249481" y="136391"/>
                      </a:cubicBezTo>
                      <a:cubicBezTo>
                        <a:pt x="242758" y="128583"/>
                        <a:pt x="230396" y="133355"/>
                        <a:pt x="227577" y="142246"/>
                      </a:cubicBezTo>
                      <a:cubicBezTo>
                        <a:pt x="216516" y="178898"/>
                        <a:pt x="224974" y="218152"/>
                        <a:pt x="248180" y="248298"/>
                      </a:cubicBezTo>
                      <a:cubicBezTo>
                        <a:pt x="251216" y="240924"/>
                        <a:pt x="254252" y="233334"/>
                        <a:pt x="257505" y="225960"/>
                      </a:cubicBezTo>
                      <a:cubicBezTo>
                        <a:pt x="168804" y="218152"/>
                        <a:pt x="88777" y="159163"/>
                        <a:pt x="48872" y="80654"/>
                      </a:cubicBezTo>
                      <a:cubicBezTo>
                        <a:pt x="37378" y="58316"/>
                        <a:pt x="29787" y="34243"/>
                        <a:pt x="25666" y="9519"/>
                      </a:cubicBezTo>
                      <a:cubicBezTo>
                        <a:pt x="24582" y="2579"/>
                        <a:pt x="15907" y="-1325"/>
                        <a:pt x="9618" y="410"/>
                      </a:cubicBezTo>
                      <a:cubicBezTo>
                        <a:pt x="2027" y="2145"/>
                        <a:pt x="-1009" y="9085"/>
                        <a:pt x="292" y="16242"/>
                      </a:cubicBezTo>
                      <a:lnTo>
                        <a:pt x="292" y="1624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6" name="Freeform: Shape 385">
                  <a:extLst>
                    <a:ext uri="{FF2B5EF4-FFF2-40B4-BE49-F238E27FC236}">
                      <a16:creationId xmlns:a16="http://schemas.microsoft.com/office/drawing/2014/main" id="{CC7414C2-ED68-EA8A-0B67-338E865A3960}"/>
                    </a:ext>
                  </a:extLst>
                </p:cNvPr>
                <p:cNvSpPr/>
                <p:nvPr/>
              </p:nvSpPr>
              <p:spPr>
                <a:xfrm>
                  <a:off x="5303994" y="4819466"/>
                  <a:ext cx="60392" cy="51501"/>
                </a:xfrm>
                <a:custGeom>
                  <a:avLst/>
                  <a:gdLst>
                    <a:gd name="connsiteX0" fmla="*/ 6340 w 60392"/>
                    <a:gd name="connsiteY0" fmla="*/ 24341 h 51501"/>
                    <a:gd name="connsiteX1" fmla="*/ 40606 w 60392"/>
                    <a:gd name="connsiteY1" fmla="*/ 49715 h 51501"/>
                    <a:gd name="connsiteX2" fmla="*/ 53836 w 60392"/>
                    <a:gd name="connsiteY2" fmla="*/ 27160 h 51501"/>
                    <a:gd name="connsiteX3" fmla="*/ 41691 w 60392"/>
                    <a:gd name="connsiteY3" fmla="*/ 18485 h 51501"/>
                    <a:gd name="connsiteX4" fmla="*/ 31714 w 60392"/>
                    <a:gd name="connsiteY4" fmla="*/ 17184 h 51501"/>
                    <a:gd name="connsiteX5" fmla="*/ 23907 w 60392"/>
                    <a:gd name="connsiteY5" fmla="*/ 23257 h 51501"/>
                    <a:gd name="connsiteX6" fmla="*/ 22606 w 60392"/>
                    <a:gd name="connsiteY6" fmla="*/ 33233 h 51501"/>
                    <a:gd name="connsiteX7" fmla="*/ 28678 w 60392"/>
                    <a:gd name="connsiteY7" fmla="*/ 41040 h 51501"/>
                    <a:gd name="connsiteX8" fmla="*/ 40823 w 60392"/>
                    <a:gd name="connsiteY8" fmla="*/ 49715 h 51501"/>
                    <a:gd name="connsiteX9" fmla="*/ 50799 w 60392"/>
                    <a:gd name="connsiteY9" fmla="*/ 51017 h 51501"/>
                    <a:gd name="connsiteX10" fmla="*/ 58607 w 60392"/>
                    <a:gd name="connsiteY10" fmla="*/ 44944 h 51501"/>
                    <a:gd name="connsiteX11" fmla="*/ 59908 w 60392"/>
                    <a:gd name="connsiteY11" fmla="*/ 34968 h 51501"/>
                    <a:gd name="connsiteX12" fmla="*/ 58607 w 60392"/>
                    <a:gd name="connsiteY12" fmla="*/ 31932 h 51501"/>
                    <a:gd name="connsiteX13" fmla="*/ 53836 w 60392"/>
                    <a:gd name="connsiteY13" fmla="*/ 27160 h 51501"/>
                    <a:gd name="connsiteX14" fmla="*/ 19569 w 60392"/>
                    <a:gd name="connsiteY14" fmla="*/ 1786 h 51501"/>
                    <a:gd name="connsiteX15" fmla="*/ 9593 w 60392"/>
                    <a:gd name="connsiteY15" fmla="*/ 485 h 51501"/>
                    <a:gd name="connsiteX16" fmla="*/ 1786 w 60392"/>
                    <a:gd name="connsiteY16" fmla="*/ 6557 h 51501"/>
                    <a:gd name="connsiteX17" fmla="*/ 485 w 60392"/>
                    <a:gd name="connsiteY17" fmla="*/ 16534 h 51501"/>
                    <a:gd name="connsiteX18" fmla="*/ 1786 w 60392"/>
                    <a:gd name="connsiteY18" fmla="*/ 19570 h 51501"/>
                    <a:gd name="connsiteX19" fmla="*/ 6340 w 60392"/>
                    <a:gd name="connsiteY19" fmla="*/ 24341 h 51501"/>
                    <a:gd name="connsiteX20" fmla="*/ 6340 w 60392"/>
                    <a:gd name="connsiteY20" fmla="*/ 24341 h 515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392" h="51501">
                      <a:moveTo>
                        <a:pt x="6340" y="24341"/>
                      </a:moveTo>
                      <a:cubicBezTo>
                        <a:pt x="17834" y="32799"/>
                        <a:pt x="29329" y="41257"/>
                        <a:pt x="40606" y="49715"/>
                      </a:cubicBezTo>
                      <a:cubicBezTo>
                        <a:pt x="44944" y="42125"/>
                        <a:pt x="49498" y="34751"/>
                        <a:pt x="53836" y="27160"/>
                      </a:cubicBezTo>
                      <a:cubicBezTo>
                        <a:pt x="49715" y="24341"/>
                        <a:pt x="45811" y="21305"/>
                        <a:pt x="41691" y="18485"/>
                      </a:cubicBezTo>
                      <a:cubicBezTo>
                        <a:pt x="39088" y="16534"/>
                        <a:pt x="34534" y="16317"/>
                        <a:pt x="31714" y="17184"/>
                      </a:cubicBezTo>
                      <a:cubicBezTo>
                        <a:pt x="28678" y="18052"/>
                        <a:pt x="25425" y="20437"/>
                        <a:pt x="23907" y="23257"/>
                      </a:cubicBezTo>
                      <a:cubicBezTo>
                        <a:pt x="22389" y="26293"/>
                        <a:pt x="21521" y="29980"/>
                        <a:pt x="22606" y="33233"/>
                      </a:cubicBezTo>
                      <a:cubicBezTo>
                        <a:pt x="23690" y="36703"/>
                        <a:pt x="25642" y="38872"/>
                        <a:pt x="28678" y="41040"/>
                      </a:cubicBezTo>
                      <a:cubicBezTo>
                        <a:pt x="32799" y="43860"/>
                        <a:pt x="36703" y="46896"/>
                        <a:pt x="40823" y="49715"/>
                      </a:cubicBezTo>
                      <a:cubicBezTo>
                        <a:pt x="43426" y="51667"/>
                        <a:pt x="47980" y="51884"/>
                        <a:pt x="50799" y="51017"/>
                      </a:cubicBezTo>
                      <a:cubicBezTo>
                        <a:pt x="53836" y="50149"/>
                        <a:pt x="57089" y="47764"/>
                        <a:pt x="58607" y="44944"/>
                      </a:cubicBezTo>
                      <a:cubicBezTo>
                        <a:pt x="60125" y="41908"/>
                        <a:pt x="60993" y="38221"/>
                        <a:pt x="59908" y="34968"/>
                      </a:cubicBezTo>
                      <a:cubicBezTo>
                        <a:pt x="59474" y="33884"/>
                        <a:pt x="59041" y="32799"/>
                        <a:pt x="58607" y="31932"/>
                      </a:cubicBezTo>
                      <a:cubicBezTo>
                        <a:pt x="57523" y="29980"/>
                        <a:pt x="55788" y="28462"/>
                        <a:pt x="53836" y="27160"/>
                      </a:cubicBezTo>
                      <a:cubicBezTo>
                        <a:pt x="42341" y="18703"/>
                        <a:pt x="30847" y="10244"/>
                        <a:pt x="19569" y="1786"/>
                      </a:cubicBezTo>
                      <a:cubicBezTo>
                        <a:pt x="16967" y="-166"/>
                        <a:pt x="12413" y="-383"/>
                        <a:pt x="9593" y="485"/>
                      </a:cubicBezTo>
                      <a:cubicBezTo>
                        <a:pt x="6557" y="1353"/>
                        <a:pt x="3304" y="3738"/>
                        <a:pt x="1786" y="6557"/>
                      </a:cubicBezTo>
                      <a:cubicBezTo>
                        <a:pt x="268" y="9594"/>
                        <a:pt x="-600" y="13281"/>
                        <a:pt x="485" y="16534"/>
                      </a:cubicBezTo>
                      <a:cubicBezTo>
                        <a:pt x="918" y="17618"/>
                        <a:pt x="1352" y="18703"/>
                        <a:pt x="1786" y="19570"/>
                      </a:cubicBezTo>
                      <a:cubicBezTo>
                        <a:pt x="2870" y="21739"/>
                        <a:pt x="4388" y="23257"/>
                        <a:pt x="6340" y="24341"/>
                      </a:cubicBezTo>
                      <a:lnTo>
                        <a:pt x="6340" y="24341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7" name="Freeform: Shape 386">
                  <a:extLst>
                    <a:ext uri="{FF2B5EF4-FFF2-40B4-BE49-F238E27FC236}">
                      <a16:creationId xmlns:a16="http://schemas.microsoft.com/office/drawing/2014/main" id="{9770961F-341E-DF32-4570-B843260E2748}"/>
                    </a:ext>
                  </a:extLst>
                </p:cNvPr>
                <p:cNvSpPr/>
                <p:nvPr/>
              </p:nvSpPr>
              <p:spPr>
                <a:xfrm>
                  <a:off x="5108602" y="2789438"/>
                  <a:ext cx="762244" cy="867648"/>
                </a:xfrm>
                <a:custGeom>
                  <a:avLst/>
                  <a:gdLst>
                    <a:gd name="connsiteX0" fmla="*/ 23894 w 762244"/>
                    <a:gd name="connsiteY0" fmla="*/ 2734 h 867648"/>
                    <a:gd name="connsiteX1" fmla="*/ 6761 w 762244"/>
                    <a:gd name="connsiteY1" fmla="*/ 251056 h 867648"/>
                    <a:gd name="connsiteX2" fmla="*/ 89173 w 762244"/>
                    <a:gd name="connsiteY2" fmla="*/ 494606 h 867648"/>
                    <a:gd name="connsiteX3" fmla="*/ 472174 w 762244"/>
                    <a:gd name="connsiteY3" fmla="*/ 816015 h 867648"/>
                    <a:gd name="connsiteX4" fmla="*/ 760618 w 762244"/>
                    <a:gd name="connsiteY4" fmla="*/ 867631 h 867648"/>
                    <a:gd name="connsiteX5" fmla="*/ 760618 w 762244"/>
                    <a:gd name="connsiteY5" fmla="*/ 864378 h 867648"/>
                    <a:gd name="connsiteX6" fmla="*/ 292819 w 762244"/>
                    <a:gd name="connsiteY6" fmla="*/ 704975 h 867648"/>
                    <a:gd name="connsiteX7" fmla="*/ 25846 w 762244"/>
                    <a:gd name="connsiteY7" fmla="*/ 287925 h 867648"/>
                    <a:gd name="connsiteX8" fmla="*/ 31268 w 762244"/>
                    <a:gd name="connsiteY8" fmla="*/ 4903 h 867648"/>
                    <a:gd name="connsiteX9" fmla="*/ 23894 w 762244"/>
                    <a:gd name="connsiteY9" fmla="*/ 2734 h 867648"/>
                    <a:gd name="connsiteX10" fmla="*/ 23894 w 762244"/>
                    <a:gd name="connsiteY10" fmla="*/ 2734 h 8676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762244" h="867648">
                      <a:moveTo>
                        <a:pt x="23894" y="2734"/>
                      </a:moveTo>
                      <a:cubicBezTo>
                        <a:pt x="-3866" y="80376"/>
                        <a:pt x="-4300" y="170162"/>
                        <a:pt x="6761" y="251056"/>
                      </a:cubicBezTo>
                      <a:cubicBezTo>
                        <a:pt x="18689" y="336505"/>
                        <a:pt x="46883" y="419568"/>
                        <a:pt x="89173" y="494606"/>
                      </a:cubicBezTo>
                      <a:cubicBezTo>
                        <a:pt x="173321" y="644033"/>
                        <a:pt x="312771" y="754856"/>
                        <a:pt x="472174" y="816015"/>
                      </a:cubicBezTo>
                      <a:cubicBezTo>
                        <a:pt x="563912" y="851148"/>
                        <a:pt x="662373" y="868282"/>
                        <a:pt x="760618" y="867631"/>
                      </a:cubicBezTo>
                      <a:cubicBezTo>
                        <a:pt x="762786" y="867631"/>
                        <a:pt x="762786" y="864378"/>
                        <a:pt x="760618" y="864378"/>
                      </a:cubicBezTo>
                      <a:cubicBezTo>
                        <a:pt x="594058" y="856137"/>
                        <a:pt x="427715" y="804520"/>
                        <a:pt x="292819" y="704975"/>
                      </a:cubicBezTo>
                      <a:cubicBezTo>
                        <a:pt x="155971" y="603911"/>
                        <a:pt x="59462" y="454918"/>
                        <a:pt x="25846" y="287925"/>
                      </a:cubicBezTo>
                      <a:cubicBezTo>
                        <a:pt x="6544" y="191849"/>
                        <a:pt x="14352" y="100545"/>
                        <a:pt x="31268" y="4903"/>
                      </a:cubicBezTo>
                      <a:cubicBezTo>
                        <a:pt x="32352" y="-85"/>
                        <a:pt x="25629" y="-2037"/>
                        <a:pt x="23894" y="2734"/>
                      </a:cubicBezTo>
                      <a:lnTo>
                        <a:pt x="23894" y="273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8" name="Freeform: Shape 387">
                  <a:extLst>
                    <a:ext uri="{FF2B5EF4-FFF2-40B4-BE49-F238E27FC236}">
                      <a16:creationId xmlns:a16="http://schemas.microsoft.com/office/drawing/2014/main" id="{F969B9CB-322F-4451-CBB7-4BBC8658B22D}"/>
                    </a:ext>
                  </a:extLst>
                </p:cNvPr>
                <p:cNvSpPr/>
                <p:nvPr/>
              </p:nvSpPr>
              <p:spPr>
                <a:xfrm>
                  <a:off x="5055518" y="2799351"/>
                  <a:ext cx="101829" cy="783888"/>
                </a:xfrm>
                <a:custGeom>
                  <a:avLst/>
                  <a:gdLst>
                    <a:gd name="connsiteX0" fmla="*/ 81533 w 101829"/>
                    <a:gd name="connsiteY0" fmla="*/ 628 h 783888"/>
                    <a:gd name="connsiteX1" fmla="*/ 205 w 101829"/>
                    <a:gd name="connsiteY1" fmla="*/ 419413 h 783888"/>
                    <a:gd name="connsiteX2" fmla="*/ 97365 w 101829"/>
                    <a:gd name="connsiteY2" fmla="*/ 783112 h 783888"/>
                    <a:gd name="connsiteX3" fmla="*/ 101486 w 101829"/>
                    <a:gd name="connsiteY3" fmla="*/ 780076 h 783888"/>
                    <a:gd name="connsiteX4" fmla="*/ 6928 w 101829"/>
                    <a:gd name="connsiteY4" fmla="*/ 405100 h 783888"/>
                    <a:gd name="connsiteX5" fmla="*/ 83485 w 101829"/>
                    <a:gd name="connsiteY5" fmla="*/ 1062 h 783888"/>
                    <a:gd name="connsiteX6" fmla="*/ 81533 w 101829"/>
                    <a:gd name="connsiteY6" fmla="*/ 628 h 783888"/>
                    <a:gd name="connsiteX7" fmla="*/ 81533 w 101829"/>
                    <a:gd name="connsiteY7" fmla="*/ 628 h 7838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01829" h="783888">
                      <a:moveTo>
                        <a:pt x="81533" y="628"/>
                      </a:moveTo>
                      <a:cubicBezTo>
                        <a:pt x="33604" y="135307"/>
                        <a:pt x="2808" y="276059"/>
                        <a:pt x="205" y="419413"/>
                      </a:cubicBezTo>
                      <a:cubicBezTo>
                        <a:pt x="-2180" y="545201"/>
                        <a:pt x="15387" y="682265"/>
                        <a:pt x="97365" y="783112"/>
                      </a:cubicBezTo>
                      <a:cubicBezTo>
                        <a:pt x="99100" y="785281"/>
                        <a:pt x="103004" y="782462"/>
                        <a:pt x="101486" y="780076"/>
                      </a:cubicBezTo>
                      <a:cubicBezTo>
                        <a:pt x="22977" y="669253"/>
                        <a:pt x="3025" y="538478"/>
                        <a:pt x="6928" y="405100"/>
                      </a:cubicBezTo>
                      <a:cubicBezTo>
                        <a:pt x="10832" y="267818"/>
                        <a:pt x="39893" y="131187"/>
                        <a:pt x="83485" y="1062"/>
                      </a:cubicBezTo>
                      <a:cubicBezTo>
                        <a:pt x="83702" y="-23"/>
                        <a:pt x="81967" y="-456"/>
                        <a:pt x="81533" y="628"/>
                      </a:cubicBezTo>
                      <a:lnTo>
                        <a:pt x="81533" y="6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9" name="Freeform: Shape 388">
                  <a:extLst>
                    <a:ext uri="{FF2B5EF4-FFF2-40B4-BE49-F238E27FC236}">
                      <a16:creationId xmlns:a16="http://schemas.microsoft.com/office/drawing/2014/main" id="{22B843EA-2920-0AAC-0499-3ED9E59D1C51}"/>
                    </a:ext>
                  </a:extLst>
                </p:cNvPr>
                <p:cNvSpPr/>
                <p:nvPr/>
              </p:nvSpPr>
              <p:spPr>
                <a:xfrm>
                  <a:off x="5024058" y="4189468"/>
                  <a:ext cx="134297" cy="716206"/>
                </a:xfrm>
                <a:custGeom>
                  <a:avLst/>
                  <a:gdLst>
                    <a:gd name="connsiteX0" fmla="*/ 15400 w 134297"/>
                    <a:gd name="connsiteY0" fmla="*/ 2847 h 716206"/>
                    <a:gd name="connsiteX1" fmla="*/ 125572 w 134297"/>
                    <a:gd name="connsiteY1" fmla="*/ 714196 h 716206"/>
                    <a:gd name="connsiteX2" fmla="*/ 133596 w 134297"/>
                    <a:gd name="connsiteY2" fmla="*/ 709642 h 716206"/>
                    <a:gd name="connsiteX3" fmla="*/ 21472 w 134297"/>
                    <a:gd name="connsiteY3" fmla="*/ 2847 h 716206"/>
                    <a:gd name="connsiteX4" fmla="*/ 15400 w 134297"/>
                    <a:gd name="connsiteY4" fmla="*/ 2847 h 716206"/>
                    <a:gd name="connsiteX5" fmla="*/ 15400 w 134297"/>
                    <a:gd name="connsiteY5" fmla="*/ 2847 h 71620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34297" h="716206">
                      <a:moveTo>
                        <a:pt x="15400" y="2847"/>
                      </a:moveTo>
                      <a:cubicBezTo>
                        <a:pt x="-6722" y="239024"/>
                        <a:pt x="-27759" y="513587"/>
                        <a:pt x="125572" y="714196"/>
                      </a:cubicBezTo>
                      <a:cubicBezTo>
                        <a:pt x="129042" y="718751"/>
                        <a:pt x="136632" y="714847"/>
                        <a:pt x="133596" y="709642"/>
                      </a:cubicBezTo>
                      <a:cubicBezTo>
                        <a:pt x="1086" y="494936"/>
                        <a:pt x="9761" y="245747"/>
                        <a:pt x="21472" y="2847"/>
                      </a:cubicBezTo>
                      <a:cubicBezTo>
                        <a:pt x="21472" y="-1057"/>
                        <a:pt x="15833" y="-840"/>
                        <a:pt x="15400" y="2847"/>
                      </a:cubicBezTo>
                      <a:lnTo>
                        <a:pt x="15400" y="284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0" name="Freeform: Shape 389">
                  <a:extLst>
                    <a:ext uri="{FF2B5EF4-FFF2-40B4-BE49-F238E27FC236}">
                      <a16:creationId xmlns:a16="http://schemas.microsoft.com/office/drawing/2014/main" id="{968CB605-0F49-F843-DF6E-72B05FE66D04}"/>
                    </a:ext>
                  </a:extLst>
                </p:cNvPr>
                <p:cNvSpPr/>
                <p:nvPr/>
              </p:nvSpPr>
              <p:spPr>
                <a:xfrm>
                  <a:off x="5176550" y="4626143"/>
                  <a:ext cx="109724" cy="238800"/>
                </a:xfrm>
                <a:custGeom>
                  <a:avLst/>
                  <a:gdLst>
                    <a:gd name="connsiteX0" fmla="*/ 1490 w 109724"/>
                    <a:gd name="connsiteY0" fmla="*/ 572 h 238800"/>
                    <a:gd name="connsiteX1" fmla="*/ 104723 w 109724"/>
                    <a:gd name="connsiteY1" fmla="*/ 238267 h 238800"/>
                    <a:gd name="connsiteX2" fmla="*/ 108626 w 109724"/>
                    <a:gd name="connsiteY2" fmla="*/ 233062 h 238800"/>
                    <a:gd name="connsiteX3" fmla="*/ 2575 w 109724"/>
                    <a:gd name="connsiteY3" fmla="*/ 572 h 238800"/>
                    <a:gd name="connsiteX4" fmla="*/ 1490 w 109724"/>
                    <a:gd name="connsiteY4" fmla="*/ 572 h 238800"/>
                    <a:gd name="connsiteX5" fmla="*/ 1490 w 109724"/>
                    <a:gd name="connsiteY5" fmla="*/ 572 h 2388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9724" h="238800">
                      <a:moveTo>
                        <a:pt x="1490" y="572"/>
                      </a:moveTo>
                      <a:cubicBezTo>
                        <a:pt x="-8269" y="92744"/>
                        <a:pt x="30335" y="182747"/>
                        <a:pt x="104723" y="238267"/>
                      </a:cubicBezTo>
                      <a:cubicBezTo>
                        <a:pt x="107759" y="240436"/>
                        <a:pt x="111663" y="235447"/>
                        <a:pt x="108626" y="233062"/>
                      </a:cubicBezTo>
                      <a:cubicBezTo>
                        <a:pt x="38359" y="177325"/>
                        <a:pt x="-2197" y="90575"/>
                        <a:pt x="2575" y="572"/>
                      </a:cubicBezTo>
                      <a:cubicBezTo>
                        <a:pt x="2575" y="-295"/>
                        <a:pt x="1490" y="-79"/>
                        <a:pt x="1490" y="572"/>
                      </a:cubicBezTo>
                      <a:lnTo>
                        <a:pt x="1490" y="572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1" name="Freeform: Shape 390">
                  <a:extLst>
                    <a:ext uri="{FF2B5EF4-FFF2-40B4-BE49-F238E27FC236}">
                      <a16:creationId xmlns:a16="http://schemas.microsoft.com/office/drawing/2014/main" id="{CEEDBEC8-32C3-F32C-51CE-7ACFB3043A56}"/>
                    </a:ext>
                  </a:extLst>
                </p:cNvPr>
                <p:cNvSpPr/>
                <p:nvPr/>
              </p:nvSpPr>
              <p:spPr>
                <a:xfrm>
                  <a:off x="4636090" y="4581443"/>
                  <a:ext cx="101969" cy="339625"/>
                </a:xfrm>
                <a:custGeom>
                  <a:avLst/>
                  <a:gdLst>
                    <a:gd name="connsiteX0" fmla="*/ 2800 w 101969"/>
                    <a:gd name="connsiteY0" fmla="*/ 813 h 339625"/>
                    <a:gd name="connsiteX1" fmla="*/ 96923 w 101969"/>
                    <a:gd name="connsiteY1" fmla="*/ 338704 h 339625"/>
                    <a:gd name="connsiteX2" fmla="*/ 101478 w 101969"/>
                    <a:gd name="connsiteY2" fmla="*/ 335234 h 339625"/>
                    <a:gd name="connsiteX3" fmla="*/ 4535 w 101969"/>
                    <a:gd name="connsiteY3" fmla="*/ 813 h 339625"/>
                    <a:gd name="connsiteX4" fmla="*/ 2800 w 101969"/>
                    <a:gd name="connsiteY4" fmla="*/ 813 h 339625"/>
                    <a:gd name="connsiteX5" fmla="*/ 2800 w 101969"/>
                    <a:gd name="connsiteY5" fmla="*/ 813 h 3396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01969" h="339625">
                      <a:moveTo>
                        <a:pt x="2800" y="813"/>
                      </a:moveTo>
                      <a:cubicBezTo>
                        <a:pt x="-9996" y="120745"/>
                        <a:pt x="21017" y="243930"/>
                        <a:pt x="96923" y="338704"/>
                      </a:cubicBezTo>
                      <a:cubicBezTo>
                        <a:pt x="99092" y="341307"/>
                        <a:pt x="103429" y="337836"/>
                        <a:pt x="101478" y="335234"/>
                      </a:cubicBezTo>
                      <a:cubicBezTo>
                        <a:pt x="32728" y="237207"/>
                        <a:pt x="-4357" y="121179"/>
                        <a:pt x="4535" y="813"/>
                      </a:cubicBezTo>
                      <a:cubicBezTo>
                        <a:pt x="4751" y="-271"/>
                        <a:pt x="3017" y="-271"/>
                        <a:pt x="2800" y="813"/>
                      </a:cubicBezTo>
                      <a:lnTo>
                        <a:pt x="2800" y="813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2" name="Freeform: Shape 391">
                  <a:extLst>
                    <a:ext uri="{FF2B5EF4-FFF2-40B4-BE49-F238E27FC236}">
                      <a16:creationId xmlns:a16="http://schemas.microsoft.com/office/drawing/2014/main" id="{C3B8CF79-E76E-2C57-FBE3-D2217102A164}"/>
                    </a:ext>
                  </a:extLst>
                </p:cNvPr>
                <p:cNvSpPr/>
                <p:nvPr/>
              </p:nvSpPr>
              <p:spPr>
                <a:xfrm>
                  <a:off x="4843565" y="4301566"/>
                  <a:ext cx="126148" cy="661824"/>
                </a:xfrm>
                <a:custGeom>
                  <a:avLst/>
                  <a:gdLst>
                    <a:gd name="connsiteX0" fmla="*/ 14152 w 126148"/>
                    <a:gd name="connsiteY0" fmla="*/ 1139 h 661824"/>
                    <a:gd name="connsiteX1" fmla="*/ 6344 w 126148"/>
                    <a:gd name="connsiteY1" fmla="*/ 402140 h 661824"/>
                    <a:gd name="connsiteX2" fmla="*/ 37791 w 126148"/>
                    <a:gd name="connsiteY2" fmla="*/ 574122 h 661824"/>
                    <a:gd name="connsiteX3" fmla="*/ 123673 w 126148"/>
                    <a:gd name="connsiteY3" fmla="*/ 661739 h 661824"/>
                    <a:gd name="connsiteX4" fmla="*/ 125192 w 126148"/>
                    <a:gd name="connsiteY4" fmla="*/ 658052 h 661824"/>
                    <a:gd name="connsiteX5" fmla="*/ 31935 w 126148"/>
                    <a:gd name="connsiteY5" fmla="*/ 536819 h 661824"/>
                    <a:gd name="connsiteX6" fmla="*/ 10682 w 126148"/>
                    <a:gd name="connsiteY6" fmla="*/ 355946 h 661824"/>
                    <a:gd name="connsiteX7" fmla="*/ 16320 w 126148"/>
                    <a:gd name="connsiteY7" fmla="*/ 1139 h 661824"/>
                    <a:gd name="connsiteX8" fmla="*/ 14152 w 126148"/>
                    <a:gd name="connsiteY8" fmla="*/ 1139 h 661824"/>
                    <a:gd name="connsiteX9" fmla="*/ 14152 w 126148"/>
                    <a:gd name="connsiteY9" fmla="*/ 1139 h 6618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26148" h="661824">
                      <a:moveTo>
                        <a:pt x="14152" y="1139"/>
                      </a:moveTo>
                      <a:cubicBezTo>
                        <a:pt x="-813" y="134083"/>
                        <a:pt x="-4716" y="268545"/>
                        <a:pt x="6344" y="402140"/>
                      </a:cubicBezTo>
                      <a:cubicBezTo>
                        <a:pt x="11116" y="459395"/>
                        <a:pt x="14585" y="520770"/>
                        <a:pt x="37791" y="574122"/>
                      </a:cubicBezTo>
                      <a:cubicBezTo>
                        <a:pt x="53840" y="610773"/>
                        <a:pt x="83335" y="650245"/>
                        <a:pt x="123673" y="661739"/>
                      </a:cubicBezTo>
                      <a:cubicBezTo>
                        <a:pt x="125842" y="662390"/>
                        <a:pt x="127143" y="659137"/>
                        <a:pt x="125192" y="658052"/>
                      </a:cubicBezTo>
                      <a:cubicBezTo>
                        <a:pt x="75961" y="630075"/>
                        <a:pt x="46683" y="592122"/>
                        <a:pt x="31935" y="536819"/>
                      </a:cubicBezTo>
                      <a:cubicBezTo>
                        <a:pt x="16320" y="478697"/>
                        <a:pt x="14152" y="415803"/>
                        <a:pt x="10682" y="355946"/>
                      </a:cubicBezTo>
                      <a:cubicBezTo>
                        <a:pt x="3959" y="237532"/>
                        <a:pt x="5043" y="119335"/>
                        <a:pt x="16320" y="1139"/>
                      </a:cubicBezTo>
                      <a:cubicBezTo>
                        <a:pt x="16537" y="-380"/>
                        <a:pt x="14369" y="-380"/>
                        <a:pt x="14152" y="1139"/>
                      </a:cubicBezTo>
                      <a:lnTo>
                        <a:pt x="14152" y="113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3" name="Freeform: Shape 392">
                  <a:extLst>
                    <a:ext uri="{FF2B5EF4-FFF2-40B4-BE49-F238E27FC236}">
                      <a16:creationId xmlns:a16="http://schemas.microsoft.com/office/drawing/2014/main" id="{1F090B81-5DCE-1CC6-21F5-3FF190BF8C68}"/>
                    </a:ext>
                  </a:extLst>
                </p:cNvPr>
                <p:cNvSpPr/>
                <p:nvPr/>
              </p:nvSpPr>
              <p:spPr>
                <a:xfrm>
                  <a:off x="4972631" y="4808568"/>
                  <a:ext cx="94780" cy="92996"/>
                </a:xfrm>
                <a:custGeom>
                  <a:avLst/>
                  <a:gdLst>
                    <a:gd name="connsiteX0" fmla="*/ 29 w 94780"/>
                    <a:gd name="connsiteY0" fmla="*/ 756 h 92996"/>
                    <a:gd name="connsiteX1" fmla="*/ 93719 w 94780"/>
                    <a:gd name="connsiteY1" fmla="*/ 92927 h 92996"/>
                    <a:gd name="connsiteX2" fmla="*/ 94152 w 94780"/>
                    <a:gd name="connsiteY2" fmla="*/ 91192 h 92996"/>
                    <a:gd name="connsiteX3" fmla="*/ 896 w 94780"/>
                    <a:gd name="connsiteY3" fmla="*/ 322 h 92996"/>
                    <a:gd name="connsiteX4" fmla="*/ 29 w 94780"/>
                    <a:gd name="connsiteY4" fmla="*/ 756 h 92996"/>
                    <a:gd name="connsiteX5" fmla="*/ 29 w 94780"/>
                    <a:gd name="connsiteY5" fmla="*/ 756 h 929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94780" h="92996">
                      <a:moveTo>
                        <a:pt x="29" y="756"/>
                      </a:moveTo>
                      <a:cubicBezTo>
                        <a:pt x="17812" y="43263"/>
                        <a:pt x="50994" y="76011"/>
                        <a:pt x="93719" y="92927"/>
                      </a:cubicBezTo>
                      <a:cubicBezTo>
                        <a:pt x="94803" y="93361"/>
                        <a:pt x="95237" y="91626"/>
                        <a:pt x="94152" y="91192"/>
                      </a:cubicBezTo>
                      <a:cubicBezTo>
                        <a:pt x="51645" y="74710"/>
                        <a:pt x="18680" y="42395"/>
                        <a:pt x="896" y="322"/>
                      </a:cubicBezTo>
                      <a:cubicBezTo>
                        <a:pt x="896" y="-329"/>
                        <a:pt x="-188" y="105"/>
                        <a:pt x="29" y="756"/>
                      </a:cubicBezTo>
                      <a:lnTo>
                        <a:pt x="29" y="75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4" name="Freeform: Shape 393">
                  <a:extLst>
                    <a:ext uri="{FF2B5EF4-FFF2-40B4-BE49-F238E27FC236}">
                      <a16:creationId xmlns:a16="http://schemas.microsoft.com/office/drawing/2014/main" id="{9FFB95A4-87FD-9BA8-1766-4D1E22FA87C4}"/>
                    </a:ext>
                  </a:extLst>
                </p:cNvPr>
                <p:cNvSpPr/>
                <p:nvPr/>
              </p:nvSpPr>
              <p:spPr>
                <a:xfrm>
                  <a:off x="5590385" y="3285281"/>
                  <a:ext cx="444315" cy="322003"/>
                </a:xfrm>
                <a:custGeom>
                  <a:avLst/>
                  <a:gdLst>
                    <a:gd name="connsiteX0" fmla="*/ 802 w 444315"/>
                    <a:gd name="connsiteY0" fmla="*/ 3968 h 322003"/>
                    <a:gd name="connsiteX1" fmla="*/ 433033 w 444315"/>
                    <a:gd name="connsiteY1" fmla="*/ 321039 h 322003"/>
                    <a:gd name="connsiteX2" fmla="*/ 440624 w 444315"/>
                    <a:gd name="connsiteY2" fmla="*/ 308027 h 322003"/>
                    <a:gd name="connsiteX3" fmla="*/ 4272 w 444315"/>
                    <a:gd name="connsiteY3" fmla="*/ 715 h 322003"/>
                    <a:gd name="connsiteX4" fmla="*/ 802 w 444315"/>
                    <a:gd name="connsiteY4" fmla="*/ 3968 h 322003"/>
                    <a:gd name="connsiteX5" fmla="*/ 802 w 444315"/>
                    <a:gd name="connsiteY5" fmla="*/ 3968 h 3220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444315" h="322003">
                      <a:moveTo>
                        <a:pt x="802" y="3968"/>
                      </a:moveTo>
                      <a:cubicBezTo>
                        <a:pt x="130927" y="125852"/>
                        <a:pt x="275582" y="236458"/>
                        <a:pt x="433033" y="321039"/>
                      </a:cubicBezTo>
                      <a:cubicBezTo>
                        <a:pt x="441491" y="325594"/>
                        <a:pt x="449082" y="312798"/>
                        <a:pt x="440624" y="308027"/>
                      </a:cubicBezTo>
                      <a:cubicBezTo>
                        <a:pt x="285125" y="219108"/>
                        <a:pt x="138084" y="120213"/>
                        <a:pt x="4272" y="715"/>
                      </a:cubicBezTo>
                      <a:cubicBezTo>
                        <a:pt x="1886" y="-1454"/>
                        <a:pt x="-1584" y="1800"/>
                        <a:pt x="802" y="3968"/>
                      </a:cubicBezTo>
                      <a:lnTo>
                        <a:pt x="802" y="396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5" name="Freeform: Shape 394">
                  <a:extLst>
                    <a:ext uri="{FF2B5EF4-FFF2-40B4-BE49-F238E27FC236}">
                      <a16:creationId xmlns:a16="http://schemas.microsoft.com/office/drawing/2014/main" id="{7241FCE1-912D-7AC4-EAFB-8C58F841EA9C}"/>
                    </a:ext>
                  </a:extLst>
                </p:cNvPr>
                <p:cNvSpPr/>
                <p:nvPr/>
              </p:nvSpPr>
              <p:spPr>
                <a:xfrm>
                  <a:off x="5814544" y="3535108"/>
                  <a:ext cx="177439" cy="99251"/>
                </a:xfrm>
                <a:custGeom>
                  <a:avLst/>
                  <a:gdLst>
                    <a:gd name="connsiteX0" fmla="*/ 1325 w 177439"/>
                    <a:gd name="connsiteY0" fmla="*/ 7017 h 99251"/>
                    <a:gd name="connsiteX1" fmla="*/ 170054 w 177439"/>
                    <a:gd name="connsiteY1" fmla="*/ 98972 h 99251"/>
                    <a:gd name="connsiteX2" fmla="*/ 173307 w 177439"/>
                    <a:gd name="connsiteY2" fmla="*/ 87261 h 99251"/>
                    <a:gd name="connsiteX3" fmla="*/ 6313 w 177439"/>
                    <a:gd name="connsiteY3" fmla="*/ 728 h 99251"/>
                    <a:gd name="connsiteX4" fmla="*/ 1325 w 177439"/>
                    <a:gd name="connsiteY4" fmla="*/ 7017 h 99251"/>
                    <a:gd name="connsiteX5" fmla="*/ 1325 w 177439"/>
                    <a:gd name="connsiteY5" fmla="*/ 7017 h 992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77439" h="99251">
                      <a:moveTo>
                        <a:pt x="1325" y="7017"/>
                      </a:moveTo>
                      <a:cubicBezTo>
                        <a:pt x="51423" y="46922"/>
                        <a:pt x="108028" y="81405"/>
                        <a:pt x="170054" y="98972"/>
                      </a:cubicBezTo>
                      <a:cubicBezTo>
                        <a:pt x="177644" y="101141"/>
                        <a:pt x="180464" y="90080"/>
                        <a:pt x="173307" y="87261"/>
                      </a:cubicBezTo>
                      <a:cubicBezTo>
                        <a:pt x="113883" y="64055"/>
                        <a:pt x="57929" y="38464"/>
                        <a:pt x="6313" y="728"/>
                      </a:cubicBezTo>
                      <a:cubicBezTo>
                        <a:pt x="2410" y="-2092"/>
                        <a:pt x="-2362" y="3981"/>
                        <a:pt x="1325" y="7017"/>
                      </a:cubicBezTo>
                      <a:lnTo>
                        <a:pt x="1325" y="701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6" name="Freeform: Shape 395">
                  <a:extLst>
                    <a:ext uri="{FF2B5EF4-FFF2-40B4-BE49-F238E27FC236}">
                      <a16:creationId xmlns:a16="http://schemas.microsoft.com/office/drawing/2014/main" id="{ECD78611-A217-2753-C5C7-B771800614FA}"/>
                    </a:ext>
                  </a:extLst>
                </p:cNvPr>
                <p:cNvSpPr/>
                <p:nvPr/>
              </p:nvSpPr>
              <p:spPr>
                <a:xfrm>
                  <a:off x="5936415" y="3790406"/>
                  <a:ext cx="647660" cy="123777"/>
                </a:xfrm>
                <a:custGeom>
                  <a:avLst/>
                  <a:gdLst>
                    <a:gd name="connsiteX0" fmla="*/ 638082 w 647660"/>
                    <a:gd name="connsiteY0" fmla="*/ 10450 h 123777"/>
                    <a:gd name="connsiteX1" fmla="*/ 394531 w 647660"/>
                    <a:gd name="connsiteY1" fmla="*/ 46451 h 123777"/>
                    <a:gd name="connsiteX2" fmla="*/ 153150 w 647660"/>
                    <a:gd name="connsiteY2" fmla="*/ 97851 h 123777"/>
                    <a:gd name="connsiteX3" fmla="*/ 16519 w 647660"/>
                    <a:gd name="connsiteY3" fmla="*/ 77464 h 123777"/>
                    <a:gd name="connsiteX4" fmla="*/ 470 w 647660"/>
                    <a:gd name="connsiteY4" fmla="*/ 86573 h 123777"/>
                    <a:gd name="connsiteX5" fmla="*/ 9579 w 647660"/>
                    <a:gd name="connsiteY5" fmla="*/ 102622 h 123777"/>
                    <a:gd name="connsiteX6" fmla="*/ 256599 w 647660"/>
                    <a:gd name="connsiteY6" fmla="*/ 112164 h 123777"/>
                    <a:gd name="connsiteX7" fmla="*/ 377398 w 647660"/>
                    <a:gd name="connsiteY7" fmla="*/ 79633 h 123777"/>
                    <a:gd name="connsiteX8" fmla="*/ 495812 w 647660"/>
                    <a:gd name="connsiteY8" fmla="*/ 38644 h 123777"/>
                    <a:gd name="connsiteX9" fmla="*/ 631142 w 647660"/>
                    <a:gd name="connsiteY9" fmla="*/ 35608 h 123777"/>
                    <a:gd name="connsiteX10" fmla="*/ 647191 w 647660"/>
                    <a:gd name="connsiteY10" fmla="*/ 26499 h 123777"/>
                    <a:gd name="connsiteX11" fmla="*/ 638082 w 647660"/>
                    <a:gd name="connsiteY11" fmla="*/ 10450 h 123777"/>
                    <a:gd name="connsiteX12" fmla="*/ 638082 w 647660"/>
                    <a:gd name="connsiteY12" fmla="*/ 10450 h 1237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647660" h="123777">
                      <a:moveTo>
                        <a:pt x="638082" y="10450"/>
                      </a:moveTo>
                      <a:cubicBezTo>
                        <a:pt x="555019" y="-18611"/>
                        <a:pt x="472173" y="19342"/>
                        <a:pt x="394531" y="46451"/>
                      </a:cubicBezTo>
                      <a:cubicBezTo>
                        <a:pt x="316890" y="73561"/>
                        <a:pt x="235996" y="96116"/>
                        <a:pt x="153150" y="97851"/>
                      </a:cubicBezTo>
                      <a:cubicBezTo>
                        <a:pt x="106522" y="98935"/>
                        <a:pt x="60544" y="92646"/>
                        <a:pt x="16519" y="77464"/>
                      </a:cubicBezTo>
                      <a:cubicBezTo>
                        <a:pt x="9796" y="75079"/>
                        <a:pt x="2205" y="80067"/>
                        <a:pt x="470" y="86573"/>
                      </a:cubicBezTo>
                      <a:cubicBezTo>
                        <a:pt x="-1482" y="93730"/>
                        <a:pt x="2856" y="100236"/>
                        <a:pt x="9579" y="102622"/>
                      </a:cubicBezTo>
                      <a:cubicBezTo>
                        <a:pt x="89389" y="130165"/>
                        <a:pt x="174620" y="127996"/>
                        <a:pt x="256599" y="112164"/>
                      </a:cubicBezTo>
                      <a:cubicBezTo>
                        <a:pt x="297588" y="104140"/>
                        <a:pt x="337927" y="92862"/>
                        <a:pt x="377398" y="79633"/>
                      </a:cubicBezTo>
                      <a:cubicBezTo>
                        <a:pt x="417086" y="66621"/>
                        <a:pt x="455690" y="50355"/>
                        <a:pt x="495812" y="38644"/>
                      </a:cubicBezTo>
                      <a:cubicBezTo>
                        <a:pt x="540271" y="25631"/>
                        <a:pt x="586682" y="19776"/>
                        <a:pt x="631142" y="35608"/>
                      </a:cubicBezTo>
                      <a:cubicBezTo>
                        <a:pt x="637865" y="37993"/>
                        <a:pt x="645456" y="33005"/>
                        <a:pt x="647191" y="26499"/>
                      </a:cubicBezTo>
                      <a:cubicBezTo>
                        <a:pt x="649142" y="19342"/>
                        <a:pt x="644805" y="12836"/>
                        <a:pt x="638082" y="10450"/>
                      </a:cubicBezTo>
                      <a:lnTo>
                        <a:pt x="638082" y="10450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7" name="Freeform: Shape 396">
                  <a:extLst>
                    <a:ext uri="{FF2B5EF4-FFF2-40B4-BE49-F238E27FC236}">
                      <a16:creationId xmlns:a16="http://schemas.microsoft.com/office/drawing/2014/main" id="{EE0BEA69-070B-F24A-9967-ED27875797D8}"/>
                    </a:ext>
                  </a:extLst>
                </p:cNvPr>
                <p:cNvSpPr/>
                <p:nvPr/>
              </p:nvSpPr>
              <p:spPr>
                <a:xfrm>
                  <a:off x="6474385" y="3957986"/>
                  <a:ext cx="20897" cy="87610"/>
                </a:xfrm>
                <a:custGeom>
                  <a:avLst/>
                  <a:gdLst>
                    <a:gd name="connsiteX0" fmla="*/ 9242 w 20897"/>
                    <a:gd name="connsiteY0" fmla="*/ 2057 h 87610"/>
                    <a:gd name="connsiteX1" fmla="*/ 133 w 20897"/>
                    <a:gd name="connsiteY1" fmla="*/ 80348 h 87610"/>
                    <a:gd name="connsiteX2" fmla="*/ 14663 w 20897"/>
                    <a:gd name="connsiteY2" fmla="*/ 82300 h 87610"/>
                    <a:gd name="connsiteX3" fmla="*/ 17483 w 20897"/>
                    <a:gd name="connsiteY3" fmla="*/ 3141 h 87610"/>
                    <a:gd name="connsiteX4" fmla="*/ 9242 w 20897"/>
                    <a:gd name="connsiteY4" fmla="*/ 2057 h 87610"/>
                    <a:gd name="connsiteX5" fmla="*/ 9242 w 20897"/>
                    <a:gd name="connsiteY5" fmla="*/ 2057 h 876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20897" h="87610">
                      <a:moveTo>
                        <a:pt x="9242" y="2057"/>
                      </a:moveTo>
                      <a:cubicBezTo>
                        <a:pt x="-1819" y="25045"/>
                        <a:pt x="133" y="55408"/>
                        <a:pt x="133" y="80348"/>
                      </a:cubicBezTo>
                      <a:cubicBezTo>
                        <a:pt x="133" y="88373"/>
                        <a:pt x="13362" y="90758"/>
                        <a:pt x="14663" y="82300"/>
                      </a:cubicBezTo>
                      <a:cubicBezTo>
                        <a:pt x="18133" y="57576"/>
                        <a:pt x="25073" y="27431"/>
                        <a:pt x="17483" y="3141"/>
                      </a:cubicBezTo>
                      <a:cubicBezTo>
                        <a:pt x="16181" y="-112"/>
                        <a:pt x="10977" y="-1414"/>
                        <a:pt x="9242" y="2057"/>
                      </a:cubicBezTo>
                      <a:lnTo>
                        <a:pt x="9242" y="2057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8" name="Freeform: Shape 397">
                  <a:extLst>
                    <a:ext uri="{FF2B5EF4-FFF2-40B4-BE49-F238E27FC236}">
                      <a16:creationId xmlns:a16="http://schemas.microsoft.com/office/drawing/2014/main" id="{5322584E-42DA-E6B7-1748-9228D8EDE2BA}"/>
                    </a:ext>
                  </a:extLst>
                </p:cNvPr>
                <p:cNvSpPr/>
                <p:nvPr/>
              </p:nvSpPr>
              <p:spPr>
                <a:xfrm>
                  <a:off x="6445615" y="3979182"/>
                  <a:ext cx="5970" cy="52592"/>
                </a:xfrm>
                <a:custGeom>
                  <a:avLst/>
                  <a:gdLst>
                    <a:gd name="connsiteX0" fmla="*/ 708 w 5970"/>
                    <a:gd name="connsiteY0" fmla="*/ 2115 h 52592"/>
                    <a:gd name="connsiteX1" fmla="*/ 58 w 5970"/>
                    <a:gd name="connsiteY1" fmla="*/ 49827 h 52592"/>
                    <a:gd name="connsiteX2" fmla="*/ 5913 w 5970"/>
                    <a:gd name="connsiteY2" fmla="*/ 49827 h 52592"/>
                    <a:gd name="connsiteX3" fmla="*/ 5263 w 5970"/>
                    <a:gd name="connsiteY3" fmla="*/ 2115 h 52592"/>
                    <a:gd name="connsiteX4" fmla="*/ 708 w 5970"/>
                    <a:gd name="connsiteY4" fmla="*/ 2115 h 52592"/>
                    <a:gd name="connsiteX5" fmla="*/ 708 w 5970"/>
                    <a:gd name="connsiteY5" fmla="*/ 2115 h 5259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5970" h="52592">
                      <a:moveTo>
                        <a:pt x="708" y="2115"/>
                      </a:moveTo>
                      <a:cubicBezTo>
                        <a:pt x="275" y="17946"/>
                        <a:pt x="-159" y="33778"/>
                        <a:pt x="58" y="49827"/>
                      </a:cubicBezTo>
                      <a:cubicBezTo>
                        <a:pt x="58" y="53514"/>
                        <a:pt x="5913" y="53514"/>
                        <a:pt x="5913" y="49827"/>
                      </a:cubicBezTo>
                      <a:cubicBezTo>
                        <a:pt x="6130" y="33995"/>
                        <a:pt x="5696" y="18163"/>
                        <a:pt x="5263" y="2115"/>
                      </a:cubicBezTo>
                      <a:cubicBezTo>
                        <a:pt x="4829" y="-705"/>
                        <a:pt x="708" y="-705"/>
                        <a:pt x="708" y="2115"/>
                      </a:cubicBezTo>
                      <a:lnTo>
                        <a:pt x="708" y="2115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99" name="Freeform: Shape 398">
                  <a:extLst>
                    <a:ext uri="{FF2B5EF4-FFF2-40B4-BE49-F238E27FC236}">
                      <a16:creationId xmlns:a16="http://schemas.microsoft.com/office/drawing/2014/main" id="{1D222EE6-BE7C-1B88-4DBD-A95D2CE4B61B}"/>
                    </a:ext>
                  </a:extLst>
                </p:cNvPr>
                <p:cNvSpPr/>
                <p:nvPr/>
              </p:nvSpPr>
              <p:spPr>
                <a:xfrm>
                  <a:off x="6430035" y="4187754"/>
                  <a:ext cx="128258" cy="170802"/>
                </a:xfrm>
                <a:custGeom>
                  <a:avLst/>
                  <a:gdLst>
                    <a:gd name="connsiteX0" fmla="*/ 457 w 128258"/>
                    <a:gd name="connsiteY0" fmla="*/ 5429 h 170802"/>
                    <a:gd name="connsiteX1" fmla="*/ 118871 w 128258"/>
                    <a:gd name="connsiteY1" fmla="*/ 169169 h 170802"/>
                    <a:gd name="connsiteX2" fmla="*/ 127546 w 128258"/>
                    <a:gd name="connsiteY2" fmla="*/ 162446 h 170802"/>
                    <a:gd name="connsiteX3" fmla="*/ 5879 w 128258"/>
                    <a:gd name="connsiteY3" fmla="*/ 1091 h 170802"/>
                    <a:gd name="connsiteX4" fmla="*/ 457 w 128258"/>
                    <a:gd name="connsiteY4" fmla="*/ 5429 h 170802"/>
                    <a:gd name="connsiteX5" fmla="*/ 457 w 128258"/>
                    <a:gd name="connsiteY5" fmla="*/ 5429 h 1708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28258" h="170802">
                      <a:moveTo>
                        <a:pt x="457" y="5429"/>
                      </a:moveTo>
                      <a:cubicBezTo>
                        <a:pt x="33856" y="62033"/>
                        <a:pt x="73978" y="121457"/>
                        <a:pt x="118871" y="169169"/>
                      </a:cubicBezTo>
                      <a:cubicBezTo>
                        <a:pt x="123208" y="173724"/>
                        <a:pt x="130582" y="167868"/>
                        <a:pt x="127546" y="162446"/>
                      </a:cubicBezTo>
                      <a:cubicBezTo>
                        <a:pt x="95231" y="105625"/>
                        <a:pt x="49905" y="49454"/>
                        <a:pt x="5879" y="1091"/>
                      </a:cubicBezTo>
                      <a:cubicBezTo>
                        <a:pt x="3276" y="-1945"/>
                        <a:pt x="-1495" y="1959"/>
                        <a:pt x="457" y="5429"/>
                      </a:cubicBezTo>
                      <a:lnTo>
                        <a:pt x="457" y="542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0" name="Freeform: Shape 399">
                  <a:extLst>
                    <a:ext uri="{FF2B5EF4-FFF2-40B4-BE49-F238E27FC236}">
                      <a16:creationId xmlns:a16="http://schemas.microsoft.com/office/drawing/2014/main" id="{0CC943EF-B40C-468F-3C71-5C19CA714E3B}"/>
                    </a:ext>
                  </a:extLst>
                </p:cNvPr>
                <p:cNvSpPr/>
                <p:nvPr/>
              </p:nvSpPr>
              <p:spPr>
                <a:xfrm>
                  <a:off x="6431085" y="4217816"/>
                  <a:ext cx="64682" cy="116427"/>
                </a:xfrm>
                <a:custGeom>
                  <a:avLst/>
                  <a:gdLst>
                    <a:gd name="connsiteX0" fmla="*/ 274 w 64682"/>
                    <a:gd name="connsiteY0" fmla="*/ 3344 h 116427"/>
                    <a:gd name="connsiteX1" fmla="*/ 55577 w 64682"/>
                    <a:gd name="connsiteY1" fmla="*/ 113950 h 116427"/>
                    <a:gd name="connsiteX2" fmla="*/ 64035 w 64682"/>
                    <a:gd name="connsiteY2" fmla="*/ 108962 h 116427"/>
                    <a:gd name="connsiteX3" fmla="*/ 3961 w 64682"/>
                    <a:gd name="connsiteY3" fmla="*/ 1175 h 116427"/>
                    <a:gd name="connsiteX4" fmla="*/ 274 w 64682"/>
                    <a:gd name="connsiteY4" fmla="*/ 3344 h 116427"/>
                    <a:gd name="connsiteX5" fmla="*/ 274 w 64682"/>
                    <a:gd name="connsiteY5" fmla="*/ 3344 h 116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4682" h="116427">
                      <a:moveTo>
                        <a:pt x="274" y="3344"/>
                      </a:moveTo>
                      <a:cubicBezTo>
                        <a:pt x="18058" y="40646"/>
                        <a:pt x="35841" y="77732"/>
                        <a:pt x="55577" y="113950"/>
                      </a:cubicBezTo>
                      <a:cubicBezTo>
                        <a:pt x="58613" y="119589"/>
                        <a:pt x="67071" y="114600"/>
                        <a:pt x="64035" y="108962"/>
                      </a:cubicBezTo>
                      <a:cubicBezTo>
                        <a:pt x="45384" y="72310"/>
                        <a:pt x="24781" y="36742"/>
                        <a:pt x="3961" y="1175"/>
                      </a:cubicBezTo>
                      <a:cubicBezTo>
                        <a:pt x="2660" y="-1428"/>
                        <a:pt x="-1027" y="741"/>
                        <a:pt x="274" y="3344"/>
                      </a:cubicBezTo>
                      <a:lnTo>
                        <a:pt x="274" y="3344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1" name="Freeform: Shape 400">
                  <a:extLst>
                    <a:ext uri="{FF2B5EF4-FFF2-40B4-BE49-F238E27FC236}">
                      <a16:creationId xmlns:a16="http://schemas.microsoft.com/office/drawing/2014/main" id="{D5D96341-8914-F54A-3DC4-24F3A09409E5}"/>
                    </a:ext>
                  </a:extLst>
                </p:cNvPr>
                <p:cNvSpPr/>
                <p:nvPr/>
              </p:nvSpPr>
              <p:spPr>
                <a:xfrm>
                  <a:off x="6302096" y="4239328"/>
                  <a:ext cx="34248" cy="101432"/>
                </a:xfrm>
                <a:custGeom>
                  <a:avLst/>
                  <a:gdLst>
                    <a:gd name="connsiteX0" fmla="*/ 6 w 34248"/>
                    <a:gd name="connsiteY0" fmla="*/ 3736 h 101432"/>
                    <a:gd name="connsiteX1" fmla="*/ 20175 w 34248"/>
                    <a:gd name="connsiteY1" fmla="*/ 96342 h 101432"/>
                    <a:gd name="connsiteX2" fmla="*/ 34055 w 34248"/>
                    <a:gd name="connsiteY2" fmla="*/ 92438 h 101432"/>
                    <a:gd name="connsiteX3" fmla="*/ 7163 w 34248"/>
                    <a:gd name="connsiteY3" fmla="*/ 1784 h 101432"/>
                    <a:gd name="connsiteX4" fmla="*/ 6 w 34248"/>
                    <a:gd name="connsiteY4" fmla="*/ 3736 h 101432"/>
                    <a:gd name="connsiteX5" fmla="*/ 6 w 34248"/>
                    <a:gd name="connsiteY5" fmla="*/ 3736 h 1014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34248" h="101432">
                      <a:moveTo>
                        <a:pt x="6" y="3736"/>
                      </a:moveTo>
                      <a:cubicBezTo>
                        <a:pt x="1958" y="34749"/>
                        <a:pt x="11934" y="66413"/>
                        <a:pt x="20175" y="96342"/>
                      </a:cubicBezTo>
                      <a:cubicBezTo>
                        <a:pt x="22561" y="105234"/>
                        <a:pt x="36007" y="101547"/>
                        <a:pt x="34055" y="92438"/>
                      </a:cubicBezTo>
                      <a:cubicBezTo>
                        <a:pt x="26898" y="62293"/>
                        <a:pt x="20392" y="29978"/>
                        <a:pt x="7163" y="1784"/>
                      </a:cubicBezTo>
                      <a:cubicBezTo>
                        <a:pt x="5645" y="-1469"/>
                        <a:pt x="-211" y="49"/>
                        <a:pt x="6" y="3736"/>
                      </a:cubicBezTo>
                      <a:lnTo>
                        <a:pt x="6" y="3736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2" name="Freeform: Shape 401">
                  <a:extLst>
                    <a:ext uri="{FF2B5EF4-FFF2-40B4-BE49-F238E27FC236}">
                      <a16:creationId xmlns:a16="http://schemas.microsoft.com/office/drawing/2014/main" id="{CC8F1BC1-BB0D-E62B-A1BC-20F183ED2E3C}"/>
                    </a:ext>
                  </a:extLst>
                </p:cNvPr>
                <p:cNvSpPr/>
                <p:nvPr/>
              </p:nvSpPr>
              <p:spPr>
                <a:xfrm>
                  <a:off x="6281239" y="4248911"/>
                  <a:ext cx="14028" cy="61032"/>
                </a:xfrm>
                <a:custGeom>
                  <a:avLst/>
                  <a:gdLst>
                    <a:gd name="connsiteX0" fmla="*/ 6116 w 14028"/>
                    <a:gd name="connsiteY0" fmla="*/ 2828 h 61032"/>
                    <a:gd name="connsiteX1" fmla="*/ 477 w 14028"/>
                    <a:gd name="connsiteY1" fmla="*/ 56396 h 61032"/>
                    <a:gd name="connsiteX2" fmla="*/ 10019 w 14028"/>
                    <a:gd name="connsiteY2" fmla="*/ 56396 h 61032"/>
                    <a:gd name="connsiteX3" fmla="*/ 13923 w 14028"/>
                    <a:gd name="connsiteY3" fmla="*/ 4997 h 61032"/>
                    <a:gd name="connsiteX4" fmla="*/ 6116 w 14028"/>
                    <a:gd name="connsiteY4" fmla="*/ 2828 h 61032"/>
                    <a:gd name="connsiteX5" fmla="*/ 6116 w 14028"/>
                    <a:gd name="connsiteY5" fmla="*/ 2828 h 610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4028" h="61032">
                      <a:moveTo>
                        <a:pt x="6116" y="2828"/>
                      </a:moveTo>
                      <a:cubicBezTo>
                        <a:pt x="1127" y="20395"/>
                        <a:pt x="-1041" y="37962"/>
                        <a:pt x="477" y="56396"/>
                      </a:cubicBezTo>
                      <a:cubicBezTo>
                        <a:pt x="910" y="62469"/>
                        <a:pt x="10236" y="62686"/>
                        <a:pt x="10019" y="56396"/>
                      </a:cubicBezTo>
                      <a:cubicBezTo>
                        <a:pt x="9369" y="39263"/>
                        <a:pt x="10236" y="21913"/>
                        <a:pt x="13923" y="4997"/>
                      </a:cubicBezTo>
                      <a:cubicBezTo>
                        <a:pt x="15007" y="9"/>
                        <a:pt x="7417" y="-2160"/>
                        <a:pt x="6116" y="2828"/>
                      </a:cubicBezTo>
                      <a:lnTo>
                        <a:pt x="6116" y="282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3" name="Freeform: Shape 402">
                  <a:extLst>
                    <a:ext uri="{FF2B5EF4-FFF2-40B4-BE49-F238E27FC236}">
                      <a16:creationId xmlns:a16="http://schemas.microsoft.com/office/drawing/2014/main" id="{426E5077-D560-FCCA-3068-6A7AB64CED95}"/>
                    </a:ext>
                  </a:extLst>
                </p:cNvPr>
                <p:cNvSpPr/>
                <p:nvPr/>
              </p:nvSpPr>
              <p:spPr>
                <a:xfrm>
                  <a:off x="6168780" y="4149806"/>
                  <a:ext cx="42340" cy="16924"/>
                </a:xfrm>
                <a:custGeom>
                  <a:avLst/>
                  <a:gdLst>
                    <a:gd name="connsiteX0" fmla="*/ 3631 w 42340"/>
                    <a:gd name="connsiteY0" fmla="*/ 16918 h 16924"/>
                    <a:gd name="connsiteX1" fmla="*/ 37030 w 42340"/>
                    <a:gd name="connsiteY1" fmla="*/ 14750 h 16924"/>
                    <a:gd name="connsiteX2" fmla="*/ 35078 w 42340"/>
                    <a:gd name="connsiteY2" fmla="*/ 219 h 16924"/>
                    <a:gd name="connsiteX3" fmla="*/ 27487 w 42340"/>
                    <a:gd name="connsiteY3" fmla="*/ 2 h 16924"/>
                    <a:gd name="connsiteX4" fmla="*/ 27487 w 42340"/>
                    <a:gd name="connsiteY4" fmla="*/ 14967 h 16924"/>
                    <a:gd name="connsiteX5" fmla="*/ 35078 w 42340"/>
                    <a:gd name="connsiteY5" fmla="*/ 14750 h 16924"/>
                    <a:gd name="connsiteX6" fmla="*/ 33126 w 42340"/>
                    <a:gd name="connsiteY6" fmla="*/ 219 h 16924"/>
                    <a:gd name="connsiteX7" fmla="*/ 2763 w 42340"/>
                    <a:gd name="connsiteY7" fmla="*/ 9328 h 16924"/>
                    <a:gd name="connsiteX8" fmla="*/ 3631 w 42340"/>
                    <a:gd name="connsiteY8" fmla="*/ 16918 h 16924"/>
                    <a:gd name="connsiteX9" fmla="*/ 3631 w 42340"/>
                    <a:gd name="connsiteY9" fmla="*/ 16918 h 1692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42340" h="16924">
                      <a:moveTo>
                        <a:pt x="3631" y="16918"/>
                      </a:moveTo>
                      <a:cubicBezTo>
                        <a:pt x="14692" y="16485"/>
                        <a:pt x="25969" y="16485"/>
                        <a:pt x="37030" y="14750"/>
                      </a:cubicBezTo>
                      <a:cubicBezTo>
                        <a:pt x="45488" y="13448"/>
                        <a:pt x="43102" y="436"/>
                        <a:pt x="35078" y="219"/>
                      </a:cubicBezTo>
                      <a:cubicBezTo>
                        <a:pt x="32475" y="219"/>
                        <a:pt x="29873" y="219"/>
                        <a:pt x="27487" y="2"/>
                      </a:cubicBezTo>
                      <a:cubicBezTo>
                        <a:pt x="17728" y="-215"/>
                        <a:pt x="17728" y="15184"/>
                        <a:pt x="27487" y="14967"/>
                      </a:cubicBezTo>
                      <a:cubicBezTo>
                        <a:pt x="30090" y="14967"/>
                        <a:pt x="32692" y="14967"/>
                        <a:pt x="35078" y="14750"/>
                      </a:cubicBezTo>
                      <a:cubicBezTo>
                        <a:pt x="34427" y="9978"/>
                        <a:pt x="33777" y="4990"/>
                        <a:pt x="33126" y="219"/>
                      </a:cubicBezTo>
                      <a:cubicBezTo>
                        <a:pt x="22933" y="2171"/>
                        <a:pt x="12740" y="6292"/>
                        <a:pt x="2763" y="9328"/>
                      </a:cubicBezTo>
                      <a:cubicBezTo>
                        <a:pt x="-1357" y="11063"/>
                        <a:pt x="-706" y="17135"/>
                        <a:pt x="3631" y="16918"/>
                      </a:cubicBezTo>
                      <a:lnTo>
                        <a:pt x="3631" y="16918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04" name="Freeform: Shape 403">
                  <a:extLst>
                    <a:ext uri="{FF2B5EF4-FFF2-40B4-BE49-F238E27FC236}">
                      <a16:creationId xmlns:a16="http://schemas.microsoft.com/office/drawing/2014/main" id="{D5B2E7E9-184B-F337-9865-DE133CF9CE8F}"/>
                    </a:ext>
                  </a:extLst>
                </p:cNvPr>
                <p:cNvSpPr/>
                <p:nvPr/>
              </p:nvSpPr>
              <p:spPr>
                <a:xfrm>
                  <a:off x="6387317" y="4088195"/>
                  <a:ext cx="63837" cy="30036"/>
                </a:xfrm>
                <a:custGeom>
                  <a:avLst/>
                  <a:gdLst>
                    <a:gd name="connsiteX0" fmla="*/ 4788 w 63837"/>
                    <a:gd name="connsiteY0" fmla="*/ 29949 h 30036"/>
                    <a:gd name="connsiteX1" fmla="*/ 58573 w 63837"/>
                    <a:gd name="connsiteY1" fmla="*/ 15419 h 30036"/>
                    <a:gd name="connsiteX2" fmla="*/ 54452 w 63837"/>
                    <a:gd name="connsiteY2" fmla="*/ 454 h 30036"/>
                    <a:gd name="connsiteX3" fmla="*/ 1968 w 63837"/>
                    <a:gd name="connsiteY3" fmla="*/ 22792 h 30036"/>
                    <a:gd name="connsiteX4" fmla="*/ 4788 w 63837"/>
                    <a:gd name="connsiteY4" fmla="*/ 29949 h 30036"/>
                    <a:gd name="connsiteX5" fmla="*/ 4788 w 63837"/>
                    <a:gd name="connsiteY5" fmla="*/ 29949 h 3003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3837" h="30036">
                      <a:moveTo>
                        <a:pt x="4788" y="29949"/>
                      </a:moveTo>
                      <a:cubicBezTo>
                        <a:pt x="23222" y="26045"/>
                        <a:pt x="40572" y="21274"/>
                        <a:pt x="58573" y="15419"/>
                      </a:cubicBezTo>
                      <a:cubicBezTo>
                        <a:pt x="67898" y="12382"/>
                        <a:pt x="63778" y="-2799"/>
                        <a:pt x="54452" y="454"/>
                      </a:cubicBezTo>
                      <a:cubicBezTo>
                        <a:pt x="36234" y="6961"/>
                        <a:pt x="19318" y="14334"/>
                        <a:pt x="1968" y="22792"/>
                      </a:cubicBezTo>
                      <a:cubicBezTo>
                        <a:pt x="-2152" y="24961"/>
                        <a:pt x="884" y="30817"/>
                        <a:pt x="4788" y="29949"/>
                      </a:cubicBezTo>
                      <a:lnTo>
                        <a:pt x="4788" y="29949"/>
                      </a:lnTo>
                      <a:close/>
                    </a:path>
                  </a:pathLst>
                </a:custGeom>
                <a:solidFill>
                  <a:srgbClr val="841918"/>
                </a:solidFill>
                <a:ln w="2167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405" name="Freeform: Shape 404">
                <a:extLst>
                  <a:ext uri="{FF2B5EF4-FFF2-40B4-BE49-F238E27FC236}">
                    <a16:creationId xmlns:a16="http://schemas.microsoft.com/office/drawing/2014/main" id="{63144FFF-36B8-819B-ACE3-64CCEE214415}"/>
                  </a:ext>
                </a:extLst>
              </p:cNvPr>
              <p:cNvSpPr/>
              <p:nvPr/>
            </p:nvSpPr>
            <p:spPr>
              <a:xfrm>
                <a:off x="7341724" y="4389912"/>
                <a:ext cx="36323" cy="163527"/>
              </a:xfrm>
              <a:custGeom>
                <a:avLst/>
                <a:gdLst>
                  <a:gd name="connsiteX0" fmla="*/ 293 w 36323"/>
                  <a:gd name="connsiteY0" fmla="*/ 16459 h 163527"/>
                  <a:gd name="connsiteX1" fmla="*/ 10052 w 36323"/>
                  <a:gd name="connsiteY1" fmla="*/ 150921 h 163527"/>
                  <a:gd name="connsiteX2" fmla="*/ 36077 w 36323"/>
                  <a:gd name="connsiteY2" fmla="*/ 150921 h 163527"/>
                  <a:gd name="connsiteX3" fmla="*/ 25450 w 36323"/>
                  <a:gd name="connsiteY3" fmla="*/ 9519 h 163527"/>
                  <a:gd name="connsiteX4" fmla="*/ 9402 w 36323"/>
                  <a:gd name="connsiteY4" fmla="*/ 410 h 163527"/>
                  <a:gd name="connsiteX5" fmla="*/ 293 w 36323"/>
                  <a:gd name="connsiteY5" fmla="*/ 16459 h 163527"/>
                  <a:gd name="connsiteX6" fmla="*/ 293 w 36323"/>
                  <a:gd name="connsiteY6" fmla="*/ 16459 h 16352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323" h="163527">
                    <a:moveTo>
                      <a:pt x="293" y="16459"/>
                    </a:moveTo>
                    <a:cubicBezTo>
                      <a:pt x="8100" y="60702"/>
                      <a:pt x="11136" y="105812"/>
                      <a:pt x="10052" y="150921"/>
                    </a:cubicBezTo>
                    <a:cubicBezTo>
                      <a:pt x="9618" y="167838"/>
                      <a:pt x="35643" y="167621"/>
                      <a:pt x="36077" y="150921"/>
                    </a:cubicBezTo>
                    <a:cubicBezTo>
                      <a:pt x="37379" y="103643"/>
                      <a:pt x="33475" y="56364"/>
                      <a:pt x="25450" y="9519"/>
                    </a:cubicBezTo>
                    <a:cubicBezTo>
                      <a:pt x="24149" y="2579"/>
                      <a:pt x="15691" y="-1325"/>
                      <a:pt x="9402" y="410"/>
                    </a:cubicBezTo>
                    <a:cubicBezTo>
                      <a:pt x="2028" y="2579"/>
                      <a:pt x="-1008" y="9519"/>
                      <a:pt x="293" y="16459"/>
                    </a:cubicBezTo>
                    <a:lnTo>
                      <a:pt x="293" y="16459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06" name="Freeform: Shape 405">
                <a:extLst>
                  <a:ext uri="{FF2B5EF4-FFF2-40B4-BE49-F238E27FC236}">
                    <a16:creationId xmlns:a16="http://schemas.microsoft.com/office/drawing/2014/main" id="{710B2DE5-6BB5-7AA9-1FD5-8D49A768EEC8}"/>
                  </a:ext>
                </a:extLst>
              </p:cNvPr>
              <p:cNvSpPr/>
              <p:nvPr/>
            </p:nvSpPr>
            <p:spPr>
              <a:xfrm>
                <a:off x="7291465" y="4405267"/>
                <a:ext cx="31052" cy="102621"/>
              </a:xfrm>
              <a:custGeom>
                <a:avLst/>
                <a:gdLst>
                  <a:gd name="connsiteX0" fmla="*/ 20 w 31052"/>
                  <a:gd name="connsiteY0" fmla="*/ 13032 h 102621"/>
                  <a:gd name="connsiteX1" fmla="*/ 5008 w 31052"/>
                  <a:gd name="connsiteY1" fmla="*/ 89589 h 102621"/>
                  <a:gd name="connsiteX2" fmla="*/ 18020 w 31052"/>
                  <a:gd name="connsiteY2" fmla="*/ 102602 h 102621"/>
                  <a:gd name="connsiteX3" fmla="*/ 31033 w 31052"/>
                  <a:gd name="connsiteY3" fmla="*/ 89589 h 102621"/>
                  <a:gd name="connsiteX4" fmla="*/ 26045 w 31052"/>
                  <a:gd name="connsiteY4" fmla="*/ 13032 h 102621"/>
                  <a:gd name="connsiteX5" fmla="*/ 13032 w 31052"/>
                  <a:gd name="connsiteY5" fmla="*/ 20 h 102621"/>
                  <a:gd name="connsiteX6" fmla="*/ 20 w 31052"/>
                  <a:gd name="connsiteY6" fmla="*/ 13032 h 102621"/>
                  <a:gd name="connsiteX7" fmla="*/ 20 w 31052"/>
                  <a:gd name="connsiteY7" fmla="*/ 13032 h 102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52" h="102621">
                    <a:moveTo>
                      <a:pt x="20" y="13032"/>
                    </a:moveTo>
                    <a:cubicBezTo>
                      <a:pt x="1755" y="38624"/>
                      <a:pt x="3273" y="63998"/>
                      <a:pt x="5008" y="89589"/>
                    </a:cubicBezTo>
                    <a:cubicBezTo>
                      <a:pt x="5442" y="96312"/>
                      <a:pt x="10647" y="103035"/>
                      <a:pt x="18020" y="102602"/>
                    </a:cubicBezTo>
                    <a:cubicBezTo>
                      <a:pt x="24744" y="102385"/>
                      <a:pt x="31467" y="96746"/>
                      <a:pt x="31033" y="89589"/>
                    </a:cubicBezTo>
                    <a:cubicBezTo>
                      <a:pt x="29298" y="63998"/>
                      <a:pt x="27780" y="38624"/>
                      <a:pt x="26045" y="13032"/>
                    </a:cubicBezTo>
                    <a:cubicBezTo>
                      <a:pt x="25611" y="6309"/>
                      <a:pt x="20406" y="-414"/>
                      <a:pt x="13032" y="20"/>
                    </a:cubicBezTo>
                    <a:cubicBezTo>
                      <a:pt x="6309" y="237"/>
                      <a:pt x="-414" y="5659"/>
                      <a:pt x="20" y="13032"/>
                    </a:cubicBezTo>
                    <a:lnTo>
                      <a:pt x="20" y="13032"/>
                    </a:ln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146" name="Graphic 143">
              <a:extLst>
                <a:ext uri="{FF2B5EF4-FFF2-40B4-BE49-F238E27FC236}">
                  <a16:creationId xmlns:a16="http://schemas.microsoft.com/office/drawing/2014/main" id="{DFBB78EF-B484-F00F-F54C-87A75199290F}"/>
                </a:ext>
              </a:extLst>
            </p:cNvPr>
            <p:cNvGrpSpPr/>
            <p:nvPr/>
          </p:nvGrpSpPr>
          <p:grpSpPr>
            <a:xfrm>
              <a:off x="759954" y="4431464"/>
              <a:ext cx="508354" cy="598744"/>
              <a:chOff x="6614024" y="2980933"/>
              <a:chExt cx="574815" cy="677022"/>
            </a:xfrm>
          </p:grpSpPr>
          <p:sp>
            <p:nvSpPr>
              <p:cNvPr id="147" name="Freeform: Shape 146">
                <a:extLst>
                  <a:ext uri="{FF2B5EF4-FFF2-40B4-BE49-F238E27FC236}">
                    <a16:creationId xmlns:a16="http://schemas.microsoft.com/office/drawing/2014/main" id="{2E48DA92-7760-7DF6-E907-29885C9A8D96}"/>
                  </a:ext>
                </a:extLst>
              </p:cNvPr>
              <p:cNvSpPr/>
              <p:nvPr/>
            </p:nvSpPr>
            <p:spPr>
              <a:xfrm>
                <a:off x="6731302" y="2991098"/>
                <a:ext cx="446118" cy="651498"/>
              </a:xfrm>
              <a:custGeom>
                <a:avLst/>
                <a:gdLst>
                  <a:gd name="connsiteX0" fmla="*/ 246582 w 446118"/>
                  <a:gd name="connsiteY0" fmla="*/ 209449 h 651498"/>
                  <a:gd name="connsiteX1" fmla="*/ 201038 w 446118"/>
                  <a:gd name="connsiteY1" fmla="*/ 270391 h 651498"/>
                  <a:gd name="connsiteX2" fmla="*/ 243329 w 446118"/>
                  <a:gd name="connsiteY2" fmla="*/ 344562 h 651498"/>
                  <a:gd name="connsiteX3" fmla="*/ 363477 w 446118"/>
                  <a:gd name="connsiteY3" fmla="*/ 483579 h 651498"/>
                  <a:gd name="connsiteX4" fmla="*/ 413792 w 446118"/>
                  <a:gd name="connsiteY4" fmla="*/ 558834 h 651498"/>
                  <a:gd name="connsiteX5" fmla="*/ 397093 w 446118"/>
                  <a:gd name="connsiteY5" fmla="*/ 622162 h 651498"/>
                  <a:gd name="connsiteX6" fmla="*/ 262197 w 446118"/>
                  <a:gd name="connsiteY6" fmla="*/ 631054 h 651498"/>
                  <a:gd name="connsiteX7" fmla="*/ 89998 w 446118"/>
                  <a:gd name="connsiteY7" fmla="*/ 436951 h 651498"/>
                  <a:gd name="connsiteX8" fmla="*/ 429 w 446118"/>
                  <a:gd name="connsiteY8" fmla="*/ 200340 h 651498"/>
                  <a:gd name="connsiteX9" fmla="*/ 155495 w 446118"/>
                  <a:gd name="connsiteY9" fmla="*/ 3418 h 651498"/>
                  <a:gd name="connsiteX10" fmla="*/ 422901 w 446118"/>
                  <a:gd name="connsiteY10" fmla="*/ 129639 h 651498"/>
                  <a:gd name="connsiteX11" fmla="*/ 436564 w 446118"/>
                  <a:gd name="connsiteY11" fmla="*/ 232004 h 651498"/>
                  <a:gd name="connsiteX12" fmla="*/ 328344 w 446118"/>
                  <a:gd name="connsiteY12" fmla="*/ 270825 h 651498"/>
                  <a:gd name="connsiteX13" fmla="*/ 290607 w 446118"/>
                  <a:gd name="connsiteY13" fmla="*/ 228100 h 651498"/>
                  <a:gd name="connsiteX14" fmla="*/ 246582 w 446118"/>
                  <a:gd name="connsiteY14" fmla="*/ 209449 h 651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446118" h="651498">
                    <a:moveTo>
                      <a:pt x="246582" y="209449"/>
                    </a:moveTo>
                    <a:cubicBezTo>
                      <a:pt x="217738" y="208148"/>
                      <a:pt x="197351" y="241763"/>
                      <a:pt x="201038" y="270391"/>
                    </a:cubicBezTo>
                    <a:cubicBezTo>
                      <a:pt x="204725" y="299018"/>
                      <a:pt x="224461" y="322658"/>
                      <a:pt x="243329" y="344562"/>
                    </a:cubicBezTo>
                    <a:cubicBezTo>
                      <a:pt x="283451" y="390973"/>
                      <a:pt x="323355" y="437168"/>
                      <a:pt x="363477" y="483579"/>
                    </a:cubicBezTo>
                    <a:cubicBezTo>
                      <a:pt x="383213" y="506568"/>
                      <a:pt x="403599" y="530207"/>
                      <a:pt x="413792" y="558834"/>
                    </a:cubicBezTo>
                    <a:cubicBezTo>
                      <a:pt x="423985" y="587462"/>
                      <a:pt x="418347" y="600474"/>
                      <a:pt x="397093" y="622162"/>
                    </a:cubicBezTo>
                    <a:cubicBezTo>
                      <a:pt x="361742" y="658597"/>
                      <a:pt x="303403" y="660549"/>
                      <a:pt x="262197" y="631054"/>
                    </a:cubicBezTo>
                    <a:cubicBezTo>
                      <a:pt x="191496" y="580305"/>
                      <a:pt x="138578" y="508953"/>
                      <a:pt x="89998" y="436951"/>
                    </a:cubicBezTo>
                    <a:cubicBezTo>
                      <a:pt x="41852" y="365816"/>
                      <a:pt x="-4993" y="286223"/>
                      <a:pt x="429" y="200340"/>
                    </a:cubicBezTo>
                    <a:cubicBezTo>
                      <a:pt x="6285" y="106867"/>
                      <a:pt x="63973" y="22937"/>
                      <a:pt x="155495" y="3418"/>
                    </a:cubicBezTo>
                    <a:cubicBezTo>
                      <a:pt x="247016" y="-16101"/>
                      <a:pt x="371935" y="50914"/>
                      <a:pt x="422901" y="129639"/>
                    </a:cubicBezTo>
                    <a:cubicBezTo>
                      <a:pt x="446974" y="166725"/>
                      <a:pt x="453697" y="191232"/>
                      <a:pt x="436564" y="232004"/>
                    </a:cubicBezTo>
                    <a:cubicBezTo>
                      <a:pt x="419648" y="272776"/>
                      <a:pt x="363911" y="297066"/>
                      <a:pt x="328344" y="270825"/>
                    </a:cubicBezTo>
                    <a:cubicBezTo>
                      <a:pt x="312946" y="259547"/>
                      <a:pt x="304054" y="241547"/>
                      <a:pt x="290607" y="228100"/>
                    </a:cubicBezTo>
                    <a:cubicBezTo>
                      <a:pt x="277161" y="214654"/>
                      <a:pt x="254389" y="205979"/>
                      <a:pt x="246582" y="209449"/>
                    </a:cubicBezTo>
                    <a:close/>
                  </a:path>
                </a:pathLst>
              </a:custGeom>
              <a:solidFill>
                <a:srgbClr val="FF1531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8" name="Freeform: Shape 147">
                <a:extLst>
                  <a:ext uri="{FF2B5EF4-FFF2-40B4-BE49-F238E27FC236}">
                    <a16:creationId xmlns:a16="http://schemas.microsoft.com/office/drawing/2014/main" id="{C32E4727-E6B1-8D8D-B68F-0B2F5DA41794}"/>
                  </a:ext>
                </a:extLst>
              </p:cNvPr>
              <p:cNvSpPr/>
              <p:nvPr/>
            </p:nvSpPr>
            <p:spPr>
              <a:xfrm>
                <a:off x="7034922" y="3097098"/>
                <a:ext cx="142128" cy="175737"/>
              </a:xfrm>
              <a:custGeom>
                <a:avLst/>
                <a:gdLst>
                  <a:gd name="connsiteX0" fmla="*/ 101064 w 142128"/>
                  <a:gd name="connsiteY0" fmla="*/ 0 h 175737"/>
                  <a:gd name="connsiteX1" fmla="*/ 0 w 142128"/>
                  <a:gd name="connsiteY1" fmla="*/ 137715 h 175737"/>
                  <a:gd name="connsiteX2" fmla="*/ 24507 w 142128"/>
                  <a:gd name="connsiteY2" fmla="*/ 164825 h 175737"/>
                  <a:gd name="connsiteX3" fmla="*/ 132728 w 142128"/>
                  <a:gd name="connsiteY3" fmla="*/ 126004 h 175737"/>
                  <a:gd name="connsiteX4" fmla="*/ 119064 w 142128"/>
                  <a:gd name="connsiteY4" fmla="*/ 23639 h 175737"/>
                  <a:gd name="connsiteX5" fmla="*/ 101064 w 142128"/>
                  <a:gd name="connsiteY5" fmla="*/ 0 h 1757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142128" h="175737">
                    <a:moveTo>
                      <a:pt x="101064" y="0"/>
                    </a:moveTo>
                    <a:cubicBezTo>
                      <a:pt x="75039" y="50966"/>
                      <a:pt x="40556" y="98027"/>
                      <a:pt x="0" y="137715"/>
                    </a:cubicBezTo>
                    <a:cubicBezTo>
                      <a:pt x="7374" y="147475"/>
                      <a:pt x="14748" y="157451"/>
                      <a:pt x="24507" y="164825"/>
                    </a:cubicBezTo>
                    <a:cubicBezTo>
                      <a:pt x="60074" y="191067"/>
                      <a:pt x="115811" y="166777"/>
                      <a:pt x="132728" y="126004"/>
                    </a:cubicBezTo>
                    <a:cubicBezTo>
                      <a:pt x="149644" y="85232"/>
                      <a:pt x="142921" y="60725"/>
                      <a:pt x="119064" y="23639"/>
                    </a:cubicBezTo>
                    <a:cubicBezTo>
                      <a:pt x="113859" y="15615"/>
                      <a:pt x="107787" y="7591"/>
                      <a:pt x="1010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49" name="Freeform: Shape 148">
                <a:extLst>
                  <a:ext uri="{FF2B5EF4-FFF2-40B4-BE49-F238E27FC236}">
                    <a16:creationId xmlns:a16="http://schemas.microsoft.com/office/drawing/2014/main" id="{A4A734B3-8C11-EC98-DB79-E9D204116EE7}"/>
                  </a:ext>
                </a:extLst>
              </p:cNvPr>
              <p:cNvSpPr/>
              <p:nvPr/>
            </p:nvSpPr>
            <p:spPr>
              <a:xfrm>
                <a:off x="6740189" y="2991074"/>
                <a:ext cx="237697" cy="239835"/>
              </a:xfrm>
              <a:custGeom>
                <a:avLst/>
                <a:gdLst>
                  <a:gd name="connsiteX0" fmla="*/ 1735 w 237697"/>
                  <a:gd name="connsiteY0" fmla="*/ 152435 h 239835"/>
                  <a:gd name="connsiteX1" fmla="*/ 5422 w 237697"/>
                  <a:gd name="connsiteY1" fmla="*/ 155471 h 239835"/>
                  <a:gd name="connsiteX2" fmla="*/ 8241 w 237697"/>
                  <a:gd name="connsiteY2" fmla="*/ 157640 h 239835"/>
                  <a:gd name="connsiteX3" fmla="*/ 16049 w 237697"/>
                  <a:gd name="connsiteY3" fmla="*/ 163279 h 239835"/>
                  <a:gd name="connsiteX4" fmla="*/ 36218 w 237697"/>
                  <a:gd name="connsiteY4" fmla="*/ 175858 h 239835"/>
                  <a:gd name="connsiteX5" fmla="*/ 129258 w 237697"/>
                  <a:gd name="connsiteY5" fmla="*/ 219666 h 239835"/>
                  <a:gd name="connsiteX6" fmla="*/ 178054 w 237697"/>
                  <a:gd name="connsiteY6" fmla="*/ 235498 h 239835"/>
                  <a:gd name="connsiteX7" fmla="*/ 197139 w 237697"/>
                  <a:gd name="connsiteY7" fmla="*/ 239836 h 239835"/>
                  <a:gd name="connsiteX8" fmla="*/ 237261 w 237697"/>
                  <a:gd name="connsiteY8" fmla="*/ 209473 h 239835"/>
                  <a:gd name="connsiteX9" fmla="*/ 206465 w 237697"/>
                  <a:gd name="connsiteY9" fmla="*/ 1707 h 239835"/>
                  <a:gd name="connsiteX10" fmla="*/ 146824 w 237697"/>
                  <a:gd name="connsiteY10" fmla="*/ 3442 h 239835"/>
                  <a:gd name="connsiteX11" fmla="*/ 0 w 237697"/>
                  <a:gd name="connsiteY11" fmla="*/ 150917 h 239835"/>
                  <a:gd name="connsiteX12" fmla="*/ 1735 w 237697"/>
                  <a:gd name="connsiteY12" fmla="*/ 152435 h 2398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7697" h="239835">
                    <a:moveTo>
                      <a:pt x="1735" y="152435"/>
                    </a:moveTo>
                    <a:cubicBezTo>
                      <a:pt x="2819" y="153520"/>
                      <a:pt x="4121" y="154604"/>
                      <a:pt x="5422" y="155471"/>
                    </a:cubicBezTo>
                    <a:cubicBezTo>
                      <a:pt x="5856" y="155688"/>
                      <a:pt x="7808" y="157206"/>
                      <a:pt x="8241" y="157640"/>
                    </a:cubicBezTo>
                    <a:cubicBezTo>
                      <a:pt x="10844" y="159592"/>
                      <a:pt x="13446" y="161327"/>
                      <a:pt x="16049" y="163279"/>
                    </a:cubicBezTo>
                    <a:cubicBezTo>
                      <a:pt x="22555" y="167833"/>
                      <a:pt x="29278" y="171954"/>
                      <a:pt x="36218" y="175858"/>
                    </a:cubicBezTo>
                    <a:cubicBezTo>
                      <a:pt x="65713" y="193208"/>
                      <a:pt x="97160" y="207521"/>
                      <a:pt x="129258" y="219666"/>
                    </a:cubicBezTo>
                    <a:cubicBezTo>
                      <a:pt x="145306" y="225739"/>
                      <a:pt x="161572" y="231161"/>
                      <a:pt x="178054" y="235498"/>
                    </a:cubicBezTo>
                    <a:cubicBezTo>
                      <a:pt x="184344" y="237233"/>
                      <a:pt x="190633" y="238534"/>
                      <a:pt x="197139" y="239836"/>
                    </a:cubicBezTo>
                    <a:cubicBezTo>
                      <a:pt x="204296" y="222703"/>
                      <a:pt x="219043" y="209256"/>
                      <a:pt x="237261" y="209473"/>
                    </a:cubicBezTo>
                    <a:cubicBezTo>
                      <a:pt x="240514" y="138989"/>
                      <a:pt x="225116" y="69806"/>
                      <a:pt x="206465" y="1707"/>
                    </a:cubicBezTo>
                    <a:cubicBezTo>
                      <a:pt x="185862" y="-895"/>
                      <a:pt x="165476" y="-678"/>
                      <a:pt x="146824" y="3442"/>
                    </a:cubicBezTo>
                    <a:cubicBezTo>
                      <a:pt x="71786" y="19491"/>
                      <a:pt x="19736" y="78698"/>
                      <a:pt x="0" y="150917"/>
                    </a:cubicBezTo>
                    <a:cubicBezTo>
                      <a:pt x="217" y="151351"/>
                      <a:pt x="1084" y="151785"/>
                      <a:pt x="1735" y="152435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0" name="Freeform: Shape 149">
                <a:extLst>
                  <a:ext uri="{FF2B5EF4-FFF2-40B4-BE49-F238E27FC236}">
                    <a16:creationId xmlns:a16="http://schemas.microsoft.com/office/drawing/2014/main" id="{3E8E6C10-6080-3CCB-7D92-EF2E3961D4DB}"/>
                  </a:ext>
                </a:extLst>
              </p:cNvPr>
              <p:cNvSpPr/>
              <p:nvPr/>
            </p:nvSpPr>
            <p:spPr>
              <a:xfrm>
                <a:off x="6780094" y="3283177"/>
                <a:ext cx="259599" cy="211019"/>
              </a:xfrm>
              <a:custGeom>
                <a:avLst/>
                <a:gdLst>
                  <a:gd name="connsiteX0" fmla="*/ 91521 w 259599"/>
                  <a:gd name="connsiteY0" fmla="*/ 210152 h 211019"/>
                  <a:gd name="connsiteX1" fmla="*/ 151379 w 259599"/>
                  <a:gd name="connsiteY1" fmla="*/ 196922 h 211019"/>
                  <a:gd name="connsiteX2" fmla="*/ 259599 w 259599"/>
                  <a:gd name="connsiteY2" fmla="*/ 127739 h 211019"/>
                  <a:gd name="connsiteX3" fmla="*/ 194754 w 259599"/>
                  <a:gd name="connsiteY3" fmla="*/ 52484 h 211019"/>
                  <a:gd name="connsiteX4" fmla="*/ 158319 w 259599"/>
                  <a:gd name="connsiteY4" fmla="*/ 0 h 211019"/>
                  <a:gd name="connsiteX5" fmla="*/ 0 w 259599"/>
                  <a:gd name="connsiteY5" fmla="*/ 79593 h 211019"/>
                  <a:gd name="connsiteX6" fmla="*/ 40989 w 259599"/>
                  <a:gd name="connsiteY6" fmla="*/ 144872 h 211019"/>
                  <a:gd name="connsiteX7" fmla="*/ 87834 w 259599"/>
                  <a:gd name="connsiteY7" fmla="*/ 211019 h 211019"/>
                  <a:gd name="connsiteX8" fmla="*/ 91521 w 259599"/>
                  <a:gd name="connsiteY8" fmla="*/ 210152 h 2110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59599" h="211019">
                    <a:moveTo>
                      <a:pt x="91521" y="210152"/>
                    </a:moveTo>
                    <a:cubicBezTo>
                      <a:pt x="112124" y="208850"/>
                      <a:pt x="132077" y="204079"/>
                      <a:pt x="151379" y="196922"/>
                    </a:cubicBezTo>
                    <a:cubicBezTo>
                      <a:pt x="191717" y="181958"/>
                      <a:pt x="227502" y="156800"/>
                      <a:pt x="259599" y="127739"/>
                    </a:cubicBezTo>
                    <a:lnTo>
                      <a:pt x="194754" y="52484"/>
                    </a:lnTo>
                    <a:cubicBezTo>
                      <a:pt x="180874" y="36435"/>
                      <a:pt x="166560" y="19302"/>
                      <a:pt x="158319" y="0"/>
                    </a:cubicBezTo>
                    <a:cubicBezTo>
                      <a:pt x="108654" y="31664"/>
                      <a:pt x="55086" y="57906"/>
                      <a:pt x="0" y="79593"/>
                    </a:cubicBezTo>
                    <a:cubicBezTo>
                      <a:pt x="12579" y="102148"/>
                      <a:pt x="26676" y="123836"/>
                      <a:pt x="40989" y="144872"/>
                    </a:cubicBezTo>
                    <a:cubicBezTo>
                      <a:pt x="55954" y="167211"/>
                      <a:pt x="71569" y="189332"/>
                      <a:pt x="87834" y="211019"/>
                    </a:cubicBezTo>
                    <a:cubicBezTo>
                      <a:pt x="89135" y="210585"/>
                      <a:pt x="90220" y="210369"/>
                      <a:pt x="91521" y="2101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1" name="Freeform: Shape 150">
                <a:extLst>
                  <a:ext uri="{FF2B5EF4-FFF2-40B4-BE49-F238E27FC236}">
                    <a16:creationId xmlns:a16="http://schemas.microsoft.com/office/drawing/2014/main" id="{2858A6E6-F64C-3543-BB28-706A67B043A5}"/>
                  </a:ext>
                </a:extLst>
              </p:cNvPr>
              <p:cNvSpPr/>
              <p:nvPr/>
            </p:nvSpPr>
            <p:spPr>
              <a:xfrm>
                <a:off x="6975932" y="3494629"/>
                <a:ext cx="174091" cy="147967"/>
              </a:xfrm>
              <a:custGeom>
                <a:avLst/>
                <a:gdLst>
                  <a:gd name="connsiteX0" fmla="*/ 169162 w 174091"/>
                  <a:gd name="connsiteY0" fmla="*/ 55303 h 147967"/>
                  <a:gd name="connsiteX1" fmla="*/ 135764 w 174091"/>
                  <a:gd name="connsiteY1" fmla="*/ 0 h 147967"/>
                  <a:gd name="connsiteX2" fmla="*/ 119281 w 174091"/>
                  <a:gd name="connsiteY2" fmla="*/ 20820 h 147967"/>
                  <a:gd name="connsiteX3" fmla="*/ 22121 w 174091"/>
                  <a:gd name="connsiteY3" fmla="*/ 100630 h 147967"/>
                  <a:gd name="connsiteX4" fmla="*/ 0 w 174091"/>
                  <a:gd name="connsiteY4" fmla="*/ 114076 h 147967"/>
                  <a:gd name="connsiteX5" fmla="*/ 17567 w 174091"/>
                  <a:gd name="connsiteY5" fmla="*/ 127522 h 147967"/>
                  <a:gd name="connsiteX6" fmla="*/ 152463 w 174091"/>
                  <a:gd name="connsiteY6" fmla="*/ 118631 h 147967"/>
                  <a:gd name="connsiteX7" fmla="*/ 169162 w 174091"/>
                  <a:gd name="connsiteY7" fmla="*/ 55303 h 1479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091" h="147967">
                    <a:moveTo>
                      <a:pt x="169162" y="55303"/>
                    </a:moveTo>
                    <a:cubicBezTo>
                      <a:pt x="162005" y="34917"/>
                      <a:pt x="149427" y="16916"/>
                      <a:pt x="135764" y="0"/>
                    </a:cubicBezTo>
                    <a:cubicBezTo>
                      <a:pt x="130558" y="7157"/>
                      <a:pt x="125137" y="14314"/>
                      <a:pt x="119281" y="20820"/>
                    </a:cubicBezTo>
                    <a:cubicBezTo>
                      <a:pt x="91738" y="52484"/>
                      <a:pt x="57472" y="78075"/>
                      <a:pt x="22121" y="100630"/>
                    </a:cubicBezTo>
                    <a:cubicBezTo>
                      <a:pt x="14747" y="105184"/>
                      <a:pt x="7374" y="109739"/>
                      <a:pt x="0" y="114076"/>
                    </a:cubicBezTo>
                    <a:cubicBezTo>
                      <a:pt x="5639" y="118631"/>
                      <a:pt x="11494" y="123185"/>
                      <a:pt x="17567" y="127522"/>
                    </a:cubicBezTo>
                    <a:cubicBezTo>
                      <a:pt x="58773" y="157017"/>
                      <a:pt x="117329" y="155065"/>
                      <a:pt x="152463" y="118631"/>
                    </a:cubicBezTo>
                    <a:cubicBezTo>
                      <a:pt x="173717" y="96943"/>
                      <a:pt x="179355" y="83931"/>
                      <a:pt x="169162" y="5530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52" name="Freeform: Shape 151">
                <a:extLst>
                  <a:ext uri="{FF2B5EF4-FFF2-40B4-BE49-F238E27FC236}">
                    <a16:creationId xmlns:a16="http://schemas.microsoft.com/office/drawing/2014/main" id="{43EB0CBD-DACF-BA6A-A0DF-907FB205D973}"/>
                  </a:ext>
                </a:extLst>
              </p:cNvPr>
              <p:cNvSpPr/>
              <p:nvPr/>
            </p:nvSpPr>
            <p:spPr>
              <a:xfrm>
                <a:off x="6859200" y="3141414"/>
                <a:ext cx="291118" cy="436712"/>
              </a:xfrm>
              <a:custGeom>
                <a:avLst/>
                <a:gdLst>
                  <a:gd name="connsiteX0" fmla="*/ 118683 w 291118"/>
                  <a:gd name="connsiteY0" fmla="*/ 59134 h 436712"/>
                  <a:gd name="connsiteX1" fmla="*/ 162709 w 291118"/>
                  <a:gd name="connsiteY1" fmla="*/ 77785 h 436712"/>
                  <a:gd name="connsiteX2" fmla="*/ 200445 w 291118"/>
                  <a:gd name="connsiteY2" fmla="*/ 120509 h 436712"/>
                  <a:gd name="connsiteX3" fmla="*/ 270496 w 291118"/>
                  <a:gd name="connsiteY3" fmla="*/ 122027 h 436712"/>
                  <a:gd name="connsiteX4" fmla="*/ 270062 w 291118"/>
                  <a:gd name="connsiteY4" fmla="*/ 121377 h 436712"/>
                  <a:gd name="connsiteX5" fmla="*/ 214542 w 291118"/>
                  <a:gd name="connsiteY5" fmla="*/ 55881 h 436712"/>
                  <a:gd name="connsiteX6" fmla="*/ 142323 w 291118"/>
                  <a:gd name="connsiteY6" fmla="*/ 8602 h 436712"/>
                  <a:gd name="connsiteX7" fmla="*/ 65983 w 291118"/>
                  <a:gd name="connsiteY7" fmla="*/ 6433 h 436712"/>
                  <a:gd name="connsiteX8" fmla="*/ 8077 w 291118"/>
                  <a:gd name="connsiteY8" fmla="*/ 61302 h 436712"/>
                  <a:gd name="connsiteX9" fmla="*/ 270 w 291118"/>
                  <a:gd name="connsiteY9" fmla="*/ 93183 h 436712"/>
                  <a:gd name="connsiteX10" fmla="*/ 3089 w 291118"/>
                  <a:gd name="connsiteY10" fmla="*/ 128967 h 436712"/>
                  <a:gd name="connsiteX11" fmla="*/ 34319 w 291118"/>
                  <a:gd name="connsiteY11" fmla="*/ 202705 h 436712"/>
                  <a:gd name="connsiteX12" fmla="*/ 155769 w 291118"/>
                  <a:gd name="connsiteY12" fmla="*/ 335866 h 436712"/>
                  <a:gd name="connsiteX13" fmla="*/ 290882 w 291118"/>
                  <a:gd name="connsiteY13" fmla="*/ 436713 h 436712"/>
                  <a:gd name="connsiteX14" fmla="*/ 286327 w 291118"/>
                  <a:gd name="connsiteY14" fmla="*/ 408736 h 436712"/>
                  <a:gd name="connsiteX15" fmla="*/ 236013 w 291118"/>
                  <a:gd name="connsiteY15" fmla="*/ 333480 h 436712"/>
                  <a:gd name="connsiteX16" fmla="*/ 115864 w 291118"/>
                  <a:gd name="connsiteY16" fmla="*/ 194464 h 436712"/>
                  <a:gd name="connsiteX17" fmla="*/ 73573 w 291118"/>
                  <a:gd name="connsiteY17" fmla="*/ 120292 h 436712"/>
                  <a:gd name="connsiteX18" fmla="*/ 118683 w 291118"/>
                  <a:gd name="connsiteY18" fmla="*/ 59134 h 4367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91118" h="436712">
                    <a:moveTo>
                      <a:pt x="118683" y="59134"/>
                    </a:moveTo>
                    <a:cubicBezTo>
                      <a:pt x="126491" y="55664"/>
                      <a:pt x="149263" y="64339"/>
                      <a:pt x="162709" y="77785"/>
                    </a:cubicBezTo>
                    <a:cubicBezTo>
                      <a:pt x="176155" y="91231"/>
                      <a:pt x="185047" y="109232"/>
                      <a:pt x="200445" y="120509"/>
                    </a:cubicBezTo>
                    <a:cubicBezTo>
                      <a:pt x="220831" y="135474"/>
                      <a:pt x="247941" y="133956"/>
                      <a:pt x="270496" y="122027"/>
                    </a:cubicBezTo>
                    <a:cubicBezTo>
                      <a:pt x="270279" y="121811"/>
                      <a:pt x="270279" y="121594"/>
                      <a:pt x="270062" y="121377"/>
                    </a:cubicBezTo>
                    <a:cubicBezTo>
                      <a:pt x="254447" y="97304"/>
                      <a:pt x="235579" y="75182"/>
                      <a:pt x="214542" y="55881"/>
                    </a:cubicBezTo>
                    <a:cubicBezTo>
                      <a:pt x="193505" y="36579"/>
                      <a:pt x="169215" y="18795"/>
                      <a:pt x="142323" y="8602"/>
                    </a:cubicBezTo>
                    <a:cubicBezTo>
                      <a:pt x="117165" y="-941"/>
                      <a:pt x="90923" y="-3760"/>
                      <a:pt x="65983" y="6433"/>
                    </a:cubicBezTo>
                    <a:cubicBezTo>
                      <a:pt x="41259" y="16626"/>
                      <a:pt x="19355" y="37229"/>
                      <a:pt x="8077" y="61302"/>
                    </a:cubicBezTo>
                    <a:cubicBezTo>
                      <a:pt x="3740" y="70194"/>
                      <a:pt x="920" y="83424"/>
                      <a:pt x="270" y="93183"/>
                    </a:cubicBezTo>
                    <a:cubicBezTo>
                      <a:pt x="-598" y="105979"/>
                      <a:pt x="703" y="117256"/>
                      <a:pt x="3089" y="128967"/>
                    </a:cubicBezTo>
                    <a:cubicBezTo>
                      <a:pt x="8945" y="155426"/>
                      <a:pt x="20222" y="179499"/>
                      <a:pt x="34319" y="202705"/>
                    </a:cubicBezTo>
                    <a:cubicBezTo>
                      <a:pt x="65766" y="254755"/>
                      <a:pt x="109141" y="297045"/>
                      <a:pt x="155769" y="335866"/>
                    </a:cubicBezTo>
                    <a:cubicBezTo>
                      <a:pt x="198927" y="371867"/>
                      <a:pt x="244688" y="404615"/>
                      <a:pt x="290882" y="436713"/>
                    </a:cubicBezTo>
                    <a:cubicBezTo>
                      <a:pt x="291749" y="428688"/>
                      <a:pt x="290231" y="420013"/>
                      <a:pt x="286327" y="408736"/>
                    </a:cubicBezTo>
                    <a:cubicBezTo>
                      <a:pt x="276134" y="380108"/>
                      <a:pt x="255965" y="356469"/>
                      <a:pt x="236013" y="333480"/>
                    </a:cubicBezTo>
                    <a:cubicBezTo>
                      <a:pt x="195891" y="287069"/>
                      <a:pt x="155986" y="240875"/>
                      <a:pt x="115864" y="194464"/>
                    </a:cubicBezTo>
                    <a:cubicBezTo>
                      <a:pt x="96996" y="172559"/>
                      <a:pt x="77260" y="148920"/>
                      <a:pt x="73573" y="120292"/>
                    </a:cubicBezTo>
                    <a:cubicBezTo>
                      <a:pt x="69453" y="91448"/>
                      <a:pt x="89839" y="57832"/>
                      <a:pt x="118683" y="59134"/>
                    </a:cubicBezTo>
                    <a:close/>
                  </a:path>
                </a:pathLst>
              </a:custGeom>
              <a:solidFill>
                <a:srgbClr val="EE003B"/>
              </a:solidFill>
              <a:ln w="2167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53" name="Graphic 143">
                <a:extLst>
                  <a:ext uri="{FF2B5EF4-FFF2-40B4-BE49-F238E27FC236}">
                    <a16:creationId xmlns:a16="http://schemas.microsoft.com/office/drawing/2014/main" id="{1242E696-0805-B60C-8417-DA5AEB7026E3}"/>
                  </a:ext>
                </a:extLst>
              </p:cNvPr>
              <p:cNvGrpSpPr/>
              <p:nvPr/>
            </p:nvGrpSpPr>
            <p:grpSpPr>
              <a:xfrm>
                <a:off x="6614024" y="2980933"/>
                <a:ext cx="574815" cy="677022"/>
                <a:chOff x="6614024" y="2980933"/>
                <a:chExt cx="574815" cy="677022"/>
              </a:xfrm>
            </p:grpSpPr>
            <p:grpSp>
              <p:nvGrpSpPr>
                <p:cNvPr id="154" name="Graphic 143">
                  <a:extLst>
                    <a:ext uri="{FF2B5EF4-FFF2-40B4-BE49-F238E27FC236}">
                      <a16:creationId xmlns:a16="http://schemas.microsoft.com/office/drawing/2014/main" id="{0B08CF1E-AA86-8EC6-5833-5ABE0F0AF3E2}"/>
                    </a:ext>
                  </a:extLst>
                </p:cNvPr>
                <p:cNvGrpSpPr/>
                <p:nvPr/>
              </p:nvGrpSpPr>
              <p:grpSpPr>
                <a:xfrm>
                  <a:off x="6730000" y="2980933"/>
                  <a:ext cx="458839" cy="677022"/>
                  <a:chOff x="6730000" y="2980933"/>
                  <a:chExt cx="458839" cy="677022"/>
                </a:xfrm>
                <a:solidFill>
                  <a:srgbClr val="841918"/>
                </a:solidFill>
              </p:grpSpPr>
              <p:sp>
                <p:nvSpPr>
                  <p:cNvPr id="155" name="Freeform: Shape 154">
                    <a:extLst>
                      <a:ext uri="{FF2B5EF4-FFF2-40B4-BE49-F238E27FC236}">
                        <a16:creationId xmlns:a16="http://schemas.microsoft.com/office/drawing/2014/main" id="{03701244-6B16-4388-9CCE-C6E30850E089}"/>
                      </a:ext>
                    </a:extLst>
                  </p:cNvPr>
                  <p:cNvSpPr/>
                  <p:nvPr/>
                </p:nvSpPr>
                <p:spPr>
                  <a:xfrm>
                    <a:off x="6730000" y="2980933"/>
                    <a:ext cx="458839" cy="677022"/>
                  </a:xfrm>
                  <a:custGeom>
                    <a:avLst/>
                    <a:gdLst>
                      <a:gd name="connsiteX0" fmla="*/ 301235 w 458839"/>
                      <a:gd name="connsiteY0" fmla="*/ 643388 h 677022"/>
                      <a:gd name="connsiteX1" fmla="*/ 126000 w 458839"/>
                      <a:gd name="connsiteY1" fmla="*/ 480948 h 677022"/>
                      <a:gd name="connsiteX2" fmla="*/ 28841 w 458839"/>
                      <a:gd name="connsiteY2" fmla="*/ 268628 h 677022"/>
                      <a:gd name="connsiteX3" fmla="*/ 65926 w 458839"/>
                      <a:gd name="connsiteY3" fmla="*/ 98381 h 677022"/>
                      <a:gd name="connsiteX4" fmla="*/ 127952 w 458839"/>
                      <a:gd name="connsiteY4" fmla="*/ 42861 h 677022"/>
                      <a:gd name="connsiteX5" fmla="*/ 215353 w 458839"/>
                      <a:gd name="connsiteY5" fmla="*/ 27030 h 677022"/>
                      <a:gd name="connsiteX6" fmla="*/ 313163 w 458839"/>
                      <a:gd name="connsiteY6" fmla="*/ 59994 h 677022"/>
                      <a:gd name="connsiteX7" fmla="*/ 398395 w 458839"/>
                      <a:gd name="connsiteY7" fmla="*/ 131997 h 677022"/>
                      <a:gd name="connsiteX8" fmla="*/ 425288 w 458839"/>
                      <a:gd name="connsiteY8" fmla="*/ 176022 h 677022"/>
                      <a:gd name="connsiteX9" fmla="*/ 430926 w 458839"/>
                      <a:gd name="connsiteY9" fmla="*/ 220482 h 677022"/>
                      <a:gd name="connsiteX10" fmla="*/ 361743 w 458839"/>
                      <a:gd name="connsiteY10" fmla="*/ 273399 h 677022"/>
                      <a:gd name="connsiteX11" fmla="*/ 325742 w 458839"/>
                      <a:gd name="connsiteY11" fmla="*/ 255182 h 677022"/>
                      <a:gd name="connsiteX12" fmla="*/ 290175 w 458839"/>
                      <a:gd name="connsiteY12" fmla="*/ 221132 h 677022"/>
                      <a:gd name="connsiteX13" fmla="*/ 242462 w 458839"/>
                      <a:gd name="connsiteY13" fmla="*/ 203132 h 677022"/>
                      <a:gd name="connsiteX14" fmla="*/ 197352 w 458839"/>
                      <a:gd name="connsiteY14" fmla="*/ 229374 h 677022"/>
                      <a:gd name="connsiteX15" fmla="*/ 224028 w 458839"/>
                      <a:gd name="connsiteY15" fmla="*/ 335859 h 677022"/>
                      <a:gd name="connsiteX16" fmla="*/ 277379 w 458839"/>
                      <a:gd name="connsiteY16" fmla="*/ 402006 h 677022"/>
                      <a:gd name="connsiteX17" fmla="*/ 340706 w 458839"/>
                      <a:gd name="connsiteY17" fmla="*/ 478563 h 677022"/>
                      <a:gd name="connsiteX18" fmla="*/ 391238 w 458839"/>
                      <a:gd name="connsiteY18" fmla="*/ 552951 h 677022"/>
                      <a:gd name="connsiteX19" fmla="*/ 395359 w 458839"/>
                      <a:gd name="connsiteY19" fmla="*/ 561192 h 677022"/>
                      <a:gd name="connsiteX20" fmla="*/ 397311 w 458839"/>
                      <a:gd name="connsiteY20" fmla="*/ 565313 h 677022"/>
                      <a:gd name="connsiteX21" fmla="*/ 398395 w 458839"/>
                      <a:gd name="connsiteY21" fmla="*/ 567915 h 677022"/>
                      <a:gd name="connsiteX22" fmla="*/ 403600 w 458839"/>
                      <a:gd name="connsiteY22" fmla="*/ 583530 h 677022"/>
                      <a:gd name="connsiteX23" fmla="*/ 405118 w 458839"/>
                      <a:gd name="connsiteY23" fmla="*/ 590687 h 677022"/>
                      <a:gd name="connsiteX24" fmla="*/ 405335 w 458839"/>
                      <a:gd name="connsiteY24" fmla="*/ 591555 h 677022"/>
                      <a:gd name="connsiteX25" fmla="*/ 405552 w 458839"/>
                      <a:gd name="connsiteY25" fmla="*/ 595241 h 677022"/>
                      <a:gd name="connsiteX26" fmla="*/ 405335 w 458839"/>
                      <a:gd name="connsiteY26" fmla="*/ 601531 h 677022"/>
                      <a:gd name="connsiteX27" fmla="*/ 405335 w 458839"/>
                      <a:gd name="connsiteY27" fmla="*/ 601964 h 677022"/>
                      <a:gd name="connsiteX28" fmla="*/ 404251 w 458839"/>
                      <a:gd name="connsiteY28" fmla="*/ 605651 h 677022"/>
                      <a:gd name="connsiteX29" fmla="*/ 403600 w 458839"/>
                      <a:gd name="connsiteY29" fmla="*/ 606953 h 677022"/>
                      <a:gd name="connsiteX30" fmla="*/ 401648 w 458839"/>
                      <a:gd name="connsiteY30" fmla="*/ 610423 h 677022"/>
                      <a:gd name="connsiteX31" fmla="*/ 397311 w 458839"/>
                      <a:gd name="connsiteY31" fmla="*/ 616278 h 677022"/>
                      <a:gd name="connsiteX32" fmla="*/ 383214 w 458839"/>
                      <a:gd name="connsiteY32" fmla="*/ 629291 h 677022"/>
                      <a:gd name="connsiteX33" fmla="*/ 344393 w 458839"/>
                      <a:gd name="connsiteY33" fmla="*/ 648593 h 677022"/>
                      <a:gd name="connsiteX34" fmla="*/ 314031 w 458839"/>
                      <a:gd name="connsiteY34" fmla="*/ 646207 h 677022"/>
                      <a:gd name="connsiteX35" fmla="*/ 300801 w 458839"/>
                      <a:gd name="connsiteY35" fmla="*/ 668762 h 677022"/>
                      <a:gd name="connsiteX36" fmla="*/ 389937 w 458839"/>
                      <a:gd name="connsiteY36" fmla="*/ 656183 h 677022"/>
                      <a:gd name="connsiteX37" fmla="*/ 431143 w 458839"/>
                      <a:gd name="connsiteY37" fmla="*/ 591121 h 677022"/>
                      <a:gd name="connsiteX38" fmla="*/ 401214 w 458839"/>
                      <a:gd name="connsiteY38" fmla="*/ 518251 h 677022"/>
                      <a:gd name="connsiteX39" fmla="*/ 340490 w 458839"/>
                      <a:gd name="connsiteY39" fmla="*/ 436706 h 677022"/>
                      <a:gd name="connsiteX40" fmla="*/ 275644 w 458839"/>
                      <a:gd name="connsiteY40" fmla="*/ 359282 h 677022"/>
                      <a:gd name="connsiteX41" fmla="*/ 250920 w 458839"/>
                      <a:gd name="connsiteY41" fmla="*/ 328269 h 677022"/>
                      <a:gd name="connsiteX42" fmla="*/ 220124 w 458839"/>
                      <a:gd name="connsiteY42" fmla="*/ 283159 h 677022"/>
                      <a:gd name="connsiteX43" fmla="*/ 222944 w 458839"/>
                      <a:gd name="connsiteY43" fmla="*/ 238265 h 677022"/>
                      <a:gd name="connsiteX44" fmla="*/ 260029 w 458839"/>
                      <a:gd name="connsiteY44" fmla="*/ 231109 h 677022"/>
                      <a:gd name="connsiteX45" fmla="*/ 296247 w 458839"/>
                      <a:gd name="connsiteY45" fmla="*/ 262772 h 677022"/>
                      <a:gd name="connsiteX46" fmla="*/ 338754 w 458839"/>
                      <a:gd name="connsiteY46" fmla="*/ 293785 h 677022"/>
                      <a:gd name="connsiteX47" fmla="*/ 437866 w 458839"/>
                      <a:gd name="connsiteY47" fmla="*/ 262122 h 677022"/>
                      <a:gd name="connsiteX48" fmla="*/ 458686 w 458839"/>
                      <a:gd name="connsiteY48" fmla="*/ 209638 h 677022"/>
                      <a:gd name="connsiteX49" fmla="*/ 444373 w 458839"/>
                      <a:gd name="connsiteY49" fmla="*/ 154986 h 677022"/>
                      <a:gd name="connsiteX50" fmla="*/ 371069 w 458839"/>
                      <a:gd name="connsiteY50" fmla="*/ 67585 h 677022"/>
                      <a:gd name="connsiteX51" fmla="*/ 265885 w 458839"/>
                      <a:gd name="connsiteY51" fmla="*/ 10547 h 677022"/>
                      <a:gd name="connsiteX52" fmla="*/ 160050 w 458839"/>
                      <a:gd name="connsiteY52" fmla="*/ 3824 h 677022"/>
                      <a:gd name="connsiteX53" fmla="*/ 75686 w 458839"/>
                      <a:gd name="connsiteY53" fmla="*/ 47416 h 677022"/>
                      <a:gd name="connsiteX54" fmla="*/ 213 w 458839"/>
                      <a:gd name="connsiteY54" fmla="*/ 220916 h 677022"/>
                      <a:gd name="connsiteX55" fmla="*/ 16262 w 458839"/>
                      <a:gd name="connsiteY55" fmla="*/ 325883 h 677022"/>
                      <a:gd name="connsiteX56" fmla="*/ 68312 w 458839"/>
                      <a:gd name="connsiteY56" fmla="*/ 441260 h 677022"/>
                      <a:gd name="connsiteX57" fmla="*/ 238775 w 458839"/>
                      <a:gd name="connsiteY57" fmla="*/ 631459 h 677022"/>
                      <a:gd name="connsiteX58" fmla="*/ 287789 w 458839"/>
                      <a:gd name="connsiteY58" fmla="*/ 665726 h 677022"/>
                      <a:gd name="connsiteX59" fmla="*/ 301235 w 458839"/>
                      <a:gd name="connsiteY59" fmla="*/ 643388 h 677022"/>
                      <a:gd name="connsiteX60" fmla="*/ 301235 w 458839"/>
                      <a:gd name="connsiteY60" fmla="*/ 643388 h 67702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  <a:cxn ang="0">
                        <a:pos x="connsiteX37" y="connsiteY37"/>
                      </a:cxn>
                      <a:cxn ang="0">
                        <a:pos x="connsiteX38" y="connsiteY38"/>
                      </a:cxn>
                      <a:cxn ang="0">
                        <a:pos x="connsiteX39" y="connsiteY39"/>
                      </a:cxn>
                      <a:cxn ang="0">
                        <a:pos x="connsiteX40" y="connsiteY40"/>
                      </a:cxn>
                      <a:cxn ang="0">
                        <a:pos x="connsiteX41" y="connsiteY41"/>
                      </a:cxn>
                      <a:cxn ang="0">
                        <a:pos x="connsiteX42" y="connsiteY42"/>
                      </a:cxn>
                      <a:cxn ang="0">
                        <a:pos x="connsiteX43" y="connsiteY43"/>
                      </a:cxn>
                      <a:cxn ang="0">
                        <a:pos x="connsiteX44" y="connsiteY44"/>
                      </a:cxn>
                      <a:cxn ang="0">
                        <a:pos x="connsiteX45" y="connsiteY45"/>
                      </a:cxn>
                      <a:cxn ang="0">
                        <a:pos x="connsiteX46" y="connsiteY46"/>
                      </a:cxn>
                      <a:cxn ang="0">
                        <a:pos x="connsiteX47" y="connsiteY47"/>
                      </a:cxn>
                      <a:cxn ang="0">
                        <a:pos x="connsiteX48" y="connsiteY48"/>
                      </a:cxn>
                      <a:cxn ang="0">
                        <a:pos x="connsiteX49" y="connsiteY49"/>
                      </a:cxn>
                      <a:cxn ang="0">
                        <a:pos x="connsiteX50" y="connsiteY50"/>
                      </a:cxn>
                      <a:cxn ang="0">
                        <a:pos x="connsiteX51" y="connsiteY51"/>
                      </a:cxn>
                      <a:cxn ang="0">
                        <a:pos x="connsiteX52" y="connsiteY52"/>
                      </a:cxn>
                      <a:cxn ang="0">
                        <a:pos x="connsiteX53" y="connsiteY53"/>
                      </a:cxn>
                      <a:cxn ang="0">
                        <a:pos x="connsiteX54" y="connsiteY54"/>
                      </a:cxn>
                      <a:cxn ang="0">
                        <a:pos x="connsiteX55" y="connsiteY55"/>
                      </a:cxn>
                      <a:cxn ang="0">
                        <a:pos x="connsiteX56" y="connsiteY56"/>
                      </a:cxn>
                      <a:cxn ang="0">
                        <a:pos x="connsiteX57" y="connsiteY57"/>
                      </a:cxn>
                      <a:cxn ang="0">
                        <a:pos x="connsiteX58" y="connsiteY58"/>
                      </a:cxn>
                      <a:cxn ang="0">
                        <a:pos x="connsiteX59" y="connsiteY59"/>
                      </a:cxn>
                      <a:cxn ang="0">
                        <a:pos x="connsiteX60" y="connsiteY60"/>
                      </a:cxn>
                    </a:cxnLst>
                    <a:rect l="l" t="t" r="r" b="b"/>
                    <a:pathLst>
                      <a:path w="458839" h="677022">
                        <a:moveTo>
                          <a:pt x="301235" y="643388"/>
                        </a:moveTo>
                        <a:cubicBezTo>
                          <a:pt x="233787" y="600880"/>
                          <a:pt x="173713" y="545143"/>
                          <a:pt x="126000" y="480948"/>
                        </a:cubicBezTo>
                        <a:cubicBezTo>
                          <a:pt x="80023" y="418922"/>
                          <a:pt x="41419" y="345618"/>
                          <a:pt x="28841" y="268628"/>
                        </a:cubicBezTo>
                        <a:cubicBezTo>
                          <a:pt x="19515" y="210939"/>
                          <a:pt x="32527" y="147395"/>
                          <a:pt x="65926" y="98381"/>
                        </a:cubicBezTo>
                        <a:cubicBezTo>
                          <a:pt x="81541" y="75393"/>
                          <a:pt x="102795" y="55874"/>
                          <a:pt x="127952" y="42861"/>
                        </a:cubicBezTo>
                        <a:cubicBezTo>
                          <a:pt x="154411" y="29198"/>
                          <a:pt x="184990" y="24427"/>
                          <a:pt x="215353" y="27030"/>
                        </a:cubicBezTo>
                        <a:cubicBezTo>
                          <a:pt x="249619" y="30066"/>
                          <a:pt x="283235" y="43078"/>
                          <a:pt x="313163" y="59994"/>
                        </a:cubicBezTo>
                        <a:cubicBezTo>
                          <a:pt x="345695" y="78429"/>
                          <a:pt x="374973" y="102719"/>
                          <a:pt x="398395" y="131997"/>
                        </a:cubicBezTo>
                        <a:cubicBezTo>
                          <a:pt x="409022" y="145443"/>
                          <a:pt x="418348" y="160407"/>
                          <a:pt x="425288" y="176022"/>
                        </a:cubicBezTo>
                        <a:cubicBezTo>
                          <a:pt x="431794" y="190553"/>
                          <a:pt x="434830" y="205084"/>
                          <a:pt x="430926" y="220482"/>
                        </a:cubicBezTo>
                        <a:cubicBezTo>
                          <a:pt x="423119" y="250194"/>
                          <a:pt x="393407" y="275351"/>
                          <a:pt x="361743" y="273399"/>
                        </a:cubicBezTo>
                        <a:cubicBezTo>
                          <a:pt x="348297" y="272532"/>
                          <a:pt x="335935" y="264290"/>
                          <a:pt x="325742" y="255182"/>
                        </a:cubicBezTo>
                        <a:cubicBezTo>
                          <a:pt x="313380" y="244338"/>
                          <a:pt x="302753" y="231759"/>
                          <a:pt x="290175" y="221132"/>
                        </a:cubicBezTo>
                        <a:cubicBezTo>
                          <a:pt x="276512" y="209638"/>
                          <a:pt x="261113" y="201180"/>
                          <a:pt x="242462" y="203132"/>
                        </a:cubicBezTo>
                        <a:cubicBezTo>
                          <a:pt x="224028" y="204867"/>
                          <a:pt x="207762" y="214409"/>
                          <a:pt x="197352" y="229374"/>
                        </a:cubicBezTo>
                        <a:cubicBezTo>
                          <a:pt x="171327" y="266676"/>
                          <a:pt x="202557" y="305930"/>
                          <a:pt x="224028" y="335859"/>
                        </a:cubicBezTo>
                        <a:cubicBezTo>
                          <a:pt x="240510" y="358848"/>
                          <a:pt x="259162" y="380535"/>
                          <a:pt x="277379" y="402006"/>
                        </a:cubicBezTo>
                        <a:cubicBezTo>
                          <a:pt x="298850" y="427380"/>
                          <a:pt x="320320" y="452538"/>
                          <a:pt x="340706" y="478563"/>
                        </a:cubicBezTo>
                        <a:cubicBezTo>
                          <a:pt x="359141" y="501985"/>
                          <a:pt x="377141" y="526492"/>
                          <a:pt x="391238" y="552951"/>
                        </a:cubicBezTo>
                        <a:cubicBezTo>
                          <a:pt x="392756" y="555770"/>
                          <a:pt x="394058" y="558373"/>
                          <a:pt x="395359" y="561192"/>
                        </a:cubicBezTo>
                        <a:cubicBezTo>
                          <a:pt x="396009" y="562493"/>
                          <a:pt x="396660" y="563795"/>
                          <a:pt x="397311" y="565313"/>
                        </a:cubicBezTo>
                        <a:cubicBezTo>
                          <a:pt x="397528" y="565963"/>
                          <a:pt x="399263" y="570084"/>
                          <a:pt x="398395" y="567915"/>
                        </a:cubicBezTo>
                        <a:cubicBezTo>
                          <a:pt x="400564" y="573120"/>
                          <a:pt x="402299" y="578325"/>
                          <a:pt x="403600" y="583530"/>
                        </a:cubicBezTo>
                        <a:cubicBezTo>
                          <a:pt x="404251" y="585916"/>
                          <a:pt x="404684" y="588301"/>
                          <a:pt x="405118" y="590687"/>
                        </a:cubicBezTo>
                        <a:cubicBezTo>
                          <a:pt x="405769" y="593723"/>
                          <a:pt x="405118" y="589169"/>
                          <a:pt x="405335" y="591555"/>
                        </a:cubicBezTo>
                        <a:cubicBezTo>
                          <a:pt x="405335" y="592856"/>
                          <a:pt x="405552" y="594157"/>
                          <a:pt x="405552" y="595241"/>
                        </a:cubicBezTo>
                        <a:cubicBezTo>
                          <a:pt x="405552" y="597410"/>
                          <a:pt x="405335" y="599362"/>
                          <a:pt x="405335" y="601531"/>
                        </a:cubicBezTo>
                        <a:cubicBezTo>
                          <a:pt x="405335" y="603699"/>
                          <a:pt x="406203" y="598928"/>
                          <a:pt x="405335" y="601964"/>
                        </a:cubicBezTo>
                        <a:cubicBezTo>
                          <a:pt x="404901" y="603266"/>
                          <a:pt x="404684" y="604567"/>
                          <a:pt x="404251" y="605651"/>
                        </a:cubicBezTo>
                        <a:cubicBezTo>
                          <a:pt x="403383" y="608471"/>
                          <a:pt x="404901" y="605001"/>
                          <a:pt x="403600" y="606953"/>
                        </a:cubicBezTo>
                        <a:cubicBezTo>
                          <a:pt x="402950" y="608037"/>
                          <a:pt x="402299" y="609338"/>
                          <a:pt x="401648" y="610423"/>
                        </a:cubicBezTo>
                        <a:cubicBezTo>
                          <a:pt x="399479" y="613893"/>
                          <a:pt x="399913" y="613242"/>
                          <a:pt x="397311" y="616278"/>
                        </a:cubicBezTo>
                        <a:cubicBezTo>
                          <a:pt x="393190" y="621049"/>
                          <a:pt x="387551" y="626038"/>
                          <a:pt x="383214" y="629291"/>
                        </a:cubicBezTo>
                        <a:cubicBezTo>
                          <a:pt x="371286" y="638183"/>
                          <a:pt x="358490" y="644906"/>
                          <a:pt x="344393" y="648593"/>
                        </a:cubicBezTo>
                        <a:cubicBezTo>
                          <a:pt x="332899" y="651629"/>
                          <a:pt x="322489" y="651846"/>
                          <a:pt x="314031" y="646207"/>
                        </a:cubicBezTo>
                        <a:cubicBezTo>
                          <a:pt x="299934" y="636881"/>
                          <a:pt x="286922" y="659436"/>
                          <a:pt x="300801" y="668762"/>
                        </a:cubicBezTo>
                        <a:cubicBezTo>
                          <a:pt x="327694" y="686762"/>
                          <a:pt x="365647" y="672015"/>
                          <a:pt x="389937" y="656183"/>
                        </a:cubicBezTo>
                        <a:cubicBezTo>
                          <a:pt x="412492" y="641436"/>
                          <a:pt x="434179" y="620182"/>
                          <a:pt x="431143" y="591121"/>
                        </a:cubicBezTo>
                        <a:cubicBezTo>
                          <a:pt x="428541" y="564879"/>
                          <a:pt x="415095" y="540372"/>
                          <a:pt x="401214" y="518251"/>
                        </a:cubicBezTo>
                        <a:cubicBezTo>
                          <a:pt x="383214" y="489623"/>
                          <a:pt x="361960" y="462948"/>
                          <a:pt x="340490" y="436706"/>
                        </a:cubicBezTo>
                        <a:cubicBezTo>
                          <a:pt x="319236" y="410681"/>
                          <a:pt x="297115" y="385307"/>
                          <a:pt x="275644" y="359282"/>
                        </a:cubicBezTo>
                        <a:cubicBezTo>
                          <a:pt x="266969" y="348872"/>
                          <a:pt x="257860" y="337594"/>
                          <a:pt x="250920" y="328269"/>
                        </a:cubicBezTo>
                        <a:cubicBezTo>
                          <a:pt x="240076" y="313738"/>
                          <a:pt x="228365" y="299207"/>
                          <a:pt x="220124" y="283159"/>
                        </a:cubicBezTo>
                        <a:cubicBezTo>
                          <a:pt x="212317" y="268194"/>
                          <a:pt x="210148" y="250844"/>
                          <a:pt x="222944" y="238265"/>
                        </a:cubicBezTo>
                        <a:cubicBezTo>
                          <a:pt x="232703" y="228506"/>
                          <a:pt x="247884" y="225253"/>
                          <a:pt x="260029" y="231109"/>
                        </a:cubicBezTo>
                        <a:cubicBezTo>
                          <a:pt x="274126" y="237615"/>
                          <a:pt x="285187" y="251929"/>
                          <a:pt x="296247" y="262772"/>
                        </a:cubicBezTo>
                        <a:cubicBezTo>
                          <a:pt x="308826" y="275134"/>
                          <a:pt x="322272" y="287062"/>
                          <a:pt x="338754" y="293785"/>
                        </a:cubicBezTo>
                        <a:cubicBezTo>
                          <a:pt x="374105" y="308316"/>
                          <a:pt x="415311" y="290749"/>
                          <a:pt x="437866" y="262122"/>
                        </a:cubicBezTo>
                        <a:cubicBezTo>
                          <a:pt x="449794" y="246940"/>
                          <a:pt x="457385" y="229157"/>
                          <a:pt x="458686" y="209638"/>
                        </a:cubicBezTo>
                        <a:cubicBezTo>
                          <a:pt x="459987" y="190119"/>
                          <a:pt x="452831" y="171902"/>
                          <a:pt x="444373" y="154986"/>
                        </a:cubicBezTo>
                        <a:cubicBezTo>
                          <a:pt x="427239" y="120936"/>
                          <a:pt x="400781" y="91224"/>
                          <a:pt x="371069" y="67585"/>
                        </a:cubicBezTo>
                        <a:cubicBezTo>
                          <a:pt x="339622" y="42428"/>
                          <a:pt x="304272" y="22475"/>
                          <a:pt x="265885" y="10547"/>
                        </a:cubicBezTo>
                        <a:cubicBezTo>
                          <a:pt x="231835" y="-80"/>
                          <a:pt x="195400" y="-3333"/>
                          <a:pt x="160050" y="3824"/>
                        </a:cubicBezTo>
                        <a:cubicBezTo>
                          <a:pt x="128603" y="10330"/>
                          <a:pt x="99542" y="25945"/>
                          <a:pt x="75686" y="47416"/>
                        </a:cubicBezTo>
                        <a:cubicBezTo>
                          <a:pt x="27539" y="91008"/>
                          <a:pt x="2816" y="156937"/>
                          <a:pt x="213" y="220916"/>
                        </a:cubicBezTo>
                        <a:cubicBezTo>
                          <a:pt x="-1305" y="256700"/>
                          <a:pt x="5418" y="291834"/>
                          <a:pt x="16262" y="325883"/>
                        </a:cubicBezTo>
                        <a:cubicBezTo>
                          <a:pt x="28841" y="366222"/>
                          <a:pt x="46841" y="404825"/>
                          <a:pt x="68312" y="441260"/>
                        </a:cubicBezTo>
                        <a:cubicBezTo>
                          <a:pt x="112120" y="514998"/>
                          <a:pt x="171110" y="579409"/>
                          <a:pt x="238775" y="631459"/>
                        </a:cubicBezTo>
                        <a:cubicBezTo>
                          <a:pt x="254607" y="643604"/>
                          <a:pt x="271090" y="655099"/>
                          <a:pt x="287789" y="665726"/>
                        </a:cubicBezTo>
                        <a:cubicBezTo>
                          <a:pt x="302320" y="675051"/>
                          <a:pt x="315549" y="652496"/>
                          <a:pt x="301235" y="643388"/>
                        </a:cubicBezTo>
                        <a:lnTo>
                          <a:pt x="301235" y="64338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6" name="Freeform: Shape 155">
                    <a:extLst>
                      <a:ext uri="{FF2B5EF4-FFF2-40B4-BE49-F238E27FC236}">
                        <a16:creationId xmlns:a16="http://schemas.microsoft.com/office/drawing/2014/main" id="{A218C54A-E470-625B-C0E9-19F0FDE752E2}"/>
                      </a:ext>
                    </a:extLst>
                  </p:cNvPr>
                  <p:cNvSpPr/>
                  <p:nvPr/>
                </p:nvSpPr>
                <p:spPr>
                  <a:xfrm>
                    <a:off x="7026704" y="3080045"/>
                    <a:ext cx="110527" cy="161064"/>
                  </a:xfrm>
                  <a:custGeom>
                    <a:avLst/>
                    <a:gdLst>
                      <a:gd name="connsiteX0" fmla="*/ 22098 w 110527"/>
                      <a:gd name="connsiteY0" fmla="*/ 157154 h 161064"/>
                      <a:gd name="connsiteX1" fmla="*/ 109065 w 110527"/>
                      <a:gd name="connsiteY1" fmla="*/ 19439 h 161064"/>
                      <a:gd name="connsiteX2" fmla="*/ 104294 w 110527"/>
                      <a:gd name="connsiteY2" fmla="*/ 1655 h 161064"/>
                      <a:gd name="connsiteX3" fmla="*/ 86510 w 110527"/>
                      <a:gd name="connsiteY3" fmla="*/ 6426 h 161064"/>
                      <a:gd name="connsiteX4" fmla="*/ 3664 w 110527"/>
                      <a:gd name="connsiteY4" fmla="*/ 138720 h 161064"/>
                      <a:gd name="connsiteX5" fmla="*/ 3664 w 110527"/>
                      <a:gd name="connsiteY5" fmla="*/ 157154 h 161064"/>
                      <a:gd name="connsiteX6" fmla="*/ 22098 w 110527"/>
                      <a:gd name="connsiteY6" fmla="*/ 157154 h 161064"/>
                      <a:gd name="connsiteX7" fmla="*/ 22098 w 110527"/>
                      <a:gd name="connsiteY7" fmla="*/ 157154 h 1610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10527" h="161064">
                        <a:moveTo>
                          <a:pt x="22098" y="157154"/>
                        </a:moveTo>
                        <a:cubicBezTo>
                          <a:pt x="57015" y="115297"/>
                          <a:pt x="86293" y="69103"/>
                          <a:pt x="109065" y="19439"/>
                        </a:cubicBezTo>
                        <a:cubicBezTo>
                          <a:pt x="111884" y="12933"/>
                          <a:pt x="110800" y="5342"/>
                          <a:pt x="104294" y="1655"/>
                        </a:cubicBezTo>
                        <a:cubicBezTo>
                          <a:pt x="98655" y="-1598"/>
                          <a:pt x="89329" y="-80"/>
                          <a:pt x="86510" y="6426"/>
                        </a:cubicBezTo>
                        <a:cubicBezTo>
                          <a:pt x="64822" y="53922"/>
                          <a:pt x="37063" y="98598"/>
                          <a:pt x="3664" y="138720"/>
                        </a:cubicBezTo>
                        <a:cubicBezTo>
                          <a:pt x="-890" y="144142"/>
                          <a:pt x="-1541" y="151949"/>
                          <a:pt x="3664" y="157154"/>
                        </a:cubicBezTo>
                        <a:cubicBezTo>
                          <a:pt x="8218" y="161925"/>
                          <a:pt x="17544" y="162793"/>
                          <a:pt x="22098" y="157154"/>
                        </a:cubicBezTo>
                        <a:lnTo>
                          <a:pt x="22098" y="15715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7" name="Freeform: Shape 156">
                    <a:extLst>
                      <a:ext uri="{FF2B5EF4-FFF2-40B4-BE49-F238E27FC236}">
                        <a16:creationId xmlns:a16="http://schemas.microsoft.com/office/drawing/2014/main" id="{39C0DEE3-20A8-614F-0856-828333FE2EE9}"/>
                      </a:ext>
                    </a:extLst>
                  </p:cNvPr>
                  <p:cNvSpPr/>
                  <p:nvPr/>
                </p:nvSpPr>
                <p:spPr>
                  <a:xfrm>
                    <a:off x="6934394" y="2982017"/>
                    <a:ext cx="60469" cy="218231"/>
                  </a:xfrm>
                  <a:custGeom>
                    <a:avLst/>
                    <a:gdLst>
                      <a:gd name="connsiteX0" fmla="*/ 59973 w 60469"/>
                      <a:gd name="connsiteY0" fmla="*/ 205734 h 218231"/>
                      <a:gd name="connsiteX1" fmla="*/ 23971 w 60469"/>
                      <a:gd name="connsiteY1" fmla="*/ 6426 h 218231"/>
                      <a:gd name="connsiteX2" fmla="*/ 6188 w 60469"/>
                      <a:gd name="connsiteY2" fmla="*/ 1655 h 218231"/>
                      <a:gd name="connsiteX3" fmla="*/ 1416 w 60469"/>
                      <a:gd name="connsiteY3" fmla="*/ 19439 h 218231"/>
                      <a:gd name="connsiteX4" fmla="*/ 33948 w 60469"/>
                      <a:gd name="connsiteY4" fmla="*/ 205517 h 218231"/>
                      <a:gd name="connsiteX5" fmla="*/ 59973 w 60469"/>
                      <a:gd name="connsiteY5" fmla="*/ 205734 h 218231"/>
                      <a:gd name="connsiteX6" fmla="*/ 59973 w 60469"/>
                      <a:gd name="connsiteY6" fmla="*/ 205734 h 2182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0469" h="218231">
                        <a:moveTo>
                          <a:pt x="59973" y="205734"/>
                        </a:moveTo>
                        <a:cubicBezTo>
                          <a:pt x="63226" y="137419"/>
                          <a:pt x="50430" y="69320"/>
                          <a:pt x="23971" y="6426"/>
                        </a:cubicBezTo>
                        <a:cubicBezTo>
                          <a:pt x="21152" y="-80"/>
                          <a:pt x="11609" y="-1598"/>
                          <a:pt x="6188" y="1655"/>
                        </a:cubicBezTo>
                        <a:cubicBezTo>
                          <a:pt x="-536" y="5559"/>
                          <a:pt x="-1186" y="12932"/>
                          <a:pt x="1416" y="19439"/>
                        </a:cubicBezTo>
                        <a:cubicBezTo>
                          <a:pt x="26140" y="77995"/>
                          <a:pt x="36984" y="142190"/>
                          <a:pt x="33948" y="205517"/>
                        </a:cubicBezTo>
                        <a:cubicBezTo>
                          <a:pt x="33080" y="222434"/>
                          <a:pt x="59322" y="222434"/>
                          <a:pt x="59973" y="205734"/>
                        </a:cubicBezTo>
                        <a:lnTo>
                          <a:pt x="59973" y="2057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8" name="Freeform: Shape 157">
                    <a:extLst>
                      <a:ext uri="{FF2B5EF4-FFF2-40B4-BE49-F238E27FC236}">
                        <a16:creationId xmlns:a16="http://schemas.microsoft.com/office/drawing/2014/main" id="{0556FE4D-AAF6-E559-C1B9-6A254A6EDB1A}"/>
                      </a:ext>
                    </a:extLst>
                  </p:cNvPr>
                  <p:cNvSpPr/>
                  <p:nvPr/>
                </p:nvSpPr>
                <p:spPr>
                  <a:xfrm>
                    <a:off x="6750896" y="3133751"/>
                    <a:ext cx="197714" cy="105020"/>
                  </a:xfrm>
                  <a:custGeom>
                    <a:avLst/>
                    <a:gdLst>
                      <a:gd name="connsiteX0" fmla="*/ 6210 w 197714"/>
                      <a:gd name="connsiteY0" fmla="*/ 24506 h 105020"/>
                      <a:gd name="connsiteX1" fmla="*/ 181661 w 197714"/>
                      <a:gd name="connsiteY1" fmla="*/ 104316 h 105020"/>
                      <a:gd name="connsiteX2" fmla="*/ 188601 w 197714"/>
                      <a:gd name="connsiteY2" fmla="*/ 79159 h 105020"/>
                      <a:gd name="connsiteX3" fmla="*/ 19222 w 197714"/>
                      <a:gd name="connsiteY3" fmla="*/ 1951 h 105020"/>
                      <a:gd name="connsiteX4" fmla="*/ 6210 w 197714"/>
                      <a:gd name="connsiteY4" fmla="*/ 24506 h 105020"/>
                      <a:gd name="connsiteX5" fmla="*/ 6210 w 197714"/>
                      <a:gd name="connsiteY5" fmla="*/ 24506 h 10502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</a:cxnLst>
                    <a:rect l="l" t="t" r="r" b="b"/>
                    <a:pathLst>
                      <a:path w="197714" h="105020">
                        <a:moveTo>
                          <a:pt x="6210" y="24506"/>
                        </a:moveTo>
                        <a:cubicBezTo>
                          <a:pt x="61513" y="57471"/>
                          <a:pt x="120502" y="84364"/>
                          <a:pt x="181661" y="104316"/>
                        </a:cubicBezTo>
                        <a:cubicBezTo>
                          <a:pt x="197710" y="109521"/>
                          <a:pt x="204650" y="84364"/>
                          <a:pt x="188601" y="79159"/>
                        </a:cubicBezTo>
                        <a:cubicBezTo>
                          <a:pt x="129394" y="59857"/>
                          <a:pt x="72790" y="34049"/>
                          <a:pt x="19222" y="1951"/>
                        </a:cubicBezTo>
                        <a:cubicBezTo>
                          <a:pt x="4908" y="-6724"/>
                          <a:pt x="-8104" y="15831"/>
                          <a:pt x="6210" y="24506"/>
                        </a:cubicBezTo>
                        <a:lnTo>
                          <a:pt x="6210" y="24506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59" name="Freeform: Shape 158">
                    <a:extLst>
                      <a:ext uri="{FF2B5EF4-FFF2-40B4-BE49-F238E27FC236}">
                        <a16:creationId xmlns:a16="http://schemas.microsoft.com/office/drawing/2014/main" id="{2B26C755-7F3C-7F53-2068-33B5715F2027}"/>
                      </a:ext>
                    </a:extLst>
                  </p:cNvPr>
                  <p:cNvSpPr/>
                  <p:nvPr/>
                </p:nvSpPr>
                <p:spPr>
                  <a:xfrm>
                    <a:off x="6780307" y="3272819"/>
                    <a:ext cx="168872" cy="104264"/>
                  </a:xfrm>
                  <a:custGeom>
                    <a:avLst/>
                    <a:gdLst>
                      <a:gd name="connsiteX0" fmla="*/ 146394 w 168872"/>
                      <a:gd name="connsiteY0" fmla="*/ 3634 h 104264"/>
                      <a:gd name="connsiteX1" fmla="*/ 9113 w 168872"/>
                      <a:gd name="connsiteY1" fmla="*/ 78456 h 104264"/>
                      <a:gd name="connsiteX2" fmla="*/ 16053 w 168872"/>
                      <a:gd name="connsiteY2" fmla="*/ 103614 h 104264"/>
                      <a:gd name="connsiteX3" fmla="*/ 95212 w 168872"/>
                      <a:gd name="connsiteY3" fmla="*/ 71299 h 104264"/>
                      <a:gd name="connsiteX4" fmla="*/ 165046 w 168872"/>
                      <a:gd name="connsiteY4" fmla="*/ 22286 h 104264"/>
                      <a:gd name="connsiteX5" fmla="*/ 165046 w 168872"/>
                      <a:gd name="connsiteY5" fmla="*/ 3851 h 104264"/>
                      <a:gd name="connsiteX6" fmla="*/ 146394 w 168872"/>
                      <a:gd name="connsiteY6" fmla="*/ 3634 h 104264"/>
                      <a:gd name="connsiteX7" fmla="*/ 146394 w 168872"/>
                      <a:gd name="connsiteY7" fmla="*/ 3634 h 1042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168872" h="104264">
                        <a:moveTo>
                          <a:pt x="146394" y="3634"/>
                        </a:moveTo>
                        <a:cubicBezTo>
                          <a:pt x="106056" y="38551"/>
                          <a:pt x="59862" y="62624"/>
                          <a:pt x="9113" y="78456"/>
                        </a:cubicBezTo>
                        <a:cubicBezTo>
                          <a:pt x="-6936" y="83444"/>
                          <a:pt x="4" y="108602"/>
                          <a:pt x="16053" y="103614"/>
                        </a:cubicBezTo>
                        <a:cubicBezTo>
                          <a:pt x="43379" y="95156"/>
                          <a:pt x="70055" y="84746"/>
                          <a:pt x="95212" y="71299"/>
                        </a:cubicBezTo>
                        <a:cubicBezTo>
                          <a:pt x="120369" y="57636"/>
                          <a:pt x="143358" y="40720"/>
                          <a:pt x="165046" y="22286"/>
                        </a:cubicBezTo>
                        <a:cubicBezTo>
                          <a:pt x="170468" y="17731"/>
                          <a:pt x="169817" y="8623"/>
                          <a:pt x="165046" y="3851"/>
                        </a:cubicBezTo>
                        <a:cubicBezTo>
                          <a:pt x="159407" y="-1571"/>
                          <a:pt x="151600" y="-920"/>
                          <a:pt x="146394" y="3634"/>
                        </a:cubicBezTo>
                        <a:lnTo>
                          <a:pt x="146394" y="3634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0" name="Freeform: Shape 159">
                    <a:extLst>
                      <a:ext uri="{FF2B5EF4-FFF2-40B4-BE49-F238E27FC236}">
                        <a16:creationId xmlns:a16="http://schemas.microsoft.com/office/drawing/2014/main" id="{D90B4FA1-C67E-9CBC-267F-03B765CE2B85}"/>
                      </a:ext>
                    </a:extLst>
                  </p:cNvPr>
                  <p:cNvSpPr/>
                  <p:nvPr/>
                </p:nvSpPr>
                <p:spPr>
                  <a:xfrm>
                    <a:off x="6867675" y="3378131"/>
                    <a:ext cx="172714" cy="139861"/>
                  </a:xfrm>
                  <a:custGeom>
                    <a:avLst/>
                    <a:gdLst>
                      <a:gd name="connsiteX0" fmla="*/ 147945 w 172714"/>
                      <a:gd name="connsiteY0" fmla="*/ 5893 h 139861"/>
                      <a:gd name="connsiteX1" fmla="*/ 9579 w 172714"/>
                      <a:gd name="connsiteY1" fmla="*/ 114113 h 139861"/>
                      <a:gd name="connsiteX2" fmla="*/ 470 w 172714"/>
                      <a:gd name="connsiteY2" fmla="*/ 130162 h 139861"/>
                      <a:gd name="connsiteX3" fmla="*/ 16519 w 172714"/>
                      <a:gd name="connsiteY3" fmla="*/ 139271 h 139861"/>
                      <a:gd name="connsiteX4" fmla="*/ 170500 w 172714"/>
                      <a:gd name="connsiteY4" fmla="*/ 18905 h 139861"/>
                      <a:gd name="connsiteX5" fmla="*/ 147945 w 172714"/>
                      <a:gd name="connsiteY5" fmla="*/ 5893 h 139861"/>
                      <a:gd name="connsiteX6" fmla="*/ 147945 w 172714"/>
                      <a:gd name="connsiteY6" fmla="*/ 5893 h 139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72714" h="139861">
                        <a:moveTo>
                          <a:pt x="147945" y="5893"/>
                        </a:moveTo>
                        <a:cubicBezTo>
                          <a:pt x="114763" y="55340"/>
                          <a:pt x="65532" y="93727"/>
                          <a:pt x="9579" y="114113"/>
                        </a:cubicBezTo>
                        <a:cubicBezTo>
                          <a:pt x="2856" y="116499"/>
                          <a:pt x="-1482" y="123005"/>
                          <a:pt x="470" y="130162"/>
                        </a:cubicBezTo>
                        <a:cubicBezTo>
                          <a:pt x="2205" y="136451"/>
                          <a:pt x="9796" y="141656"/>
                          <a:pt x="16519" y="139271"/>
                        </a:cubicBezTo>
                        <a:cubicBezTo>
                          <a:pt x="79196" y="116282"/>
                          <a:pt x="133197" y="74208"/>
                          <a:pt x="170500" y="18905"/>
                        </a:cubicBezTo>
                        <a:cubicBezTo>
                          <a:pt x="179826" y="5242"/>
                          <a:pt x="157271" y="-7987"/>
                          <a:pt x="147945" y="5893"/>
                        </a:cubicBezTo>
                        <a:lnTo>
                          <a:pt x="147945" y="5893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1" name="Freeform: Shape 160">
                    <a:extLst>
                      <a:ext uri="{FF2B5EF4-FFF2-40B4-BE49-F238E27FC236}">
                        <a16:creationId xmlns:a16="http://schemas.microsoft.com/office/drawing/2014/main" id="{51329B3D-5379-BD35-2D42-F9DA44E90F68}"/>
                      </a:ext>
                    </a:extLst>
                  </p:cNvPr>
                  <p:cNvSpPr/>
                  <p:nvPr/>
                </p:nvSpPr>
                <p:spPr>
                  <a:xfrm>
                    <a:off x="6983000" y="3482119"/>
                    <a:ext cx="143273" cy="139639"/>
                  </a:xfrm>
                  <a:custGeom>
                    <a:avLst/>
                    <a:gdLst>
                      <a:gd name="connsiteX0" fmla="*/ 119153 w 143273"/>
                      <a:gd name="connsiteY0" fmla="*/ 6438 h 139639"/>
                      <a:gd name="connsiteX1" fmla="*/ 6378 w 143273"/>
                      <a:gd name="connsiteY1" fmla="*/ 115526 h 139639"/>
                      <a:gd name="connsiteX2" fmla="*/ 1607 w 143273"/>
                      <a:gd name="connsiteY2" fmla="*/ 133310 h 139639"/>
                      <a:gd name="connsiteX3" fmla="*/ 19390 w 143273"/>
                      <a:gd name="connsiteY3" fmla="*/ 138081 h 139639"/>
                      <a:gd name="connsiteX4" fmla="*/ 141491 w 143273"/>
                      <a:gd name="connsiteY4" fmla="*/ 19667 h 139639"/>
                      <a:gd name="connsiteX5" fmla="*/ 119153 w 143273"/>
                      <a:gd name="connsiteY5" fmla="*/ 6438 h 139639"/>
                      <a:gd name="connsiteX6" fmla="*/ 119153 w 143273"/>
                      <a:gd name="connsiteY6" fmla="*/ 6438 h 13963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143273" h="139639">
                        <a:moveTo>
                          <a:pt x="119153" y="6438"/>
                        </a:moveTo>
                        <a:cubicBezTo>
                          <a:pt x="93562" y="53500"/>
                          <a:pt x="54307" y="91453"/>
                          <a:pt x="6378" y="115526"/>
                        </a:cubicBezTo>
                        <a:cubicBezTo>
                          <a:pt x="88" y="118779"/>
                          <a:pt x="-1647" y="127671"/>
                          <a:pt x="1607" y="133310"/>
                        </a:cubicBezTo>
                        <a:cubicBezTo>
                          <a:pt x="5293" y="139816"/>
                          <a:pt x="13101" y="141117"/>
                          <a:pt x="19390" y="138081"/>
                        </a:cubicBezTo>
                        <a:cubicBezTo>
                          <a:pt x="70790" y="112056"/>
                          <a:pt x="113948" y="70199"/>
                          <a:pt x="141491" y="19667"/>
                        </a:cubicBezTo>
                        <a:cubicBezTo>
                          <a:pt x="149732" y="4920"/>
                          <a:pt x="127177" y="-8310"/>
                          <a:pt x="119153" y="6438"/>
                        </a:cubicBezTo>
                        <a:lnTo>
                          <a:pt x="119153" y="6438"/>
                        </a:lnTo>
                        <a:close/>
                      </a:path>
                    </a:pathLst>
                  </a:custGeom>
                  <a:solidFill>
                    <a:srgbClr val="841918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  <p:grpSp>
              <p:nvGrpSpPr>
                <p:cNvPr id="162" name="Graphic 143">
                  <a:extLst>
                    <a:ext uri="{FF2B5EF4-FFF2-40B4-BE49-F238E27FC236}">
                      <a16:creationId xmlns:a16="http://schemas.microsoft.com/office/drawing/2014/main" id="{C94F0698-D240-DC95-BC42-2308963CEBC1}"/>
                    </a:ext>
                  </a:extLst>
                </p:cNvPr>
                <p:cNvGrpSpPr/>
                <p:nvPr/>
              </p:nvGrpSpPr>
              <p:grpSpPr>
                <a:xfrm>
                  <a:off x="6614024" y="2985125"/>
                  <a:ext cx="98833" cy="203955"/>
                  <a:chOff x="6614024" y="2985125"/>
                  <a:chExt cx="98833" cy="203955"/>
                </a:xfrm>
                <a:solidFill>
                  <a:srgbClr val="FFFFFF"/>
                </a:solidFill>
              </p:grpSpPr>
              <p:sp>
                <p:nvSpPr>
                  <p:cNvPr id="163" name="Freeform: Shape 162">
                    <a:extLst>
                      <a:ext uri="{FF2B5EF4-FFF2-40B4-BE49-F238E27FC236}">
                        <a16:creationId xmlns:a16="http://schemas.microsoft.com/office/drawing/2014/main" id="{9A6F2D65-E2E2-F4DF-129A-A6A198745E34}"/>
                      </a:ext>
                    </a:extLst>
                  </p:cNvPr>
                  <p:cNvSpPr/>
                  <p:nvPr/>
                </p:nvSpPr>
                <p:spPr>
                  <a:xfrm>
                    <a:off x="6655365" y="3010853"/>
                    <a:ext cx="57491" cy="178226"/>
                  </a:xfrm>
                  <a:custGeom>
                    <a:avLst/>
                    <a:gdLst>
                      <a:gd name="connsiteX0" fmla="*/ 33641 w 57491"/>
                      <a:gd name="connsiteY0" fmla="*/ 6218 h 178226"/>
                      <a:gd name="connsiteX1" fmla="*/ 26 w 57491"/>
                      <a:gd name="connsiteY1" fmla="*/ 165621 h 178226"/>
                      <a:gd name="connsiteX2" fmla="*/ 26051 w 57491"/>
                      <a:gd name="connsiteY2" fmla="*/ 165621 h 178226"/>
                      <a:gd name="connsiteX3" fmla="*/ 55979 w 57491"/>
                      <a:gd name="connsiteY3" fmla="*/ 19447 h 178226"/>
                      <a:gd name="connsiteX4" fmla="*/ 51208 w 57491"/>
                      <a:gd name="connsiteY4" fmla="*/ 1664 h 178226"/>
                      <a:gd name="connsiteX5" fmla="*/ 33641 w 57491"/>
                      <a:gd name="connsiteY5" fmla="*/ 6218 h 178226"/>
                      <a:gd name="connsiteX6" fmla="*/ 33641 w 57491"/>
                      <a:gd name="connsiteY6" fmla="*/ 6218 h 1782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57491" h="178226">
                        <a:moveTo>
                          <a:pt x="33641" y="6218"/>
                        </a:moveTo>
                        <a:cubicBezTo>
                          <a:pt x="11086" y="56316"/>
                          <a:pt x="-625" y="110535"/>
                          <a:pt x="26" y="165621"/>
                        </a:cubicBezTo>
                        <a:cubicBezTo>
                          <a:pt x="243" y="182320"/>
                          <a:pt x="26267" y="182537"/>
                          <a:pt x="26051" y="165621"/>
                        </a:cubicBezTo>
                        <a:cubicBezTo>
                          <a:pt x="25400" y="115523"/>
                          <a:pt x="35376" y="65208"/>
                          <a:pt x="55979" y="19447"/>
                        </a:cubicBezTo>
                        <a:cubicBezTo>
                          <a:pt x="58799" y="12941"/>
                          <a:pt x="57931" y="5350"/>
                          <a:pt x="51208" y="1664"/>
                        </a:cubicBezTo>
                        <a:cubicBezTo>
                          <a:pt x="46003" y="-1590"/>
                          <a:pt x="36461" y="-71"/>
                          <a:pt x="33641" y="6218"/>
                        </a:cubicBezTo>
                        <a:lnTo>
                          <a:pt x="33641" y="621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  <p:sp>
                <p:nvSpPr>
                  <p:cNvPr id="164" name="Freeform: Shape 163">
                    <a:extLst>
                      <a:ext uri="{FF2B5EF4-FFF2-40B4-BE49-F238E27FC236}">
                        <a16:creationId xmlns:a16="http://schemas.microsoft.com/office/drawing/2014/main" id="{24E698F9-C280-5C47-8243-8F490C793594}"/>
                      </a:ext>
                    </a:extLst>
                  </p:cNvPr>
                  <p:cNvSpPr/>
                  <p:nvPr/>
                </p:nvSpPr>
                <p:spPr>
                  <a:xfrm>
                    <a:off x="6614024" y="2985125"/>
                    <a:ext cx="37144" cy="127805"/>
                  </a:xfrm>
                  <a:custGeom>
                    <a:avLst/>
                    <a:gdLst>
                      <a:gd name="connsiteX0" fmla="*/ 11438 w 37144"/>
                      <a:gd name="connsiteY0" fmla="*/ 9175 h 127805"/>
                      <a:gd name="connsiteX1" fmla="*/ 812 w 37144"/>
                      <a:gd name="connsiteY1" fmla="*/ 114793 h 127805"/>
                      <a:gd name="connsiteX2" fmla="*/ 13824 w 37144"/>
                      <a:gd name="connsiteY2" fmla="*/ 127805 h 127805"/>
                      <a:gd name="connsiteX3" fmla="*/ 26837 w 37144"/>
                      <a:gd name="connsiteY3" fmla="*/ 114793 h 127805"/>
                      <a:gd name="connsiteX4" fmla="*/ 36596 w 37144"/>
                      <a:gd name="connsiteY4" fmla="*/ 16115 h 127805"/>
                      <a:gd name="connsiteX5" fmla="*/ 11438 w 37144"/>
                      <a:gd name="connsiteY5" fmla="*/ 9175 h 127805"/>
                      <a:gd name="connsiteX6" fmla="*/ 11438 w 37144"/>
                      <a:gd name="connsiteY6" fmla="*/ 9175 h 1278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7144" h="127805">
                        <a:moveTo>
                          <a:pt x="11438" y="9175"/>
                        </a:moveTo>
                        <a:cubicBezTo>
                          <a:pt x="1896" y="43441"/>
                          <a:pt x="-1791" y="79225"/>
                          <a:pt x="812" y="114793"/>
                        </a:cubicBezTo>
                        <a:cubicBezTo>
                          <a:pt x="1245" y="121733"/>
                          <a:pt x="6450" y="127805"/>
                          <a:pt x="13824" y="127805"/>
                        </a:cubicBezTo>
                        <a:cubicBezTo>
                          <a:pt x="20547" y="127805"/>
                          <a:pt x="27487" y="121733"/>
                          <a:pt x="26837" y="114793"/>
                        </a:cubicBezTo>
                        <a:cubicBezTo>
                          <a:pt x="24451" y="81394"/>
                          <a:pt x="27704" y="48429"/>
                          <a:pt x="36596" y="16115"/>
                        </a:cubicBezTo>
                        <a:cubicBezTo>
                          <a:pt x="41150" y="-151"/>
                          <a:pt x="15993" y="-6874"/>
                          <a:pt x="11438" y="9175"/>
                        </a:cubicBezTo>
                        <a:lnTo>
                          <a:pt x="11438" y="917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2167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pPr marL="0" marR="0" lvl="0" indent="0" algn="l" defTabSz="9144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en-US" sz="18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Calibri" panose="020F0502020204030204"/>
                      <a:ea typeface="+mn-ea"/>
                      <a:cs typeface="+mn-cs"/>
                    </a:endParaRPr>
                  </a:p>
                </p:txBody>
              </p:sp>
            </p:grpSp>
          </p:grpSp>
        </p:grpSp>
      </p:grpSp>
      <p:pic>
        <p:nvPicPr>
          <p:cNvPr id="412" name="Graphic 411">
            <a:extLst>
              <a:ext uri="{FF2B5EF4-FFF2-40B4-BE49-F238E27FC236}">
                <a16:creationId xmlns:a16="http://schemas.microsoft.com/office/drawing/2014/main" id="{0CD2D4C4-FEBD-7BD0-2177-2128B442A14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 flipH="1">
            <a:off x="6702952" y="3398032"/>
            <a:ext cx="3550506" cy="3292439"/>
          </a:xfrm>
          <a:prstGeom prst="rect">
            <a:avLst/>
          </a:prstGeom>
        </p:spPr>
      </p:pic>
      <p:pic>
        <p:nvPicPr>
          <p:cNvPr id="13" name="yt1s.io - We Love Christmas 2018 l Nursery Rhymes &amp; Kids Songs (128 kbps)">
            <a:hlinkClick r:id="" action="ppaction://media"/>
            <a:extLst>
              <a:ext uri="{FF2B5EF4-FFF2-40B4-BE49-F238E27FC236}">
                <a16:creationId xmlns:a16="http://schemas.microsoft.com/office/drawing/2014/main" id="{28113D30-6C4C-BC42-8A7B-D72AA300A98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626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806727" y="74645"/>
            <a:ext cx="487363" cy="487363"/>
          </a:xfrm>
          <a:prstGeom prst="rect">
            <a:avLst/>
          </a:prstGeom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4D760615-0575-FEC6-0533-0998888CBB2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0762" y="80591"/>
            <a:ext cx="4591441" cy="2164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84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 p14:presetBounceEnd="65000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 p14:presetBounceEnd="65000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 p14:presetBounceEnd="65000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5000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5000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30322" fill="hold"/>
                                            <p:tgtEl>
                                              <p:spTgt spid="1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0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1.01836 -0.02731 L 1.01836 -0.02708 C 0.9957 -0.03379 0.97356 -0.04305 0.95143 -0.04653 L 0.90312 -0.0493 C 0.86744 -0.04815 0.85247 -0.04097 0.83047 -0.0287 C 0.8082 -0.0162 0.78893 0.00695 0.76914 0.025 C 0.71145 0.10023 0.66341 0.08704 0.62539 0.09885 C 0.59895 0.10139 0.56927 0.08496 0.5388 0.06991 C 0.50807 0.0551 0.47109 0.00949 0.44127 0.00996 C 0.40494 -0.00208 0.34687 -0.01065 0.32057 -0.00486 C 0.28658 0.00602 0.23346 0.0257 0.21601 0.03889 C 0.18073 0.05301 0.13945 0.08056 0.11966 0.08565 C 0.08476 0.08125 0.03047 0.02662 0.00729 0.01181 C 0.00104 0.00394 0.00338 0.00741 3.75E-6 0.00232 L 3.75E-6 -2.59259E-6 " pathEditMode="relative" rAng="0" ptsTypes="AAAAAAAAAAAAAAA">
                                          <p:cBhvr>
                                            <p:cTn id="8" dur="6000" fill="hold"/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50924" y="5208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9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10" dur="12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1" dur="240" fill="hold">
                                              <p:stCondLst>
                                                <p:cond delay="24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12" dur="240" fill="hold">
                                              <p:stCondLst>
                                                <p:cond delay="48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13" dur="240" fill="hold">
                                              <p:stCondLst>
                                                <p:cond delay="72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14" dur="240" fill="hold">
                                              <p:stCondLst>
                                                <p:cond delay="960"/>
                                              </p:stCondLst>
                                            </p:cTn>
                                            <p:tgtEl>
                                              <p:spTgt spid="4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1" fill="hold" nodeType="withEffect">
                                      <p:stCondLst>
                                        <p:cond delay="600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" presetID="32" presetClass="emph" presetSubtype="0" fill="hold" nodeType="withEffect">
                                      <p:stCondLst>
                                        <p:cond delay="73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0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8" fill="hold" nodeType="withEffect">
                                      <p:stCondLst>
                                        <p:cond delay="840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9" presetID="32" presetClass="emph" presetSubtype="0" fill="hold" nodeType="withEffect">
                                      <p:stCondLst>
                                        <p:cond delay="97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3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108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1250" fill="hold"/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whoosh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32" presetClass="emph" presetSubtype="0" fill="hold" nodeType="withEffect">
                                      <p:stCondLst>
                                        <p:cond delay="122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40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1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42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43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44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4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45" presetID="49" presetClass="entr" presetSubtype="0" decel="100000" fill="hold" nodeType="withEffect">
                                      <p:stCondLst>
                                        <p:cond delay="1330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0" dur="10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1" presetID="6" presetClass="emph" presetSubtype="0" repeatCount="indefinite" accel="17333" decel="82667" autoRev="1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Scale>
                                          <p:cBhvr>
                                            <p:cTn id="52" dur="1500" fill="hold"/>
                                            <p:tgtEl>
                                              <p:spTgt spid="6"/>
                                            </p:tgtEl>
                                          </p:cBhvr>
                                          <p:by x="120000" y="120000"/>
                                        </p:animScale>
                                      </p:childTnLst>
                                    </p:cTn>
                                  </p:par>
                                  <p:par>
                                    <p:cTn id="53" presetID="32" presetClass="emph" presetSubtype="0" repeatCount="indefinite" fill="hold" nodeType="withEffect">
                                      <p:stCondLst>
                                        <p:cond delay="1440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54" dur="15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5" dur="300" fill="hold">
                                              <p:stCondLst>
                                                <p:cond delay="3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56" dur="3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57" dur="3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58" dur="300" fill="hold">
                                              <p:stCondLst>
                                                <p:cond delay="120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100000">
                    <p:cTn id="59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3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2050" name="Picture 2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EE9607E4-B917-42C0-B8B5-3437752199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E0AE3C9-4884-40C1-8FE9-FFF49C74B0DB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606005" y="760248"/>
            <a:ext cx="3825825" cy="4051801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3D4C7E-9EEF-4361-9507-3FAEA006AC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2412" y="4248362"/>
            <a:ext cx="2729667" cy="2183733"/>
          </a:xfrm>
          <a:prstGeom prst="rect">
            <a:avLst/>
          </a:prstGeom>
        </p:spPr>
      </p:pic>
      <p:pic>
        <p:nvPicPr>
          <p:cNvPr id="9" name="Picture 8" descr="Combo TripU 3N2Ä Novotel PhÃº Quá»c">
            <a:extLst>
              <a:ext uri="{FF2B5EF4-FFF2-40B4-BE49-F238E27FC236}">
                <a16:creationId xmlns:a16="http://schemas.microsoft.com/office/drawing/2014/main" id="{2A35E6CA-042A-4577-912D-B531A0CB8ED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558" y="3960540"/>
            <a:ext cx="3321304" cy="2657043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MÃ¡y Äiá»n giáº£i 03">
            <a:extLst>
              <a:ext uri="{FF2B5EF4-FFF2-40B4-BE49-F238E27FC236}">
                <a16:creationId xmlns:a16="http://schemas.microsoft.com/office/drawing/2014/main" id="{B607168C-5BE7-41A4-97C7-B019A88DC0F4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3262" y="4646135"/>
            <a:ext cx="2158301" cy="2082424"/>
          </a:xfrm>
          <a:prstGeom prst="rect">
            <a:avLst/>
          </a:prstGeom>
          <a:noFill/>
          <a:effectLst>
            <a:glow rad="101600">
              <a:schemeClr val="bg1">
                <a:alpha val="6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526940" y="2027598"/>
            <a:ext cx="6416790" cy="5164898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6745C25-495F-441D-9B6B-85071DBFEE70}"/>
              </a:ext>
            </a:extLst>
          </p:cNvPr>
          <p:cNvSpPr/>
          <p:nvPr/>
        </p:nvSpPr>
        <p:spPr>
          <a:xfrm>
            <a:off x="592146" y="713327"/>
            <a:ext cx="10848652" cy="1334548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7EA6EF9-D33E-4741-8FE9-E1DB85DBF257}"/>
              </a:ext>
            </a:extLst>
          </p:cNvPr>
          <p:cNvSpPr txBox="1"/>
          <p:nvPr/>
        </p:nvSpPr>
        <p:spPr>
          <a:xfrm>
            <a:off x="336709" y="959939"/>
            <a:ext cx="110647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TRANG TRÍ CÂY THÔNG NOEL</a:t>
            </a:r>
          </a:p>
        </p:txBody>
      </p:sp>
    </p:spTree>
    <p:extLst>
      <p:ext uri="{BB962C8B-B14F-4D97-AF65-F5344CB8AC3E}">
        <p14:creationId xmlns:p14="http://schemas.microsoft.com/office/powerpoint/2010/main" val="2574330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AME ĐƯỢC CHIA SẺ MIỄN PHÍ BỚI NK POWERSKILLS">
            <a:extLst>
              <a:ext uri="{FF2B5EF4-FFF2-40B4-BE49-F238E27FC236}">
                <a16:creationId xmlns:a16="http://schemas.microsoft.com/office/drawing/2014/main" id="{30E762DD-4657-490C-80E9-45EDE9F2663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187" t="11506" r="187" b="4120"/>
          <a:stretch/>
        </p:blipFill>
        <p:spPr>
          <a:xfrm>
            <a:off x="-38101" y="-14224"/>
            <a:ext cx="12217287" cy="6872224"/>
          </a:xfrm>
          <a:prstGeom prst="rect">
            <a:avLst/>
          </a:prstGeom>
        </p:spPr>
      </p:pic>
      <p:pic>
        <p:nvPicPr>
          <p:cNvPr id="42" name="GAME ĐƯỢC CHIA SẺ MIỄN PHÍ BỚI NK POWERSKILLS" descr="Wood Log Cartoon Wooden Pile, Cartoon Illustration, Creative Cartoon,  Illustration PNG and Vector with Transparent Background for Free Download">
            <a:extLst>
              <a:ext uri="{FF2B5EF4-FFF2-40B4-BE49-F238E27FC236}">
                <a16:creationId xmlns:a16="http://schemas.microsoft.com/office/drawing/2014/main" id="{91F3C27D-FC4E-4D8F-B5CB-5B19AAB89B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731" y="4310440"/>
            <a:ext cx="1222936" cy="1787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AME ĐƯỢC CHIA SẺ MIỄN PHÍ BỚI NK POWERSKILLS">
            <a:extLst>
              <a:ext uri="{FF2B5EF4-FFF2-40B4-BE49-F238E27FC236}">
                <a16:creationId xmlns:a16="http://schemas.microsoft.com/office/drawing/2014/main" id="{25C12F69-7F7D-498D-B0D5-9BD1975B002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EFE4B0"/>
              </a:clrFrom>
              <a:clrTo>
                <a:srgbClr val="EFE4B0">
                  <a:alpha val="0"/>
                </a:srgbClr>
              </a:clrTo>
            </a:clrChange>
          </a:blip>
          <a:srcRect b="22346"/>
          <a:stretch/>
        </p:blipFill>
        <p:spPr>
          <a:xfrm>
            <a:off x="5455398" y="496093"/>
            <a:ext cx="4572071" cy="4766537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1FE57979-DFEB-4C18-B0A4-C6441FA0ED46}"/>
              </a:ext>
            </a:extLst>
          </p:cNvPr>
          <p:cNvGrpSpPr/>
          <p:nvPr/>
        </p:nvGrpSpPr>
        <p:grpSpPr>
          <a:xfrm>
            <a:off x="4317958" y="-2107769"/>
            <a:ext cx="6301711" cy="6889975"/>
            <a:chOff x="4360343" y="-2060868"/>
            <a:chExt cx="6301711" cy="6889975"/>
          </a:xfrm>
        </p:grpSpPr>
        <p:sp>
          <p:nvSpPr>
            <p:cNvPr id="34" name="Rounded Rectangle 14">
              <a:hlinkClick r:id="rId7"/>
              <a:extLst>
                <a:ext uri="{FF2B5EF4-FFF2-40B4-BE49-F238E27FC236}">
                  <a16:creationId xmlns:a16="http://schemas.microsoft.com/office/drawing/2014/main" id="{85A8952D-BFCA-405A-BE91-DFACE38AB039}"/>
                </a:ext>
              </a:extLst>
            </p:cNvPr>
            <p:cNvSpPr/>
            <p:nvPr/>
          </p:nvSpPr>
          <p:spPr>
            <a:xfrm>
              <a:off x="4360343" y="-2060868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16F188E7-4BFF-4A73-9E77-D30648ADEBC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5626318" y="777306"/>
              <a:ext cx="3825825" cy="4051801"/>
            </a:xfrm>
            <a:prstGeom prst="rect">
              <a:avLst/>
            </a:prstGeom>
            <a:effectLst>
              <a:glow rad="63500">
                <a:schemeClr val="accent2">
                  <a:satMod val="175000"/>
                  <a:alpha val="40000"/>
                </a:schemeClr>
              </a:glow>
            </a:effectLst>
          </p:spPr>
        </p:pic>
      </p:grpSp>
      <p:pic>
        <p:nvPicPr>
          <p:cNvPr id="11" name="GAME ĐƯỢC CHIA SẺ MIỄN PHÍ BỚI NK POWERSKILLS">
            <a:extLst>
              <a:ext uri="{FF2B5EF4-FFF2-40B4-BE49-F238E27FC236}">
                <a16:creationId xmlns:a16="http://schemas.microsoft.com/office/drawing/2014/main" id="{68025A2B-DB88-45DE-A7F1-E5689B1DF4D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l="4927" t="12877" r="7746" b="8818"/>
          <a:stretch/>
        </p:blipFill>
        <p:spPr>
          <a:xfrm>
            <a:off x="5606005" y="830589"/>
            <a:ext cx="4137241" cy="4432041"/>
          </a:xfrm>
          <a:prstGeom prst="rect">
            <a:avLst/>
          </a:prstGeom>
        </p:spPr>
      </p:pic>
      <p:pic>
        <p:nvPicPr>
          <p:cNvPr id="13" name="GAME ĐƯỢC CHIA SẺ MIỄN PHÍ BỚI NK POWERSKILLS">
            <a:extLst>
              <a:ext uri="{FF2B5EF4-FFF2-40B4-BE49-F238E27FC236}">
                <a16:creationId xmlns:a16="http://schemas.microsoft.com/office/drawing/2014/main" id="{CC13734B-6F97-4FF8-90D6-E8C5199D6A22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clrChange>
              <a:clrFrom>
                <a:srgbClr val="B6FF0A"/>
              </a:clrFrom>
              <a:clrTo>
                <a:srgbClr val="B6FF0A">
                  <a:alpha val="0"/>
                </a:srgbClr>
              </a:clrTo>
            </a:clrChange>
          </a:blip>
          <a:srcRect r="5193" b="5031"/>
          <a:stretch/>
        </p:blipFill>
        <p:spPr>
          <a:xfrm>
            <a:off x="5061211" y="167986"/>
            <a:ext cx="4370619" cy="5230451"/>
          </a:xfrm>
          <a:prstGeom prst="rect">
            <a:avLst/>
          </a:prstGeom>
        </p:spPr>
      </p:pic>
      <p:pic>
        <p:nvPicPr>
          <p:cNvPr id="14" name="GAME ĐƯỢC CHIA SẺ MIỄN PHÍ BỚI NK POWERSKILLS">
            <a:extLst>
              <a:ext uri="{FF2B5EF4-FFF2-40B4-BE49-F238E27FC236}">
                <a16:creationId xmlns:a16="http://schemas.microsoft.com/office/drawing/2014/main" id="{5264B1C8-6F32-477A-A108-9B4F940578A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004555" y="42050"/>
            <a:ext cx="1154842" cy="1242582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7" name="GAME ĐƯỢC CHIA SẺ MIỄN PHÍ BỚI NK POWERSKILLS">
            <a:extLst>
              <a:ext uri="{FF2B5EF4-FFF2-40B4-BE49-F238E27FC236}">
                <a16:creationId xmlns:a16="http://schemas.microsoft.com/office/drawing/2014/main" id="{4C7D463D-4644-4FA4-BC31-EB119F05AF8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clrChange>
              <a:clrFrom>
                <a:srgbClr val="6DFFFF"/>
              </a:clrFrom>
              <a:clrTo>
                <a:srgbClr val="6DFFFF">
                  <a:alpha val="0"/>
                </a:srgbClr>
              </a:clrTo>
            </a:clrChange>
          </a:blip>
          <a:srcRect r="4695"/>
          <a:stretch/>
        </p:blipFill>
        <p:spPr>
          <a:xfrm>
            <a:off x="-284825" y="1748125"/>
            <a:ext cx="6416790" cy="5164898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6C60DB00-E242-4C54-8AF6-D623D5109ABF}"/>
              </a:ext>
            </a:extLst>
          </p:cNvPr>
          <p:cNvGrpSpPr/>
          <p:nvPr/>
        </p:nvGrpSpPr>
        <p:grpSpPr>
          <a:xfrm>
            <a:off x="4572755" y="4356557"/>
            <a:ext cx="6301711" cy="3706119"/>
            <a:chOff x="556127" y="5632749"/>
            <a:chExt cx="6301711" cy="3706119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E9D2E7B6-9184-47A2-963B-29F059F5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26465" y="6211527"/>
              <a:ext cx="1838374" cy="1470699"/>
            </a:xfrm>
            <a:prstGeom prst="rect">
              <a:avLst/>
            </a:prstGeom>
          </p:spPr>
        </p:pic>
        <p:pic>
          <p:nvPicPr>
            <p:cNvPr id="38" name="Picture 37" descr="Combo TripU 3N2Ä Novotel PhÃº Quá»c">
              <a:extLst>
                <a:ext uri="{FF2B5EF4-FFF2-40B4-BE49-F238E27FC236}">
                  <a16:creationId xmlns:a16="http://schemas.microsoft.com/office/drawing/2014/main" id="{D391E72F-30FB-4A8D-9EFD-F152DEE5FB92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18457" y="5632749"/>
              <a:ext cx="2236830" cy="1789464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9" name="Picture 6" descr="MÃ¡y Äiá»n giáº£i 03">
              <a:extLst>
                <a:ext uri="{FF2B5EF4-FFF2-40B4-BE49-F238E27FC236}">
                  <a16:creationId xmlns:a16="http://schemas.microsoft.com/office/drawing/2014/main" id="{4A48505D-74A4-4CD6-8418-3CC2BC09B28E}"/>
                </a:ext>
              </a:extLst>
            </p:cNvPr>
            <p:cNvPicPr>
              <a:picLocks noChangeAspect="1" noChangeArrowheads="1" noCrop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90640" y="6245641"/>
              <a:ext cx="1453571" cy="1402469"/>
            </a:xfrm>
            <a:prstGeom prst="rect">
              <a:avLst/>
            </a:prstGeom>
            <a:noFill/>
            <a:effectLst>
              <a:glow rad="101600">
                <a:schemeClr val="bg1">
                  <a:alpha val="60000"/>
                </a:schemeClr>
              </a:glo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0" name="Rounded Rectangle 14">
              <a:hlinkClick r:id="rId7"/>
              <a:extLst>
                <a:ext uri="{FF2B5EF4-FFF2-40B4-BE49-F238E27FC236}">
                  <a16:creationId xmlns:a16="http://schemas.microsoft.com/office/drawing/2014/main" id="{1EEA854E-1AA2-47F7-99EA-597DF5CA4BD6}"/>
                </a:ext>
              </a:extLst>
            </p:cNvPr>
            <p:cNvSpPr/>
            <p:nvPr/>
          </p:nvSpPr>
          <p:spPr>
            <a:xfrm>
              <a:off x="556127" y="8447424"/>
              <a:ext cx="6301711" cy="891444"/>
            </a:xfrm>
            <a:prstGeom prst="roundRect">
              <a:avLst/>
            </a:prstGeom>
            <a:blipFill>
              <a:blip r:embed="rId8"/>
              <a:stretch>
                <a:fillRect/>
              </a:stretch>
            </a:blip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" name="GAME ĐƯỢC CHIA SẺ MIỄN PHÍ BỚI NK POWERSKILLS">
            <a:hlinkClick r:id="rId17" action="ppaction://hlinksldjump"/>
            <a:extLst>
              <a:ext uri="{FF2B5EF4-FFF2-40B4-BE49-F238E27FC236}">
                <a16:creationId xmlns:a16="http://schemas.microsoft.com/office/drawing/2014/main" id="{98CEADEE-E752-4D3A-A2A4-1CB84B13E0F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740" y="152071"/>
            <a:ext cx="998574" cy="982911"/>
          </a:xfrm>
          <a:prstGeom prst="rect">
            <a:avLst/>
          </a:prstGeom>
        </p:spPr>
      </p:pic>
      <p:pic>
        <p:nvPicPr>
          <p:cNvPr id="26" name="GAME ĐƯỢC CHIA SẺ MIỄN PHÍ BỚI NK POWERSKILLS">
            <a:hlinkClick r:id="rId19" action="ppaction://hlinksldjump"/>
            <a:extLst>
              <a:ext uri="{FF2B5EF4-FFF2-40B4-BE49-F238E27FC236}">
                <a16:creationId xmlns:a16="http://schemas.microsoft.com/office/drawing/2014/main" id="{CBD8E4B6-A865-4640-A570-1E1F99C1B5F4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331" y="161828"/>
            <a:ext cx="1022465" cy="1010435"/>
          </a:xfrm>
          <a:prstGeom prst="rect">
            <a:avLst/>
          </a:prstGeom>
        </p:spPr>
      </p:pic>
      <p:pic>
        <p:nvPicPr>
          <p:cNvPr id="27" name="GAME ĐƯỢC CHIA SẺ MIỄN PHÍ BỚI NK POWERSKILLS">
            <a:hlinkClick r:id="rId21" action="ppaction://hlinksldjump"/>
            <a:extLst>
              <a:ext uri="{FF2B5EF4-FFF2-40B4-BE49-F238E27FC236}">
                <a16:creationId xmlns:a16="http://schemas.microsoft.com/office/drawing/2014/main" id="{6820257A-2665-4BA4-9C0D-96432CBA615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122" y="153567"/>
            <a:ext cx="1006659" cy="998733"/>
          </a:xfrm>
          <a:prstGeom prst="rect">
            <a:avLst/>
          </a:prstGeom>
        </p:spPr>
      </p:pic>
      <p:pic>
        <p:nvPicPr>
          <p:cNvPr id="28" name="GAME ĐƯỢC CHIA SẺ MIỄN PHÍ BỚI NK POWERSKILLS">
            <a:hlinkClick r:id="rId23" action="ppaction://hlinksldjump"/>
            <a:extLst>
              <a:ext uri="{FF2B5EF4-FFF2-40B4-BE49-F238E27FC236}">
                <a16:creationId xmlns:a16="http://schemas.microsoft.com/office/drawing/2014/main" id="{CB31683C-7D4D-4660-B50A-5F6F4175116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6236" y="150947"/>
            <a:ext cx="986519" cy="971045"/>
          </a:xfrm>
          <a:prstGeom prst="rect">
            <a:avLst/>
          </a:prstGeom>
        </p:spPr>
      </p:pic>
      <p:pic>
        <p:nvPicPr>
          <p:cNvPr id="29" name="GAME ĐƯỢC CHIA SẺ MIỄN PHÍ BỚI NK POWERSKILLS">
            <a:hlinkClick r:id="rId25" action="ppaction://hlinksldjump"/>
            <a:extLst>
              <a:ext uri="{FF2B5EF4-FFF2-40B4-BE49-F238E27FC236}">
                <a16:creationId xmlns:a16="http://schemas.microsoft.com/office/drawing/2014/main" id="{530F952F-4614-4B5B-B6BA-E6C5B9D399C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6558" y="150573"/>
            <a:ext cx="982500" cy="967089"/>
          </a:xfrm>
          <a:prstGeom prst="rect">
            <a:avLst/>
          </a:prstGeom>
        </p:spPr>
      </p:pic>
      <p:pic>
        <p:nvPicPr>
          <p:cNvPr id="32" name="GAME ĐƯỢC CHIA SẺ MIỄN PHÍ BỚI NK POWERSKILLS" descr="Káº¿t quáº£ hÃ¬nh áº£nh cho win text gif">
            <a:hlinkClick r:id="rId7"/>
            <a:extLst>
              <a:ext uri="{FF2B5EF4-FFF2-40B4-BE49-F238E27FC236}">
                <a16:creationId xmlns:a16="http://schemas.microsoft.com/office/drawing/2014/main" id="{D2FC900C-ABDA-40DE-974C-9048B9721D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9744" y="170780"/>
            <a:ext cx="5392567" cy="53925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9904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"/>
                            </p:stCondLst>
                            <p:childTnLst>
                              <p:par>
                                <p:cTn id="9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9" presetID="26" presetClass="emph" presetSubtype="0" repeatCount="2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1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1500"/>
                            </p:stCondLst>
                            <p:childTnLst>
                              <p:par>
                                <p:cTn id="103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497B6A1-B32F-0B27-2975-92CE42A60AD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FD3E1B01-DDA1-819A-3AF0-9137D48E60BF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Rectangle: Rounded Corners 4">
            <a:extLst>
              <a:ext uri="{FF2B5EF4-FFF2-40B4-BE49-F238E27FC236}">
                <a16:creationId xmlns:a16="http://schemas.microsoft.com/office/drawing/2014/main" id="{07013E79-E448-4761-D8D7-4FE74A5ADDC1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onnsiteX0" fmla="*/ 0 w 10586827"/>
              <a:gd name="connsiteY0" fmla="*/ 659996 h 1350818"/>
              <a:gd name="connsiteX1" fmla="*/ 659996 w 10586827"/>
              <a:gd name="connsiteY1" fmla="*/ 0 h 1350818"/>
              <a:gd name="connsiteX2" fmla="*/ 9926831 w 10586827"/>
              <a:gd name="connsiteY2" fmla="*/ 0 h 1350818"/>
              <a:gd name="connsiteX3" fmla="*/ 10586827 w 10586827"/>
              <a:gd name="connsiteY3" fmla="*/ 659996 h 1350818"/>
              <a:gd name="connsiteX4" fmla="*/ 10586827 w 10586827"/>
              <a:gd name="connsiteY4" fmla="*/ 690822 h 1350818"/>
              <a:gd name="connsiteX5" fmla="*/ 9926831 w 10586827"/>
              <a:gd name="connsiteY5" fmla="*/ 1350818 h 1350818"/>
              <a:gd name="connsiteX6" fmla="*/ 659996 w 10586827"/>
              <a:gd name="connsiteY6" fmla="*/ 1350818 h 1350818"/>
              <a:gd name="connsiteX7" fmla="*/ 0 w 10586827"/>
              <a:gd name="connsiteY7" fmla="*/ 690822 h 1350818"/>
              <a:gd name="connsiteX8" fmla="*/ 0 w 10586827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 Tính 89 x 36 + 64 x 89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C74CD845-DA00-DD74-933A-F94B337FBF38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18" name="Picture 1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370ED8C9-5F42-735E-889F-CD4F3EA3A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1588C823-E2A0-0708-9F0D-EC75614C73C1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8 900</a:t>
              </a:r>
            </a:p>
          </p:txBody>
        </p:sp>
      </p:grpSp>
      <p:pic>
        <p:nvPicPr>
          <p:cNvPr id="21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5A57A6E7-3988-0484-56A8-9AB92A2138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9807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6F62D15-8671-7C80-2955-00E4DED0AB8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2F75A0-A493-82EF-AD9B-D13F1BBDEBFB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1F304263-6034-F799-E2C5-77AB3FDBB862}"/>
              </a:ext>
            </a:extLst>
          </p:cNvPr>
          <p:cNvSpPr/>
          <p:nvPr/>
        </p:nvSpPr>
        <p:spPr>
          <a:xfrm>
            <a:off x="205220" y="405246"/>
            <a:ext cx="10586827" cy="1350818"/>
          </a:xfrm>
          <a:custGeom>
            <a:avLst/>
            <a:gdLst>
              <a:gd name="connsiteX0" fmla="*/ 0 w 10586827"/>
              <a:gd name="connsiteY0" fmla="*/ 659996 h 1350818"/>
              <a:gd name="connsiteX1" fmla="*/ 659996 w 10586827"/>
              <a:gd name="connsiteY1" fmla="*/ 0 h 1350818"/>
              <a:gd name="connsiteX2" fmla="*/ 9926831 w 10586827"/>
              <a:gd name="connsiteY2" fmla="*/ 0 h 1350818"/>
              <a:gd name="connsiteX3" fmla="*/ 10586827 w 10586827"/>
              <a:gd name="connsiteY3" fmla="*/ 659996 h 1350818"/>
              <a:gd name="connsiteX4" fmla="*/ 10586827 w 10586827"/>
              <a:gd name="connsiteY4" fmla="*/ 690822 h 1350818"/>
              <a:gd name="connsiteX5" fmla="*/ 9926831 w 10586827"/>
              <a:gd name="connsiteY5" fmla="*/ 1350818 h 1350818"/>
              <a:gd name="connsiteX6" fmla="*/ 659996 w 10586827"/>
              <a:gd name="connsiteY6" fmla="*/ 1350818 h 1350818"/>
              <a:gd name="connsiteX7" fmla="*/ 0 w 10586827"/>
              <a:gd name="connsiteY7" fmla="*/ 690822 h 1350818"/>
              <a:gd name="connsiteX8" fmla="*/ 0 w 10586827"/>
              <a:gd name="connsiteY8" fmla="*/ 659996 h 13508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350818" fill="none" extrusionOk="0">
                <a:moveTo>
                  <a:pt x="0" y="659996"/>
                </a:moveTo>
                <a:cubicBezTo>
                  <a:pt x="1052" y="323963"/>
                  <a:pt x="327642" y="53960"/>
                  <a:pt x="659996" y="0"/>
                </a:cubicBezTo>
                <a:cubicBezTo>
                  <a:pt x="1991436" y="72427"/>
                  <a:pt x="7930837" y="61419"/>
                  <a:pt x="9926831" y="0"/>
                </a:cubicBezTo>
                <a:cubicBezTo>
                  <a:pt x="10284525" y="-46892"/>
                  <a:pt x="10544011" y="282539"/>
                  <a:pt x="10586827" y="659996"/>
                </a:cubicBezTo>
                <a:cubicBezTo>
                  <a:pt x="10585734" y="664902"/>
                  <a:pt x="10585408" y="680671"/>
                  <a:pt x="10586827" y="690822"/>
                </a:cubicBezTo>
                <a:cubicBezTo>
                  <a:pt x="10594549" y="1016138"/>
                  <a:pt x="10286477" y="1345370"/>
                  <a:pt x="9926831" y="1350818"/>
                </a:cubicBezTo>
                <a:cubicBezTo>
                  <a:pt x="7450863" y="1380645"/>
                  <a:pt x="3497422" y="1271512"/>
                  <a:pt x="659996" y="1350818"/>
                </a:cubicBezTo>
                <a:cubicBezTo>
                  <a:pt x="339691" y="1345821"/>
                  <a:pt x="-24461" y="1060165"/>
                  <a:pt x="0" y="690822"/>
                </a:cubicBezTo>
                <a:cubicBezTo>
                  <a:pt x="-1336" y="681948"/>
                  <a:pt x="-1755" y="664504"/>
                  <a:pt x="0" y="659996"/>
                </a:cubicBezTo>
                <a:close/>
              </a:path>
              <a:path w="10586827" h="1350818" stroke="0" extrusionOk="0">
                <a:moveTo>
                  <a:pt x="0" y="659996"/>
                </a:moveTo>
                <a:cubicBezTo>
                  <a:pt x="4485" y="296713"/>
                  <a:pt x="326485" y="64577"/>
                  <a:pt x="659996" y="0"/>
                </a:cubicBezTo>
                <a:cubicBezTo>
                  <a:pt x="3957780" y="123000"/>
                  <a:pt x="8288448" y="-96860"/>
                  <a:pt x="9926831" y="0"/>
                </a:cubicBezTo>
                <a:cubicBezTo>
                  <a:pt x="10272959" y="-14007"/>
                  <a:pt x="10616198" y="236277"/>
                  <a:pt x="10586827" y="659996"/>
                </a:cubicBezTo>
                <a:cubicBezTo>
                  <a:pt x="10586692" y="674352"/>
                  <a:pt x="10584789" y="684669"/>
                  <a:pt x="10586827" y="690822"/>
                </a:cubicBezTo>
                <a:cubicBezTo>
                  <a:pt x="10571859" y="1060751"/>
                  <a:pt x="10235238" y="1341637"/>
                  <a:pt x="9926831" y="1350818"/>
                </a:cubicBezTo>
                <a:cubicBezTo>
                  <a:pt x="8030641" y="1190111"/>
                  <a:pt x="2698125" y="1390485"/>
                  <a:pt x="659996" y="1350818"/>
                </a:cubicBezTo>
                <a:cubicBezTo>
                  <a:pt x="281297" y="1347951"/>
                  <a:pt x="-20010" y="1046263"/>
                  <a:pt x="0" y="690822"/>
                </a:cubicBezTo>
                <a:cubicBezTo>
                  <a:pt x="-2613" y="681520"/>
                  <a:pt x="-2689" y="665810"/>
                  <a:pt x="0" y="659996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Điền dấu vào chỗ chấm</a:t>
            </a:r>
          </a:p>
          <a:p>
            <a:pPr lvl="0" algn="ctr"/>
            <a:r>
              <a:rPr lang="pt-BR" sz="4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(6 - 2) x 79 ... 6 x 79 - 2 x 79</a:t>
            </a:r>
            <a:endParaRPr kumimoji="0" lang="en-US" sz="9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648798D-64B7-194A-EF23-0D9A539012D1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7A7D7EA7-F046-1F36-AB25-51EC9D59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2B1B4AF-F73E-B8D8-7E2A-A67C7B51798C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=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E2709EB-6D73-FCC5-9871-0A9747FC2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9347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lớp chúng mình">
            <a:hlinkClick r:id="" action="ppaction://media"/>
            <a:extLst>
              <a:ext uri="{FF2B5EF4-FFF2-40B4-BE49-F238E27FC236}">
                <a16:creationId xmlns:a16="http://schemas.microsoft.com/office/drawing/2014/main" id="{D2728990-BEF6-1E3C-ACA4-A3FE5C19ED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96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9ED2DF3-1D6A-0012-0967-67492A2015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C205DF7B-6F45-6936-A09D-A804B3F49075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64443F85-E68E-B1BD-0511-DF878A0E36F9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onnsiteX0" fmla="*/ 0 w 10586827"/>
              <a:gd name="connsiteY0" fmla="*/ 909117 h 1860696"/>
              <a:gd name="connsiteX1" fmla="*/ 909117 w 10586827"/>
              <a:gd name="connsiteY1" fmla="*/ 0 h 1860696"/>
              <a:gd name="connsiteX2" fmla="*/ 9677710 w 10586827"/>
              <a:gd name="connsiteY2" fmla="*/ 0 h 1860696"/>
              <a:gd name="connsiteX3" fmla="*/ 10586827 w 10586827"/>
              <a:gd name="connsiteY3" fmla="*/ 909117 h 1860696"/>
              <a:gd name="connsiteX4" fmla="*/ 10586827 w 10586827"/>
              <a:gd name="connsiteY4" fmla="*/ 951579 h 1860696"/>
              <a:gd name="connsiteX5" fmla="*/ 9677710 w 10586827"/>
              <a:gd name="connsiteY5" fmla="*/ 1860696 h 1860696"/>
              <a:gd name="connsiteX6" fmla="*/ 909117 w 10586827"/>
              <a:gd name="connsiteY6" fmla="*/ 1860696 h 1860696"/>
              <a:gd name="connsiteX7" fmla="*/ 0 w 10586827"/>
              <a:gd name="connsiteY7" fmla="*/ 951579 h 1860696"/>
              <a:gd name="connsiteX8" fmla="*/ 0 w 10586827"/>
              <a:gd name="connsiteY8" fmla="*/ 909117 h 18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 cửa hàng có 8 tấm vải hoa. 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vi-VN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ỗi tấm dài 85 m. Cửa hàng đã bán được 3 tấm vải hoa như vậy, Hỏi cửa hàng còn lại bao nhiêu mét vải hoa?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9CCB1B5F-3062-C72B-AADB-9F7ADCB5478D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93B6ADE6-9B8A-E586-AD8E-F36422DBD93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D8BAB24-BA11-88B2-6E9A-062B8911F0BF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425 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D1D34151-DAB9-BDF8-24A8-CA76071815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60970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7867DEC-F1BC-9D15-FBDA-CEF2B7167D7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979562FB-F300-BA2A-17D4-94E410658219}"/>
              </a:ext>
            </a:extLst>
          </p:cNvPr>
          <p:cNvSpPr/>
          <p:nvPr/>
        </p:nvSpPr>
        <p:spPr>
          <a:xfrm>
            <a:off x="103909" y="176645"/>
            <a:ext cx="11939155" cy="6487388"/>
          </a:xfrm>
          <a:prstGeom prst="round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Rectangle: Rounded Corners 4">
            <a:extLst>
              <a:ext uri="{FF2B5EF4-FFF2-40B4-BE49-F238E27FC236}">
                <a16:creationId xmlns:a16="http://schemas.microsoft.com/office/drawing/2014/main" id="{37F9C215-369C-D215-E491-DE3C7ECB7333}"/>
              </a:ext>
            </a:extLst>
          </p:cNvPr>
          <p:cNvSpPr/>
          <p:nvPr/>
        </p:nvSpPr>
        <p:spPr>
          <a:xfrm>
            <a:off x="205220" y="297713"/>
            <a:ext cx="10586827" cy="1860696"/>
          </a:xfrm>
          <a:custGeom>
            <a:avLst/>
            <a:gdLst>
              <a:gd name="connsiteX0" fmla="*/ 0 w 10586827"/>
              <a:gd name="connsiteY0" fmla="*/ 909117 h 1860696"/>
              <a:gd name="connsiteX1" fmla="*/ 909117 w 10586827"/>
              <a:gd name="connsiteY1" fmla="*/ 0 h 1860696"/>
              <a:gd name="connsiteX2" fmla="*/ 9677710 w 10586827"/>
              <a:gd name="connsiteY2" fmla="*/ 0 h 1860696"/>
              <a:gd name="connsiteX3" fmla="*/ 10586827 w 10586827"/>
              <a:gd name="connsiteY3" fmla="*/ 909117 h 1860696"/>
              <a:gd name="connsiteX4" fmla="*/ 10586827 w 10586827"/>
              <a:gd name="connsiteY4" fmla="*/ 951579 h 1860696"/>
              <a:gd name="connsiteX5" fmla="*/ 9677710 w 10586827"/>
              <a:gd name="connsiteY5" fmla="*/ 1860696 h 1860696"/>
              <a:gd name="connsiteX6" fmla="*/ 909117 w 10586827"/>
              <a:gd name="connsiteY6" fmla="*/ 1860696 h 1860696"/>
              <a:gd name="connsiteX7" fmla="*/ 0 w 10586827"/>
              <a:gd name="connsiteY7" fmla="*/ 951579 h 1860696"/>
              <a:gd name="connsiteX8" fmla="*/ 0 w 10586827"/>
              <a:gd name="connsiteY8" fmla="*/ 909117 h 186069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86827" h="1860696" fill="none" extrusionOk="0">
                <a:moveTo>
                  <a:pt x="0" y="909117"/>
                </a:moveTo>
                <a:cubicBezTo>
                  <a:pt x="3017" y="488701"/>
                  <a:pt x="441891" y="58514"/>
                  <a:pt x="909117" y="0"/>
                </a:cubicBezTo>
                <a:cubicBezTo>
                  <a:pt x="3865938" y="72427"/>
                  <a:pt x="8453460" y="61419"/>
                  <a:pt x="9677710" y="0"/>
                </a:cubicBezTo>
                <a:cubicBezTo>
                  <a:pt x="10172718" y="-48761"/>
                  <a:pt x="10553422" y="396922"/>
                  <a:pt x="10586827" y="909117"/>
                </a:cubicBezTo>
                <a:cubicBezTo>
                  <a:pt x="10585566" y="920736"/>
                  <a:pt x="10586125" y="936625"/>
                  <a:pt x="10586827" y="951579"/>
                </a:cubicBezTo>
                <a:cubicBezTo>
                  <a:pt x="10590806" y="1433474"/>
                  <a:pt x="10114215" y="1787172"/>
                  <a:pt x="9677710" y="1860696"/>
                </a:cubicBezTo>
                <a:cubicBezTo>
                  <a:pt x="6523154" y="1890523"/>
                  <a:pt x="4053041" y="1781390"/>
                  <a:pt x="909117" y="1860696"/>
                </a:cubicBezTo>
                <a:cubicBezTo>
                  <a:pt x="428111" y="1858312"/>
                  <a:pt x="-68846" y="1467284"/>
                  <a:pt x="0" y="951579"/>
                </a:cubicBezTo>
                <a:cubicBezTo>
                  <a:pt x="-1535" y="939193"/>
                  <a:pt x="-542" y="916844"/>
                  <a:pt x="0" y="909117"/>
                </a:cubicBezTo>
                <a:close/>
              </a:path>
              <a:path w="10586827" h="1860696" stroke="0" extrusionOk="0">
                <a:moveTo>
                  <a:pt x="0" y="909117"/>
                </a:moveTo>
                <a:cubicBezTo>
                  <a:pt x="35923" y="416818"/>
                  <a:pt x="445229" y="79595"/>
                  <a:pt x="909117" y="0"/>
                </a:cubicBezTo>
                <a:cubicBezTo>
                  <a:pt x="2443309" y="123000"/>
                  <a:pt x="5348685" y="-96860"/>
                  <a:pt x="9677710" y="0"/>
                </a:cubicBezTo>
                <a:cubicBezTo>
                  <a:pt x="10170401" y="-7165"/>
                  <a:pt x="10609525" y="361266"/>
                  <a:pt x="10586827" y="909117"/>
                </a:cubicBezTo>
                <a:cubicBezTo>
                  <a:pt x="10589350" y="922922"/>
                  <a:pt x="10586953" y="944235"/>
                  <a:pt x="10586827" y="951579"/>
                </a:cubicBezTo>
                <a:cubicBezTo>
                  <a:pt x="10559558" y="1463549"/>
                  <a:pt x="10081211" y="1844561"/>
                  <a:pt x="9677710" y="1860696"/>
                </a:cubicBezTo>
                <a:cubicBezTo>
                  <a:pt x="8225300" y="1699989"/>
                  <a:pt x="2618220" y="1900363"/>
                  <a:pt x="909117" y="1860696"/>
                </a:cubicBezTo>
                <a:cubicBezTo>
                  <a:pt x="331521" y="1845446"/>
                  <a:pt x="-67056" y="1423292"/>
                  <a:pt x="0" y="951579"/>
                </a:cubicBezTo>
                <a:cubicBezTo>
                  <a:pt x="-2757" y="938607"/>
                  <a:pt x="-530" y="918854"/>
                  <a:pt x="0" y="909117"/>
                </a:cubicBezTo>
                <a:close/>
              </a:path>
            </a:pathLst>
          </a:custGeom>
          <a:solidFill>
            <a:srgbClr val="FFFFCC"/>
          </a:solidFill>
          <a:ln w="38100">
            <a:solidFill>
              <a:srgbClr val="002060"/>
            </a:solidFill>
            <a:prstDash val="dashDot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48859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Lớp 4A có 36 học sinh chia thành các nhóm, mỗi nhóm 4 học sinh. Lớp 4B có 32 học sinh, cũng chia thành các nhóm, mỗi nhóm 4 học sinh. Hỏi có tất cả bao nhiêu nhóm?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E29D1CC-6D70-55FA-CD1A-A9021780CC40}"/>
              </a:ext>
            </a:extLst>
          </p:cNvPr>
          <p:cNvGrpSpPr/>
          <p:nvPr/>
        </p:nvGrpSpPr>
        <p:grpSpPr>
          <a:xfrm>
            <a:off x="4761137" y="2800358"/>
            <a:ext cx="5392881" cy="5392881"/>
            <a:chOff x="3649805" y="2369127"/>
            <a:chExt cx="5392881" cy="5392881"/>
          </a:xfrm>
        </p:grpSpPr>
        <p:pic>
          <p:nvPicPr>
            <p:cNvPr id="8" name="Picture 7" descr="A picture containing icon&#10;&#10;Description automatically generated">
              <a:extLst>
                <a:ext uri="{FF2B5EF4-FFF2-40B4-BE49-F238E27FC236}">
                  <a16:creationId xmlns:a16="http://schemas.microsoft.com/office/drawing/2014/main" id="{1992B332-1BE8-E7FE-FB10-79B9978E6EC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49805" y="2369127"/>
              <a:ext cx="5392881" cy="539288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BF73ADAB-DBE2-3541-5ECD-023C9D011C8D}"/>
                </a:ext>
              </a:extLst>
            </p:cNvPr>
            <p:cNvSpPr txBox="1"/>
            <p:nvPr/>
          </p:nvSpPr>
          <p:spPr>
            <a:xfrm>
              <a:off x="5161683" y="4544288"/>
              <a:ext cx="29328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800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17 </a:t>
              </a:r>
              <a:r>
                <a:rPr lang="en-US" sz="4800" b="1" dirty="0" err="1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endPara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0" name="Picture 2" descr="Piaget Meets Santa Claus and Discussion Questions Current">
            <a:hlinkClick r:id="rId5" action="ppaction://hlinksldjump"/>
            <a:extLst>
              <a:ext uri="{FF2B5EF4-FFF2-40B4-BE49-F238E27FC236}">
                <a16:creationId xmlns:a16="http://schemas.microsoft.com/office/drawing/2014/main" id="{6F046375-29B0-BC3D-5E9A-C3FAB672F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448" y="2733675"/>
            <a:ext cx="2462752" cy="3924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94016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313FFC0-88D3-D6F2-8081-26D415EA6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9093" y="2867672"/>
            <a:ext cx="5596613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0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548" y="4114800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7" y="0"/>
                </a:lnTo>
                <a:lnTo>
                  <a:pt x="45326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reeform 3"/>
          <p:cNvSpPr/>
          <p:nvPr/>
        </p:nvSpPr>
        <p:spPr>
          <a:xfrm rot="-10800000">
            <a:off x="9170249" y="-27223"/>
            <a:ext cx="3021751" cy="2743200"/>
          </a:xfrm>
          <a:custGeom>
            <a:avLst/>
            <a:gdLst/>
            <a:ahLst/>
            <a:cxnLst/>
            <a:rect l="l" t="t" r="r" b="b"/>
            <a:pathLst>
              <a:path w="4532627" h="4114800">
                <a:moveTo>
                  <a:pt x="0" y="0"/>
                </a:moveTo>
                <a:lnTo>
                  <a:pt x="4532626" y="0"/>
                </a:lnTo>
                <a:lnTo>
                  <a:pt x="4532626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reeform 6"/>
          <p:cNvSpPr/>
          <p:nvPr/>
        </p:nvSpPr>
        <p:spPr>
          <a:xfrm rot="3205386">
            <a:off x="106662" y="4857237"/>
            <a:ext cx="1853725" cy="1577983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8" y="0"/>
                </a:lnTo>
                <a:lnTo>
                  <a:pt x="2780588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 rot="-7399562">
            <a:off x="10607459" y="50637"/>
            <a:ext cx="1497875" cy="1353911"/>
          </a:xfrm>
          <a:custGeom>
            <a:avLst/>
            <a:gdLst/>
            <a:ahLst/>
            <a:cxnLst/>
            <a:rect l="l" t="t" r="r" b="b"/>
            <a:pathLst>
              <a:path w="2780588" h="2366975">
                <a:moveTo>
                  <a:pt x="0" y="0"/>
                </a:moveTo>
                <a:lnTo>
                  <a:pt x="2780587" y="0"/>
                </a:lnTo>
                <a:lnTo>
                  <a:pt x="2780587" y="2366975"/>
                </a:lnTo>
                <a:lnTo>
                  <a:pt x="0" y="2366975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-355600" y="-420599"/>
            <a:ext cx="4079919" cy="2743200"/>
          </a:xfrm>
          <a:custGeom>
            <a:avLst/>
            <a:gdLst/>
            <a:ahLst/>
            <a:cxnLst/>
            <a:rect l="l" t="t" r="r" b="b"/>
            <a:pathLst>
              <a:path w="6119879" h="4114800">
                <a:moveTo>
                  <a:pt x="0" y="0"/>
                </a:moveTo>
                <a:lnTo>
                  <a:pt x="6119879" y="0"/>
                </a:lnTo>
                <a:lnTo>
                  <a:pt x="611987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1" name="Freeform 16"/>
          <p:cNvSpPr/>
          <p:nvPr/>
        </p:nvSpPr>
        <p:spPr>
          <a:xfrm rot="21210877">
            <a:off x="9964552" y="4898231"/>
            <a:ext cx="2783690" cy="2743200"/>
          </a:xfrm>
          <a:custGeom>
            <a:avLst/>
            <a:gdLst/>
            <a:ahLst/>
            <a:cxnLst/>
            <a:rect l="l" t="t" r="r" b="b"/>
            <a:pathLst>
              <a:path w="4175535" h="4114800">
                <a:moveTo>
                  <a:pt x="0" y="0"/>
                </a:moveTo>
                <a:lnTo>
                  <a:pt x="4175535" y="0"/>
                </a:lnTo>
                <a:lnTo>
                  <a:pt x="41755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893708F-8964-AD0B-F7C6-C3B5C310B1E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38549" y="1910217"/>
            <a:ext cx="10095851" cy="269466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E4422DF-59F2-AC0E-F233-9FE19F85E200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186431" y="405320"/>
            <a:ext cx="5614903" cy="31092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36781-42D7-EB27-0080-35FD51B5D3C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902133" y="4527288"/>
            <a:ext cx="2566638" cy="118272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9F11C7-8317-CADB-EE6A-88582F1678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9282A0F9-EF6F-1649-BB89-FE722CD6E4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0" y="-55605"/>
            <a:ext cx="12245908" cy="6913606"/>
          </a:xfrm>
          <a:prstGeom prst="rect">
            <a:avLst/>
          </a:prstGeom>
        </p:spPr>
      </p:pic>
      <p:pic>
        <p:nvPicPr>
          <p:cNvPr id="4" name="Picture 3" descr="A red and green text&#10;&#10;AI-generated content may be incorrect.">
            <a:extLst>
              <a:ext uri="{FF2B5EF4-FFF2-40B4-BE49-F238E27FC236}">
                <a16:creationId xmlns:a16="http://schemas.microsoft.com/office/drawing/2014/main" id="{30E2B74E-A01E-F8E8-0FA4-ACCCEE9463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2166" y="966982"/>
            <a:ext cx="6395258" cy="5243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0526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496957"/>
            <a:ext cx="11579119" cy="5980043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  <a:gd name="connsiteX0" fmla="*/ 0 w 11307899"/>
                <a:gd name="connsiteY0" fmla="*/ 488753 h 4901263"/>
                <a:gd name="connsiteX1" fmla="*/ 488753 w 11307899"/>
                <a:gd name="connsiteY1" fmla="*/ 0 h 4901263"/>
                <a:gd name="connsiteX2" fmla="*/ 10819144 w 11307899"/>
                <a:gd name="connsiteY2" fmla="*/ 0 h 4901263"/>
                <a:gd name="connsiteX3" fmla="*/ 11307898 w 11307899"/>
                <a:gd name="connsiteY3" fmla="*/ 488753 h 4901263"/>
                <a:gd name="connsiteX4" fmla="*/ 11307898 w 11307899"/>
                <a:gd name="connsiteY4" fmla="*/ 4412508 h 4901263"/>
                <a:gd name="connsiteX5" fmla="*/ 10819144 w 11307899"/>
                <a:gd name="connsiteY5" fmla="*/ 4901263 h 4901263"/>
                <a:gd name="connsiteX6" fmla="*/ 488753 w 11307899"/>
                <a:gd name="connsiteY6" fmla="*/ 4901263 h 4901263"/>
                <a:gd name="connsiteX7" fmla="*/ 0 w 11307899"/>
                <a:gd name="connsiteY7" fmla="*/ 4412508 h 4901263"/>
                <a:gd name="connsiteX8" fmla="*/ 0 w 11307899"/>
                <a:gd name="connsiteY8" fmla="*/ 488753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3"/>
                  </a:moveTo>
                  <a:cubicBezTo>
                    <a:pt x="2843" y="291426"/>
                    <a:pt x="248975" y="45749"/>
                    <a:pt x="488753" y="0"/>
                  </a:cubicBezTo>
                  <a:cubicBezTo>
                    <a:pt x="2765244" y="86165"/>
                    <a:pt x="9498836" y="462745"/>
                    <a:pt x="10819144" y="0"/>
                  </a:cubicBezTo>
                  <a:cubicBezTo>
                    <a:pt x="11081341" y="-47553"/>
                    <a:pt x="11220903" y="193920"/>
                    <a:pt x="11307898" y="488753"/>
                  </a:cubicBezTo>
                  <a:cubicBezTo>
                    <a:pt x="11575207" y="1772825"/>
                    <a:pt x="11050904" y="3695311"/>
                    <a:pt x="11307898" y="4412508"/>
                  </a:cubicBezTo>
                  <a:cubicBezTo>
                    <a:pt x="11319385" y="4629199"/>
                    <a:pt x="11031478" y="4840872"/>
                    <a:pt x="10819144" y="4901263"/>
                  </a:cubicBezTo>
                  <a:cubicBezTo>
                    <a:pt x="10580429" y="5321272"/>
                    <a:pt x="5030723" y="5564745"/>
                    <a:pt x="488753" y="4901263"/>
                  </a:cubicBezTo>
                  <a:cubicBezTo>
                    <a:pt x="304086" y="4892413"/>
                    <a:pt x="-90462" y="4699218"/>
                    <a:pt x="0" y="4412508"/>
                  </a:cubicBezTo>
                  <a:cubicBezTo>
                    <a:pt x="155493" y="3815972"/>
                    <a:pt x="-79344" y="1337164"/>
                    <a:pt x="0" y="488753"/>
                  </a:cubicBezTo>
                  <a:close/>
                </a:path>
                <a:path w="11307899" h="4901263" stroke="0" extrusionOk="0">
                  <a:moveTo>
                    <a:pt x="0" y="488753"/>
                  </a:moveTo>
                  <a:cubicBezTo>
                    <a:pt x="7085" y="302019"/>
                    <a:pt x="213785" y="-59135"/>
                    <a:pt x="488753" y="0"/>
                  </a:cubicBezTo>
                  <a:cubicBezTo>
                    <a:pt x="4223308" y="-140215"/>
                    <a:pt x="6879764" y="338349"/>
                    <a:pt x="10819144" y="0"/>
                  </a:cubicBezTo>
                  <a:cubicBezTo>
                    <a:pt x="11016366" y="-24717"/>
                    <a:pt x="11412355" y="216234"/>
                    <a:pt x="11307898" y="488753"/>
                  </a:cubicBezTo>
                  <a:cubicBezTo>
                    <a:pt x="11586345" y="1044265"/>
                    <a:pt x="11849551" y="2993985"/>
                    <a:pt x="11307898" y="4412508"/>
                  </a:cubicBezTo>
                  <a:cubicBezTo>
                    <a:pt x="11309573" y="4625994"/>
                    <a:pt x="11050511" y="4888993"/>
                    <a:pt x="10819144" y="4901263"/>
                  </a:cubicBezTo>
                  <a:cubicBezTo>
                    <a:pt x="9250972" y="4305955"/>
                    <a:pt x="2397405" y="5260320"/>
                    <a:pt x="488753" y="4901263"/>
                  </a:cubicBezTo>
                  <a:cubicBezTo>
                    <a:pt x="211068" y="4946530"/>
                    <a:pt x="-52470" y="4612599"/>
                    <a:pt x="0" y="4412508"/>
                  </a:cubicBezTo>
                  <a:cubicBezTo>
                    <a:pt x="51292" y="2892270"/>
                    <a:pt x="65492" y="1963119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89742" y="252170"/>
                    <a:pt x="248867" y="-5270"/>
                    <a:pt x="488753" y="0"/>
                  </a:cubicBezTo>
                  <a:cubicBezTo>
                    <a:pt x="3175786" y="231510"/>
                    <a:pt x="8967062" y="338040"/>
                    <a:pt x="10819144" y="0"/>
                  </a:cubicBezTo>
                  <a:cubicBezTo>
                    <a:pt x="11059439" y="-83466"/>
                    <a:pt x="11298116" y="133859"/>
                    <a:pt x="11307898" y="488753"/>
                  </a:cubicBezTo>
                  <a:cubicBezTo>
                    <a:pt x="11445653" y="1643123"/>
                    <a:pt x="11345625" y="3407120"/>
                    <a:pt x="11307898" y="4412508"/>
                  </a:cubicBezTo>
                  <a:cubicBezTo>
                    <a:pt x="11313879" y="4675631"/>
                    <a:pt x="11021105" y="4834034"/>
                    <a:pt x="10819144" y="4901263"/>
                  </a:cubicBezTo>
                  <a:cubicBezTo>
                    <a:pt x="9696176" y="4304045"/>
                    <a:pt x="4320091" y="4802185"/>
                    <a:pt x="488753" y="4901263"/>
                  </a:cubicBezTo>
                  <a:cubicBezTo>
                    <a:pt x="212822" y="4894526"/>
                    <a:pt x="-33008" y="4651435"/>
                    <a:pt x="0" y="4412508"/>
                  </a:cubicBezTo>
                  <a:cubicBezTo>
                    <a:pt x="-22958" y="4179458"/>
                    <a:pt x="-215728" y="1452466"/>
                    <a:pt x="0" y="488753"/>
                  </a:cubicBezTo>
                  <a:close/>
                </a:path>
                <a:path w="11307899" h="4901263" fill="none" stroke="0" extrusionOk="0">
                  <a:moveTo>
                    <a:pt x="0" y="488753"/>
                  </a:moveTo>
                  <a:cubicBezTo>
                    <a:pt x="45617" y="297478"/>
                    <a:pt x="243493" y="38070"/>
                    <a:pt x="488753" y="0"/>
                  </a:cubicBezTo>
                  <a:cubicBezTo>
                    <a:pt x="3012266" y="149897"/>
                    <a:pt x="9368368" y="304626"/>
                    <a:pt x="10819144" y="0"/>
                  </a:cubicBezTo>
                  <a:cubicBezTo>
                    <a:pt x="11052997" y="-60514"/>
                    <a:pt x="11251934" y="169065"/>
                    <a:pt x="11307898" y="488753"/>
                  </a:cubicBezTo>
                  <a:cubicBezTo>
                    <a:pt x="11555309" y="1579196"/>
                    <a:pt x="11245401" y="3472196"/>
                    <a:pt x="11307898" y="4412508"/>
                  </a:cubicBezTo>
                  <a:cubicBezTo>
                    <a:pt x="11274453" y="4660509"/>
                    <a:pt x="11018714" y="4842874"/>
                    <a:pt x="10819144" y="4901263"/>
                  </a:cubicBezTo>
                  <a:cubicBezTo>
                    <a:pt x="9877211" y="4565428"/>
                    <a:pt x="4891572" y="5409542"/>
                    <a:pt x="488753" y="4901263"/>
                  </a:cubicBezTo>
                  <a:cubicBezTo>
                    <a:pt x="266052" y="4894746"/>
                    <a:pt x="-58315" y="4690346"/>
                    <a:pt x="0" y="4412508"/>
                  </a:cubicBezTo>
                  <a:cubicBezTo>
                    <a:pt x="50371" y="4080125"/>
                    <a:pt x="-165063" y="1484280"/>
                    <a:pt x="0" y="488753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custGeom>
                      <a:avLst/>
                      <a:gdLst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  <a:gd name="connsiteX0" fmla="*/ 0 w 11579119"/>
                        <a:gd name="connsiteY0" fmla="*/ 596329 h 5980043"/>
                        <a:gd name="connsiteX1" fmla="*/ 500476 w 11579119"/>
                        <a:gd name="connsiteY1" fmla="*/ 0 h 5980043"/>
                        <a:gd name="connsiteX2" fmla="*/ 11078642 w 11579119"/>
                        <a:gd name="connsiteY2" fmla="*/ 0 h 5980043"/>
                        <a:gd name="connsiteX3" fmla="*/ 11579118 w 11579119"/>
                        <a:gd name="connsiteY3" fmla="*/ 596329 h 5980043"/>
                        <a:gd name="connsiteX4" fmla="*/ 11579118 w 11579119"/>
                        <a:gd name="connsiteY4" fmla="*/ 5383713 h 5980043"/>
                        <a:gd name="connsiteX5" fmla="*/ 11078642 w 11579119"/>
                        <a:gd name="connsiteY5" fmla="*/ 5980043 h 5980043"/>
                        <a:gd name="connsiteX6" fmla="*/ 500476 w 11579119"/>
                        <a:gd name="connsiteY6" fmla="*/ 5980043 h 5980043"/>
                        <a:gd name="connsiteX7" fmla="*/ 0 w 11579119"/>
                        <a:gd name="connsiteY7" fmla="*/ 5383713 h 5980043"/>
                        <a:gd name="connsiteX8" fmla="*/ 0 w 11579119"/>
                        <a:gd name="connsiteY8" fmla="*/ 596329 h 5980043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11579119" h="5980043" fill="none" extrusionOk="0">
                          <a:moveTo>
                            <a:pt x="0" y="596329"/>
                          </a:moveTo>
                          <a:cubicBezTo>
                            <a:pt x="2698" y="348659"/>
                            <a:pt x="245493" y="36914"/>
                            <a:pt x="500476" y="0"/>
                          </a:cubicBezTo>
                          <a:cubicBezTo>
                            <a:pt x="2974711" y="95008"/>
                            <a:pt x="9632955" y="315773"/>
                            <a:pt x="11078642" y="0"/>
                          </a:cubicBezTo>
                          <a:cubicBezTo>
                            <a:pt x="11348573" y="-46162"/>
                            <a:pt x="11506690" y="242605"/>
                            <a:pt x="11579118" y="596329"/>
                          </a:cubicBezTo>
                          <a:cubicBezTo>
                            <a:pt x="11710934" y="2049899"/>
                            <a:pt x="11383814" y="4349148"/>
                            <a:pt x="11579118" y="5383713"/>
                          </a:cubicBezTo>
                          <a:cubicBezTo>
                            <a:pt x="11587615" y="5667849"/>
                            <a:pt x="11300444" y="5912205"/>
                            <a:pt x="11078642" y="5980043"/>
                          </a:cubicBezTo>
                          <a:cubicBezTo>
                            <a:pt x="10253707" y="6245685"/>
                            <a:pt x="5133638" y="6523116"/>
                            <a:pt x="500476" y="5980043"/>
                          </a:cubicBezTo>
                          <a:cubicBezTo>
                            <a:pt x="278826" y="5973631"/>
                            <a:pt x="-55755" y="5724840"/>
                            <a:pt x="0" y="5383713"/>
                          </a:cubicBezTo>
                          <a:cubicBezTo>
                            <a:pt x="91638" y="4805798"/>
                            <a:pt x="-41225" y="1754489"/>
                            <a:pt x="0" y="596329"/>
                          </a:cubicBezTo>
                          <a:close/>
                        </a:path>
                        <a:path w="11579119" h="5980043" stroke="0" extrusionOk="0">
                          <a:moveTo>
                            <a:pt x="0" y="596329"/>
                          </a:moveTo>
                          <a:cubicBezTo>
                            <a:pt x="25651" y="315998"/>
                            <a:pt x="221674" y="-38953"/>
                            <a:pt x="500476" y="0"/>
                          </a:cubicBezTo>
                          <a:cubicBezTo>
                            <a:pt x="4318625" y="-91775"/>
                            <a:pt x="6859478" y="111849"/>
                            <a:pt x="11078642" y="0"/>
                          </a:cubicBezTo>
                          <a:cubicBezTo>
                            <a:pt x="11311514" y="-33873"/>
                            <a:pt x="11640371" y="252071"/>
                            <a:pt x="11579118" y="596329"/>
                          </a:cubicBezTo>
                          <a:cubicBezTo>
                            <a:pt x="11664066" y="1302829"/>
                            <a:pt x="11904962" y="3595210"/>
                            <a:pt x="11579118" y="5383713"/>
                          </a:cubicBezTo>
                          <a:cubicBezTo>
                            <a:pt x="11571249" y="5684719"/>
                            <a:pt x="11327594" y="5973015"/>
                            <a:pt x="11078642" y="5980043"/>
                          </a:cubicBezTo>
                          <a:cubicBezTo>
                            <a:pt x="9453859" y="5488147"/>
                            <a:pt x="2459111" y="6383680"/>
                            <a:pt x="500476" y="5980043"/>
                          </a:cubicBezTo>
                          <a:cubicBezTo>
                            <a:pt x="211962" y="6020970"/>
                            <a:pt x="-52630" y="5634156"/>
                            <a:pt x="0" y="5383713"/>
                          </a:cubicBezTo>
                          <a:cubicBezTo>
                            <a:pt x="41816" y="3706621"/>
                            <a:pt x="60507" y="2518777"/>
                            <a:pt x="0" y="596329"/>
                          </a:cubicBezTo>
                          <a:close/>
                        </a:path>
                        <a:path w="11579119" h="5980043" fill="none" stroke="0" extrusionOk="0">
                          <a:moveTo>
                            <a:pt x="0" y="596329"/>
                          </a:moveTo>
                          <a:cubicBezTo>
                            <a:pt x="50152" y="333823"/>
                            <a:pt x="232181" y="16647"/>
                            <a:pt x="500476" y="0"/>
                          </a:cubicBezTo>
                          <a:cubicBezTo>
                            <a:pt x="3146168" y="128393"/>
                            <a:pt x="9366321" y="261445"/>
                            <a:pt x="11078642" y="0"/>
                          </a:cubicBezTo>
                          <a:cubicBezTo>
                            <a:pt x="11311299" y="-42345"/>
                            <a:pt x="11563230" y="197595"/>
                            <a:pt x="11579118" y="596329"/>
                          </a:cubicBezTo>
                          <a:cubicBezTo>
                            <a:pt x="11729688" y="1990623"/>
                            <a:pt x="11563261" y="4112885"/>
                            <a:pt x="11579118" y="5383713"/>
                          </a:cubicBezTo>
                          <a:cubicBezTo>
                            <a:pt x="11574292" y="5702617"/>
                            <a:pt x="11310280" y="5936544"/>
                            <a:pt x="11078642" y="5980043"/>
                          </a:cubicBezTo>
                          <a:cubicBezTo>
                            <a:pt x="9522759" y="5657116"/>
                            <a:pt x="4743141" y="6059456"/>
                            <a:pt x="500476" y="5980043"/>
                          </a:cubicBezTo>
                          <a:cubicBezTo>
                            <a:pt x="222861" y="5976349"/>
                            <a:pt x="-26285" y="5714934"/>
                            <a:pt x="0" y="5383713"/>
                          </a:cubicBezTo>
                          <a:cubicBezTo>
                            <a:pt x="-7165" y="5091928"/>
                            <a:pt x="-180048" y="1929947"/>
                            <a:pt x="0" y="596329"/>
                          </a:cubicBezTo>
                          <a:close/>
                        </a:path>
                      </a:pathLst>
                    </a:cu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58792" y="774302"/>
            <a:ext cx="11058833" cy="769441"/>
            <a:chOff x="1046203" y="850875"/>
            <a:chExt cx="10738329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754379" y="877517"/>
              <a:ext cx="1003015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Tính rồi so sánh giá trị của hai biểu thức (theo mẫu).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80639542-941B-7CE0-4F6F-9F113E57BDE3}"/>
              </a:ext>
            </a:extLst>
          </p:cNvPr>
          <p:cNvSpPr/>
          <p:nvPr/>
        </p:nvSpPr>
        <p:spPr>
          <a:xfrm>
            <a:off x="2190306" y="1850065"/>
            <a:ext cx="8484782" cy="2764465"/>
          </a:xfrm>
          <a:prstGeom prst="rect">
            <a:avLst/>
          </a:prstGeom>
          <a:solidFill>
            <a:srgbClr val="F9ADEB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7E2552-502C-698A-3D74-5E2E2FA2CCC8}"/>
              </a:ext>
            </a:extLst>
          </p:cNvPr>
          <p:cNvSpPr txBox="1"/>
          <p:nvPr/>
        </p:nvSpPr>
        <p:spPr>
          <a:xfrm>
            <a:off x="2392325" y="1913860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b="1" dirty="0">
                <a:latin typeface="Cambria" panose="02040503050406030204" pitchFamily="18" charset="0"/>
                <a:ea typeface="Cambria" panose="02040503050406030204" pitchFamily="18" charset="0"/>
              </a:rPr>
              <a:t>Mẫu: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4 x (6 – 2)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</a:rPr>
              <a:t> 4 x 6 – 4 x 2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FC9FED45-5B09-F67D-FF57-0937F53C67B6}"/>
              </a:ext>
            </a:extLst>
          </p:cNvPr>
          <p:cNvCxnSpPr>
            <a:cxnSpLocks/>
          </p:cNvCxnSpPr>
          <p:nvPr/>
        </p:nvCxnSpPr>
        <p:spPr>
          <a:xfrm>
            <a:off x="6092456" y="2583712"/>
            <a:ext cx="0" cy="1031358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67A1D050-50AA-D4CA-BA01-CA0E085DE402}"/>
              </a:ext>
            </a:extLst>
          </p:cNvPr>
          <p:cNvSpPr txBox="1"/>
          <p:nvPr/>
        </p:nvSpPr>
        <p:spPr>
          <a:xfrm>
            <a:off x="2339162" y="2456120"/>
            <a:ext cx="36469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(6 – 2) = 4 x 4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21886BF-5C1C-5AC6-63E0-110A454E659F}"/>
              </a:ext>
            </a:extLst>
          </p:cNvPr>
          <p:cNvSpPr txBox="1"/>
          <p:nvPr/>
        </p:nvSpPr>
        <p:spPr>
          <a:xfrm>
            <a:off x="6230679" y="2562446"/>
            <a:ext cx="41892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4 x 6 – 4 x 2 = 24 – 8</a:t>
            </a:r>
          </a:p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                         = 16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480D2E9-2FB9-F31C-DD74-97DB1ADF6F26}"/>
              </a:ext>
            </a:extLst>
          </p:cNvPr>
          <p:cNvSpPr txBox="1"/>
          <p:nvPr/>
        </p:nvSpPr>
        <p:spPr>
          <a:xfrm>
            <a:off x="3742659" y="3785191"/>
            <a:ext cx="4784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2400" b="1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2400" b="1" dirty="0">
                <a:latin typeface="Cambria" panose="02040503050406030204" pitchFamily="18" charset="0"/>
                <a:ea typeface="Cambria" panose="02040503050406030204" pitchFamily="18" charset="0"/>
              </a:rPr>
              <a:t>: 4 x (6 – 2) =  4 x 6 – 4 x 2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74C53B1-17D6-A300-B6E4-6A64F609EDFE}"/>
              </a:ext>
            </a:extLst>
          </p:cNvPr>
          <p:cNvSpPr txBox="1"/>
          <p:nvPr/>
        </p:nvSpPr>
        <p:spPr>
          <a:xfrm>
            <a:off x="367748" y="4801756"/>
            <a:ext cx="933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a) 23 x (7 – 4)  và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23 x 7 – 23 x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AB85BC6-5DA0-9177-3CFB-A27FF9BFC27B}"/>
              </a:ext>
            </a:extLst>
          </p:cNvPr>
          <p:cNvSpPr txBox="1"/>
          <p:nvPr/>
        </p:nvSpPr>
        <p:spPr>
          <a:xfrm>
            <a:off x="6795052" y="4811696"/>
            <a:ext cx="53969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8 x 9 – 3 x 9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  <p:bldP spid="15" grpId="0"/>
      <p:bldP spid="16" grpId="0"/>
      <p:bldP spid="20" grpId="0"/>
      <p:bldP spid="21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a) 23 x (7 – 4)  và </a:t>
            </a:r>
            <a:r>
              <a:rPr lang="en-US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23 x 7 – 23 x 4</a:t>
            </a:r>
            <a:endParaRPr lang="en-US" sz="36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(7 – 4) = 23 x 3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= 69 </a:t>
            </a:r>
            <a:endParaRPr lang="en-US" sz="3200" b="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23 x 7 – 23 x 4 = 161 – 92</a:t>
            </a:r>
          </a:p>
          <a:p>
            <a:pPr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     = 69</a:t>
            </a:r>
            <a:endParaRPr lang="en-US" sz="3200" i="0" dirty="0">
              <a:solidFill>
                <a:srgbClr val="00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b="1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Ta có: 23 x (7 – 4) = 23 x 7 – 23 x 4</a:t>
            </a:r>
            <a:endParaRPr lang="en-US" sz="3600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1348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grpSp>
        <p:nvGrpSpPr>
          <p:cNvPr id="8" name="Group 2">
            <a:extLst>
              <a:ext uri="{FF2B5EF4-FFF2-40B4-BE49-F238E27FC236}">
                <a16:creationId xmlns:a16="http://schemas.microsoft.com/office/drawing/2014/main" id="{90637E83-A7EB-7C72-A43D-9E6705319DE7}"/>
              </a:ext>
            </a:extLst>
          </p:cNvPr>
          <p:cNvGrpSpPr/>
          <p:nvPr/>
        </p:nvGrpSpPr>
        <p:grpSpPr>
          <a:xfrm>
            <a:off x="337898" y="710505"/>
            <a:ext cx="11307899" cy="5766495"/>
            <a:chOff x="542920" y="302869"/>
            <a:chExt cx="11307899" cy="4901263"/>
          </a:xfrm>
          <a:solidFill>
            <a:schemeClr val="bg1"/>
          </a:solidFill>
        </p:grpSpPr>
        <p:sp>
          <p:nvSpPr>
            <p:cNvPr id="9" name="Rectangle: Rounded Corners 11">
              <a:extLst>
                <a:ext uri="{FF2B5EF4-FFF2-40B4-BE49-F238E27FC236}">
                  <a16:creationId xmlns:a16="http://schemas.microsoft.com/office/drawing/2014/main" id="{D0C8FAFB-5972-69A2-586F-32B307758B2D}"/>
                </a:ext>
              </a:extLst>
            </p:cNvPr>
            <p:cNvSpPr/>
            <p:nvPr/>
          </p:nvSpPr>
          <p:spPr>
            <a:xfrm>
              <a:off x="542920" y="302869"/>
              <a:ext cx="11307899" cy="4901263"/>
            </a:xfrm>
            <a:custGeom>
              <a:avLst/>
              <a:gdLst>
                <a:gd name="connsiteX0" fmla="*/ 0 w 11307899"/>
                <a:gd name="connsiteY0" fmla="*/ 488754 h 4901263"/>
                <a:gd name="connsiteX1" fmla="*/ 488754 w 11307899"/>
                <a:gd name="connsiteY1" fmla="*/ 0 h 4901263"/>
                <a:gd name="connsiteX2" fmla="*/ 10819145 w 11307899"/>
                <a:gd name="connsiteY2" fmla="*/ 0 h 4901263"/>
                <a:gd name="connsiteX3" fmla="*/ 11307899 w 11307899"/>
                <a:gd name="connsiteY3" fmla="*/ 488754 h 4901263"/>
                <a:gd name="connsiteX4" fmla="*/ 11307899 w 11307899"/>
                <a:gd name="connsiteY4" fmla="*/ 4412509 h 4901263"/>
                <a:gd name="connsiteX5" fmla="*/ 10819145 w 11307899"/>
                <a:gd name="connsiteY5" fmla="*/ 4901263 h 4901263"/>
                <a:gd name="connsiteX6" fmla="*/ 488754 w 11307899"/>
                <a:gd name="connsiteY6" fmla="*/ 4901263 h 4901263"/>
                <a:gd name="connsiteX7" fmla="*/ 0 w 11307899"/>
                <a:gd name="connsiteY7" fmla="*/ 4412509 h 4901263"/>
                <a:gd name="connsiteX8" fmla="*/ 0 w 11307899"/>
                <a:gd name="connsiteY8" fmla="*/ 488754 h 49012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307899" h="4901263" fill="none" extrusionOk="0">
                  <a:moveTo>
                    <a:pt x="0" y="488754"/>
                  </a:moveTo>
                  <a:cubicBezTo>
                    <a:pt x="1624" y="262770"/>
                    <a:pt x="221743" y="4901"/>
                    <a:pt x="488754" y="0"/>
                  </a:cubicBezTo>
                  <a:cubicBezTo>
                    <a:pt x="3014284" y="72427"/>
                    <a:pt x="9301778" y="61419"/>
                    <a:pt x="10819145" y="0"/>
                  </a:cubicBezTo>
                  <a:cubicBezTo>
                    <a:pt x="11087894" y="-8134"/>
                    <a:pt x="11266220" y="206216"/>
                    <a:pt x="11307899" y="488754"/>
                  </a:cubicBezTo>
                  <a:cubicBezTo>
                    <a:pt x="11408775" y="1664465"/>
                    <a:pt x="11200586" y="3426454"/>
                    <a:pt x="11307899" y="4412509"/>
                  </a:cubicBezTo>
                  <a:cubicBezTo>
                    <a:pt x="11309992" y="4671815"/>
                    <a:pt x="11058938" y="4867477"/>
                    <a:pt x="10819145" y="4901263"/>
                  </a:cubicBezTo>
                  <a:cubicBezTo>
                    <a:pt x="9386120" y="4931090"/>
                    <a:pt x="4963800" y="4821957"/>
                    <a:pt x="488754" y="4901263"/>
                  </a:cubicBezTo>
                  <a:cubicBezTo>
                    <a:pt x="228828" y="4900132"/>
                    <a:pt x="-19549" y="4686306"/>
                    <a:pt x="0" y="4412509"/>
                  </a:cubicBezTo>
                  <a:cubicBezTo>
                    <a:pt x="50037" y="4000494"/>
                    <a:pt x="770" y="1526811"/>
                    <a:pt x="0" y="488754"/>
                  </a:cubicBezTo>
                  <a:close/>
                </a:path>
                <a:path w="11307899" h="4901263" stroke="0" extrusionOk="0">
                  <a:moveTo>
                    <a:pt x="0" y="488754"/>
                  </a:moveTo>
                  <a:cubicBezTo>
                    <a:pt x="39658" y="229633"/>
                    <a:pt x="220718" y="3948"/>
                    <a:pt x="488754" y="0"/>
                  </a:cubicBezTo>
                  <a:cubicBezTo>
                    <a:pt x="4196249" y="123000"/>
                    <a:pt x="6534016" y="-96860"/>
                    <a:pt x="10819145" y="0"/>
                  </a:cubicBezTo>
                  <a:cubicBezTo>
                    <a:pt x="11052042" y="-28226"/>
                    <a:pt x="11318395" y="197663"/>
                    <a:pt x="11307899" y="488754"/>
                  </a:cubicBezTo>
                  <a:cubicBezTo>
                    <a:pt x="11311072" y="1075866"/>
                    <a:pt x="11402166" y="2906826"/>
                    <a:pt x="11307899" y="4412509"/>
                  </a:cubicBezTo>
                  <a:cubicBezTo>
                    <a:pt x="11290272" y="4688826"/>
                    <a:pt x="11066822" y="4897621"/>
                    <a:pt x="10819145" y="4901263"/>
                  </a:cubicBezTo>
                  <a:cubicBezTo>
                    <a:pt x="9204527" y="4740556"/>
                    <a:pt x="2451949" y="4940930"/>
                    <a:pt x="488754" y="4901263"/>
                  </a:cubicBezTo>
                  <a:cubicBezTo>
                    <a:pt x="190777" y="4895598"/>
                    <a:pt x="-39892" y="4664368"/>
                    <a:pt x="0" y="4412509"/>
                  </a:cubicBezTo>
                  <a:cubicBezTo>
                    <a:pt x="32216" y="3138775"/>
                    <a:pt x="57206" y="2089402"/>
                    <a:pt x="0" y="488754"/>
                  </a:cubicBezTo>
                  <a:close/>
                </a:path>
              </a:pathLst>
            </a:custGeom>
            <a:grpFill/>
            <a:ln w="38100">
              <a:solidFill>
                <a:srgbClr val="0070C0"/>
              </a:solidFill>
              <a:prstDash val="dash"/>
              <a:extLst>
                <a:ext uri="{C807C97D-BFC1-408E-A445-0C87EB9F89A2}">
                  <ask:lineSketchStyleProps xmlns:ask="http://schemas.microsoft.com/office/drawing/2018/sketchyshapes" sd="852854689">
                    <a:prstGeom prst="roundRect">
                      <a:avLst>
                        <a:gd name="adj" fmla="val 9972"/>
                      </a:avLst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TextBox 22">
              <a:extLst>
                <a:ext uri="{FF2B5EF4-FFF2-40B4-BE49-F238E27FC236}">
                  <a16:creationId xmlns:a16="http://schemas.microsoft.com/office/drawing/2014/main" id="{FFE2740D-92E5-F236-4230-70159947B9D4}"/>
                </a:ext>
              </a:extLst>
            </p:cNvPr>
            <p:cNvSpPr txBox="1"/>
            <p:nvPr/>
          </p:nvSpPr>
          <p:spPr>
            <a:xfrm>
              <a:off x="2572152" y="649655"/>
              <a:ext cx="6984616" cy="495264"/>
            </a:xfrm>
            <a:prstGeom prst="rect">
              <a:avLst/>
            </a:prstGeom>
            <a:grpFill/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338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4800" b="1" i="0" u="none" strike="noStrike" kern="1200" cap="none" spc="13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Duepuntozero" panose="02040603050506020204" pitchFamily="18" charset="0"/>
                <a:ea typeface="+mn-ea"/>
                <a:cs typeface="+mn-cs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291C7D6A-CFAD-7B84-6895-056664A67E79}"/>
              </a:ext>
            </a:extLst>
          </p:cNvPr>
          <p:cNvSpPr txBox="1"/>
          <p:nvPr/>
        </p:nvSpPr>
        <p:spPr>
          <a:xfrm>
            <a:off x="2464904" y="964096"/>
            <a:ext cx="69673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b) (8 – 3) x 9 và 8 x 9 – 3 x 9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820E2511-53EC-6356-6BB7-07C31E8E8F77}"/>
              </a:ext>
            </a:extLst>
          </p:cNvPr>
          <p:cNvCxnSpPr>
            <a:cxnSpLocks/>
          </p:cNvCxnSpPr>
          <p:nvPr/>
        </p:nvCxnSpPr>
        <p:spPr>
          <a:xfrm>
            <a:off x="5822674" y="1998180"/>
            <a:ext cx="0" cy="1947655"/>
          </a:xfrm>
          <a:prstGeom prst="line">
            <a:avLst/>
          </a:prstGeom>
          <a:ln w="5715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2BE8301A-024A-0C0C-FDAA-FADFBC6B7E49}"/>
              </a:ext>
            </a:extLst>
          </p:cNvPr>
          <p:cNvSpPr txBox="1"/>
          <p:nvPr/>
        </p:nvSpPr>
        <p:spPr>
          <a:xfrm>
            <a:off x="374374" y="2493480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(8 – 3) x 9 = 5 x 9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= 45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E4A41CE-7013-EA09-088C-2D3BB36B5F95}"/>
              </a:ext>
            </a:extLst>
          </p:cNvPr>
          <p:cNvSpPr txBox="1"/>
          <p:nvPr/>
        </p:nvSpPr>
        <p:spPr>
          <a:xfrm>
            <a:off x="6051274" y="2407755"/>
            <a:ext cx="637222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x 9 – 3 x 9 = 72 – 27</a:t>
            </a:r>
          </a:p>
          <a:p>
            <a:pPr lvl="0" algn="just"/>
            <a:r>
              <a:rPr lang="en-US" sz="3200" dirty="0">
                <a:solidFill>
                  <a:srgbClr val="0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                     = 45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EDBAAE2-2175-65D0-3DB0-B0CAEC57AA87}"/>
              </a:ext>
            </a:extLst>
          </p:cNvPr>
          <p:cNvSpPr txBox="1"/>
          <p:nvPr/>
        </p:nvSpPr>
        <p:spPr>
          <a:xfrm>
            <a:off x="2474843" y="4323522"/>
            <a:ext cx="73748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l-PL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 có: (8 – 3) x 9 = 8 x 9 – 3 x 9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9245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884307" y="420059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a) Tính giá trị của biểu thức (theo mẫu)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B4EB3502-C778-237B-D4AC-838C83268BE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8245755"/>
              </p:ext>
            </p:extLst>
          </p:nvPr>
        </p:nvGraphicFramePr>
        <p:xfrm>
          <a:off x="889000" y="1644005"/>
          <a:ext cx="10372035" cy="308339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9799">
                  <a:extLst>
                    <a:ext uri="{9D8B030D-6E8A-4147-A177-3AD203B41FA5}">
                      <a16:colId xmlns:a16="http://schemas.microsoft.com/office/drawing/2014/main" val="946251432"/>
                    </a:ext>
                  </a:extLst>
                </a:gridCol>
                <a:gridCol w="854766">
                  <a:extLst>
                    <a:ext uri="{9D8B030D-6E8A-4147-A177-3AD203B41FA5}">
                      <a16:colId xmlns:a16="http://schemas.microsoft.com/office/drawing/2014/main" val="2282878613"/>
                    </a:ext>
                  </a:extLst>
                </a:gridCol>
                <a:gridCol w="964095">
                  <a:extLst>
                    <a:ext uri="{9D8B030D-6E8A-4147-A177-3AD203B41FA5}">
                      <a16:colId xmlns:a16="http://schemas.microsoft.com/office/drawing/2014/main" val="747505213"/>
                    </a:ext>
                  </a:extLst>
                </a:gridCol>
                <a:gridCol w="3617844">
                  <a:extLst>
                    <a:ext uri="{9D8B030D-6E8A-4147-A177-3AD203B41FA5}">
                      <a16:colId xmlns:a16="http://schemas.microsoft.com/office/drawing/2014/main" val="2854907023"/>
                    </a:ext>
                  </a:extLst>
                </a:gridCol>
                <a:gridCol w="3995531">
                  <a:extLst>
                    <a:ext uri="{9D8B030D-6E8A-4147-A177-3AD203B41FA5}">
                      <a16:colId xmlns:a16="http://schemas.microsoft.com/office/drawing/2014/main" val="1359601522"/>
                    </a:ext>
                  </a:extLst>
                </a:gridCol>
              </a:tblGrid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b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(b – c)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a x b – a x 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04349844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(9 – 2)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 x 9 – 5 x 2 = 35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25453198"/>
                  </a:ext>
                </a:extLst>
              </a:tr>
              <a:tr h="3958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8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7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1188896"/>
                  </a:ext>
                </a:extLst>
              </a:tr>
              <a:tr h="794118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/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4000" dirty="0"/>
                        <a:t>?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1370632"/>
                  </a:ext>
                </a:extLst>
              </a:tr>
            </a:tbl>
          </a:graphicData>
        </a:graphic>
      </p:graphicFrame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94A2C81-6F4E-1047-ED56-F5640CCEEA4B}"/>
              </a:ext>
            </a:extLst>
          </p:cNvPr>
          <p:cNvSpPr/>
          <p:nvPr/>
        </p:nvSpPr>
        <p:spPr>
          <a:xfrm>
            <a:off x="3816625" y="3299791"/>
            <a:ext cx="3260035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(7 – 3) = 32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601B6B49-CC11-506F-89B1-C5529340020F}"/>
              </a:ext>
            </a:extLst>
          </p:cNvPr>
          <p:cNvSpPr/>
          <p:nvPr/>
        </p:nvSpPr>
        <p:spPr>
          <a:xfrm>
            <a:off x="7454350" y="3329609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FF0000"/>
                </a:solidFill>
              </a:rPr>
              <a:t>8 x 7 – 8 x 3 = 32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E814664-5C33-9511-F8E0-055B5991ADAF}"/>
              </a:ext>
            </a:extLst>
          </p:cNvPr>
          <p:cNvSpPr/>
          <p:nvPr/>
        </p:nvSpPr>
        <p:spPr>
          <a:xfrm>
            <a:off x="3766930" y="4035287"/>
            <a:ext cx="3419061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14 x (10 – 5) = 70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8AF1F36B-280D-52D6-5256-3DE74A04F28F}"/>
              </a:ext>
            </a:extLst>
          </p:cNvPr>
          <p:cNvSpPr/>
          <p:nvPr/>
        </p:nvSpPr>
        <p:spPr>
          <a:xfrm>
            <a:off x="7474228" y="4005470"/>
            <a:ext cx="3766930" cy="526774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FF0000"/>
                </a:solidFill>
              </a:rPr>
              <a:t>14 x 10 – 14 x 5 = 70</a:t>
            </a:r>
          </a:p>
        </p:txBody>
      </p:sp>
    </p:spTree>
    <p:extLst>
      <p:ext uri="{BB962C8B-B14F-4D97-AF65-F5344CB8AC3E}">
        <p14:creationId xmlns:p14="http://schemas.microsoft.com/office/powerpoint/2010/main" val="2042229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0" y="0"/>
            <a:ext cx="12231806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8" y="238538"/>
            <a:ext cx="11307899" cy="6619461"/>
          </a:xfrm>
          <a:custGeom>
            <a:avLst/>
            <a:gdLst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  <a:gd name="connsiteX0" fmla="*/ 0 w 11307899"/>
              <a:gd name="connsiteY0" fmla="*/ 660092 h 6619461"/>
              <a:gd name="connsiteX1" fmla="*/ 607893 w 11307899"/>
              <a:gd name="connsiteY1" fmla="*/ 0 h 6619461"/>
              <a:gd name="connsiteX2" fmla="*/ 10700006 w 11307899"/>
              <a:gd name="connsiteY2" fmla="*/ 0 h 6619461"/>
              <a:gd name="connsiteX3" fmla="*/ 11307899 w 11307899"/>
              <a:gd name="connsiteY3" fmla="*/ 660092 h 6619461"/>
              <a:gd name="connsiteX4" fmla="*/ 11307899 w 11307899"/>
              <a:gd name="connsiteY4" fmla="*/ 5959368 h 6619461"/>
              <a:gd name="connsiteX5" fmla="*/ 10700006 w 11307899"/>
              <a:gd name="connsiteY5" fmla="*/ 6619461 h 6619461"/>
              <a:gd name="connsiteX6" fmla="*/ 607893 w 11307899"/>
              <a:gd name="connsiteY6" fmla="*/ 6619461 h 6619461"/>
              <a:gd name="connsiteX7" fmla="*/ 0 w 11307899"/>
              <a:gd name="connsiteY7" fmla="*/ 5959368 h 6619461"/>
              <a:gd name="connsiteX8" fmla="*/ 0 w 11307899"/>
              <a:gd name="connsiteY8" fmla="*/ 660092 h 66194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619461" fill="none" extrusionOk="0">
                <a:moveTo>
                  <a:pt x="0" y="660092"/>
                </a:moveTo>
                <a:cubicBezTo>
                  <a:pt x="4901" y="432540"/>
                  <a:pt x="323606" y="87713"/>
                  <a:pt x="607893" y="0"/>
                </a:cubicBezTo>
                <a:cubicBezTo>
                  <a:pt x="4282618" y="106840"/>
                  <a:pt x="9438486" y="411560"/>
                  <a:pt x="10700006" y="0"/>
                </a:cubicBezTo>
                <a:cubicBezTo>
                  <a:pt x="11021547" y="-102932"/>
                  <a:pt x="11154960" y="248430"/>
                  <a:pt x="11307899" y="660092"/>
                </a:cubicBezTo>
                <a:cubicBezTo>
                  <a:pt x="11605897" y="2090134"/>
                  <a:pt x="11083802" y="4921138"/>
                  <a:pt x="11307899" y="5959368"/>
                </a:cubicBezTo>
                <a:cubicBezTo>
                  <a:pt x="11320187" y="6260107"/>
                  <a:pt x="10963990" y="6536304"/>
                  <a:pt x="10700006" y="6619461"/>
                </a:cubicBezTo>
                <a:cubicBezTo>
                  <a:pt x="9164862" y="6715868"/>
                  <a:pt x="1776828" y="6707434"/>
                  <a:pt x="607893" y="6619461"/>
                </a:cubicBezTo>
                <a:cubicBezTo>
                  <a:pt x="366683" y="6608594"/>
                  <a:pt x="-161339" y="6356677"/>
                  <a:pt x="0" y="5959368"/>
                </a:cubicBezTo>
                <a:cubicBezTo>
                  <a:pt x="89406" y="4291597"/>
                  <a:pt x="-57564" y="1391732"/>
                  <a:pt x="0" y="660092"/>
                </a:cubicBezTo>
                <a:close/>
              </a:path>
              <a:path w="11307899" h="6619461" stroke="0" extrusionOk="0">
                <a:moveTo>
                  <a:pt x="0" y="660092"/>
                </a:moveTo>
                <a:cubicBezTo>
                  <a:pt x="-17297" y="391058"/>
                  <a:pt x="274774" y="-59369"/>
                  <a:pt x="607893" y="0"/>
                </a:cubicBezTo>
                <a:cubicBezTo>
                  <a:pt x="5067352" y="-14491"/>
                  <a:pt x="8846942" y="544482"/>
                  <a:pt x="10700006" y="0"/>
                </a:cubicBezTo>
                <a:cubicBezTo>
                  <a:pt x="10923696" y="-32625"/>
                  <a:pt x="11387503" y="307380"/>
                  <a:pt x="11307899" y="660092"/>
                </a:cubicBezTo>
                <a:cubicBezTo>
                  <a:pt x="11812250" y="1298295"/>
                  <a:pt x="11823677" y="4598575"/>
                  <a:pt x="11307899" y="5959368"/>
                </a:cubicBezTo>
                <a:cubicBezTo>
                  <a:pt x="11269778" y="6280893"/>
                  <a:pt x="10943105" y="6582110"/>
                  <a:pt x="10700006" y="6619461"/>
                </a:cubicBezTo>
                <a:cubicBezTo>
                  <a:pt x="8055283" y="5701816"/>
                  <a:pt x="4907837" y="7047561"/>
                  <a:pt x="607893" y="6619461"/>
                </a:cubicBezTo>
                <a:cubicBezTo>
                  <a:pt x="231110" y="6661384"/>
                  <a:pt x="-49876" y="6246599"/>
                  <a:pt x="0" y="5959368"/>
                </a:cubicBezTo>
                <a:cubicBezTo>
                  <a:pt x="34605" y="3768472"/>
                  <a:pt x="65560" y="3061514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97596" y="335192"/>
                  <a:pt x="333841" y="38667"/>
                  <a:pt x="607893" y="0"/>
                </a:cubicBezTo>
                <a:cubicBezTo>
                  <a:pt x="4834921" y="159290"/>
                  <a:pt x="8993196" y="353380"/>
                  <a:pt x="10700006" y="0"/>
                </a:cubicBezTo>
                <a:cubicBezTo>
                  <a:pt x="11038945" y="-140268"/>
                  <a:pt x="11299506" y="223517"/>
                  <a:pt x="11307899" y="660092"/>
                </a:cubicBezTo>
                <a:cubicBezTo>
                  <a:pt x="11283532" y="2122149"/>
                  <a:pt x="11473145" y="4728453"/>
                  <a:pt x="11307899" y="5959368"/>
                </a:cubicBezTo>
                <a:cubicBezTo>
                  <a:pt x="11296359" y="6323931"/>
                  <a:pt x="10990326" y="6573817"/>
                  <a:pt x="10700006" y="6619461"/>
                </a:cubicBezTo>
                <a:cubicBezTo>
                  <a:pt x="9037240" y="6352534"/>
                  <a:pt x="1537760" y="6489846"/>
                  <a:pt x="607893" y="6619461"/>
                </a:cubicBezTo>
                <a:cubicBezTo>
                  <a:pt x="211856" y="6591271"/>
                  <a:pt x="-112508" y="6282545"/>
                  <a:pt x="0" y="5959368"/>
                </a:cubicBezTo>
                <a:cubicBezTo>
                  <a:pt x="-113527" y="4546733"/>
                  <a:pt x="-133685" y="1505698"/>
                  <a:pt x="0" y="660092"/>
                </a:cubicBezTo>
                <a:close/>
              </a:path>
              <a:path w="11307899" h="6619461" fill="none" stroke="0" extrusionOk="0">
                <a:moveTo>
                  <a:pt x="0" y="660092"/>
                </a:moveTo>
                <a:cubicBezTo>
                  <a:pt x="47574" y="398147"/>
                  <a:pt x="303224" y="57610"/>
                  <a:pt x="607893" y="0"/>
                </a:cubicBezTo>
                <a:cubicBezTo>
                  <a:pt x="4660544" y="182465"/>
                  <a:pt x="9320835" y="401416"/>
                  <a:pt x="10700006" y="0"/>
                </a:cubicBezTo>
                <a:cubicBezTo>
                  <a:pt x="10963297" y="-130000"/>
                  <a:pt x="11260253" y="208650"/>
                  <a:pt x="11307899" y="660092"/>
                </a:cubicBezTo>
                <a:cubicBezTo>
                  <a:pt x="11614523" y="2055174"/>
                  <a:pt x="11313521" y="4696272"/>
                  <a:pt x="11307899" y="5959368"/>
                </a:cubicBezTo>
                <a:cubicBezTo>
                  <a:pt x="11299989" y="6274283"/>
                  <a:pt x="10972504" y="6568691"/>
                  <a:pt x="10700006" y="6619461"/>
                </a:cubicBezTo>
                <a:cubicBezTo>
                  <a:pt x="9085963" y="6491791"/>
                  <a:pt x="1752376" y="6585496"/>
                  <a:pt x="607893" y="6619461"/>
                </a:cubicBezTo>
                <a:cubicBezTo>
                  <a:pt x="277128" y="6606882"/>
                  <a:pt x="-108759" y="6336200"/>
                  <a:pt x="0" y="5959368"/>
                </a:cubicBezTo>
                <a:cubicBezTo>
                  <a:pt x="40334" y="4436306"/>
                  <a:pt x="-56034" y="1542525"/>
                  <a:pt x="0" y="660092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  <a:gd name="connsiteX0" fmla="*/ 0 w 11307899"/>
                      <a:gd name="connsiteY0" fmla="*/ 660092 h 6619461"/>
                      <a:gd name="connsiteX1" fmla="*/ 607893 w 11307899"/>
                      <a:gd name="connsiteY1" fmla="*/ 0 h 6619461"/>
                      <a:gd name="connsiteX2" fmla="*/ 10700006 w 11307899"/>
                      <a:gd name="connsiteY2" fmla="*/ 0 h 6619461"/>
                      <a:gd name="connsiteX3" fmla="*/ 11307899 w 11307899"/>
                      <a:gd name="connsiteY3" fmla="*/ 660092 h 6619461"/>
                      <a:gd name="connsiteX4" fmla="*/ 11307899 w 11307899"/>
                      <a:gd name="connsiteY4" fmla="*/ 5959368 h 6619461"/>
                      <a:gd name="connsiteX5" fmla="*/ 10700006 w 11307899"/>
                      <a:gd name="connsiteY5" fmla="*/ 6619461 h 6619461"/>
                      <a:gd name="connsiteX6" fmla="*/ 607893 w 11307899"/>
                      <a:gd name="connsiteY6" fmla="*/ 6619461 h 6619461"/>
                      <a:gd name="connsiteX7" fmla="*/ 0 w 11307899"/>
                      <a:gd name="connsiteY7" fmla="*/ 5959368 h 6619461"/>
                      <a:gd name="connsiteX8" fmla="*/ 0 w 11307899"/>
                      <a:gd name="connsiteY8" fmla="*/ 660092 h 66194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1307899" h="6619461" fill="none" extrusionOk="0">
                        <a:moveTo>
                          <a:pt x="0" y="660092"/>
                        </a:moveTo>
                        <a:cubicBezTo>
                          <a:pt x="3183" y="386047"/>
                          <a:pt x="293095" y="36506"/>
                          <a:pt x="607893" y="0"/>
                        </a:cubicBezTo>
                        <a:cubicBezTo>
                          <a:pt x="4526417" y="92370"/>
                          <a:pt x="9394860" y="314343"/>
                          <a:pt x="10700006" y="0"/>
                        </a:cubicBezTo>
                        <a:cubicBezTo>
                          <a:pt x="11024377" y="-83448"/>
                          <a:pt x="11229359" y="270934"/>
                          <a:pt x="11307899" y="660092"/>
                        </a:cubicBezTo>
                        <a:cubicBezTo>
                          <a:pt x="11587714" y="2077968"/>
                          <a:pt x="11131205" y="4827614"/>
                          <a:pt x="11307899" y="5959368"/>
                        </a:cubicBezTo>
                        <a:cubicBezTo>
                          <a:pt x="11318732" y="6267493"/>
                          <a:pt x="10996364" y="6572596"/>
                          <a:pt x="10700006" y="6619461"/>
                        </a:cubicBezTo>
                        <a:cubicBezTo>
                          <a:pt x="9138860" y="6706590"/>
                          <a:pt x="1766566" y="6578137"/>
                          <a:pt x="607893" y="6619461"/>
                        </a:cubicBezTo>
                        <a:cubicBezTo>
                          <a:pt x="314700" y="6614470"/>
                          <a:pt x="-93269" y="6343217"/>
                          <a:pt x="0" y="5959368"/>
                        </a:cubicBezTo>
                        <a:cubicBezTo>
                          <a:pt x="70826" y="4326186"/>
                          <a:pt x="-6264" y="1524063"/>
                          <a:pt x="0" y="660092"/>
                        </a:cubicBezTo>
                        <a:close/>
                      </a:path>
                      <a:path w="11307899" h="6619461" stroke="0" extrusionOk="0">
                        <a:moveTo>
                          <a:pt x="0" y="660092"/>
                        </a:moveTo>
                        <a:cubicBezTo>
                          <a:pt x="573" y="348259"/>
                          <a:pt x="279472" y="-11952"/>
                          <a:pt x="607893" y="0"/>
                        </a:cubicBezTo>
                        <a:cubicBezTo>
                          <a:pt x="5059811" y="69442"/>
                          <a:pt x="8638835" y="260794"/>
                          <a:pt x="10700006" y="0"/>
                        </a:cubicBezTo>
                        <a:cubicBezTo>
                          <a:pt x="10962976" y="-36587"/>
                          <a:pt x="11317994" y="292375"/>
                          <a:pt x="11307899" y="660092"/>
                        </a:cubicBezTo>
                        <a:cubicBezTo>
                          <a:pt x="11555245" y="1329239"/>
                          <a:pt x="11562634" y="4543268"/>
                          <a:pt x="11307899" y="5959368"/>
                        </a:cubicBezTo>
                        <a:cubicBezTo>
                          <a:pt x="11264002" y="6301393"/>
                          <a:pt x="10966525" y="6595080"/>
                          <a:pt x="10700006" y="6619461"/>
                        </a:cubicBezTo>
                        <a:cubicBezTo>
                          <a:pt x="8010432" y="6166336"/>
                          <a:pt x="4937247" y="6845274"/>
                          <a:pt x="607893" y="6619461"/>
                        </a:cubicBezTo>
                        <a:cubicBezTo>
                          <a:pt x="216197" y="6618431"/>
                          <a:pt x="-43320" y="6278237"/>
                          <a:pt x="0" y="5959368"/>
                        </a:cubicBezTo>
                        <a:cubicBezTo>
                          <a:pt x="33257" y="3787260"/>
                          <a:pt x="60166" y="3146830"/>
                          <a:pt x="0" y="660092"/>
                        </a:cubicBezTo>
                        <a:close/>
                      </a:path>
                      <a:path w="11307899" h="6619461" fill="none" stroke="0" extrusionOk="0">
                        <a:moveTo>
                          <a:pt x="0" y="660092"/>
                        </a:moveTo>
                        <a:cubicBezTo>
                          <a:pt x="45619" y="362519"/>
                          <a:pt x="304114" y="64078"/>
                          <a:pt x="607893" y="0"/>
                        </a:cubicBezTo>
                        <a:cubicBezTo>
                          <a:pt x="4782728" y="95494"/>
                          <a:pt x="9105967" y="275788"/>
                          <a:pt x="10700006" y="0"/>
                        </a:cubicBezTo>
                        <a:cubicBezTo>
                          <a:pt x="11020448" y="-71353"/>
                          <a:pt x="11295013" y="245530"/>
                          <a:pt x="11307899" y="660092"/>
                        </a:cubicBezTo>
                        <a:cubicBezTo>
                          <a:pt x="11427499" y="1942324"/>
                          <a:pt x="11305998" y="4614789"/>
                          <a:pt x="11307899" y="5959368"/>
                        </a:cubicBezTo>
                        <a:cubicBezTo>
                          <a:pt x="11271612" y="6319885"/>
                          <a:pt x="10997661" y="6583367"/>
                          <a:pt x="10700006" y="6619461"/>
                        </a:cubicBezTo>
                        <a:cubicBezTo>
                          <a:pt x="8933227" y="6439776"/>
                          <a:pt x="1691192" y="6570590"/>
                          <a:pt x="607893" y="6619461"/>
                        </a:cubicBezTo>
                        <a:cubicBezTo>
                          <a:pt x="229314" y="6604712"/>
                          <a:pt x="-106550" y="6308967"/>
                          <a:pt x="0" y="5959368"/>
                        </a:cubicBezTo>
                        <a:cubicBezTo>
                          <a:pt x="13076" y="4498369"/>
                          <a:pt x="-109771" y="1583214"/>
                          <a:pt x="0" y="660092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0" name="TextBox 22">
            <a:extLst>
              <a:ext uri="{FF2B5EF4-FFF2-40B4-BE49-F238E27FC236}">
                <a16:creationId xmlns:a16="http://schemas.microsoft.com/office/drawing/2014/main" id="{FFE2740D-92E5-F236-4230-70159947B9D4}"/>
              </a:ext>
            </a:extLst>
          </p:cNvPr>
          <p:cNvSpPr txBox="1"/>
          <p:nvPr/>
        </p:nvSpPr>
        <p:spPr>
          <a:xfrm>
            <a:off x="2459328" y="687928"/>
            <a:ext cx="6984616" cy="582694"/>
          </a:xfrm>
          <a:prstGeom prst="rect">
            <a:avLst/>
          </a:prstGeom>
          <a:solidFill>
            <a:schemeClr val="bg1"/>
          </a:solidFill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338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200" cap="none" spc="13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Duepuntozer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14124" y="628780"/>
            <a:ext cx="11062528" cy="769441"/>
            <a:chOff x="1149093" y="837761"/>
            <a:chExt cx="11062528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149093" y="837761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2005309" y="837761"/>
              <a:ext cx="1020631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b) &gt;, &lt;,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vi-VN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?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3F4BF9B-AC98-734A-F00A-AC92FE171803}"/>
              </a:ext>
            </a:extLst>
          </p:cNvPr>
          <p:cNvGrpSpPr/>
          <p:nvPr/>
        </p:nvGrpSpPr>
        <p:grpSpPr>
          <a:xfrm>
            <a:off x="1898374" y="2117035"/>
            <a:ext cx="8796130" cy="923330"/>
            <a:chOff x="1898374" y="2117035"/>
            <a:chExt cx="8796130" cy="923330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4E6FAC66-962D-CDD9-8265-A0C86A1426A1}"/>
                </a:ext>
              </a:extLst>
            </p:cNvPr>
            <p:cNvSpPr txBox="1"/>
            <p:nvPr/>
          </p:nvSpPr>
          <p:spPr>
            <a:xfrm>
              <a:off x="1898374" y="2117035"/>
              <a:ext cx="879613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5400" b="0" i="0" dirty="0">
                  <a:solidFill>
                    <a:srgbClr val="000000"/>
                  </a:solidFill>
                  <a:effectLst/>
                </a:rPr>
                <a:t>a x (b - c)       a x b - a x c </a:t>
              </a:r>
              <a:endParaRPr lang="en-US" sz="5400" dirty="0"/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548EEF8D-D68E-63DF-6A3C-7569B6EBE3A4}"/>
                </a:ext>
              </a:extLst>
            </p:cNvPr>
            <p:cNvSpPr/>
            <p:nvPr/>
          </p:nvSpPr>
          <p:spPr>
            <a:xfrm>
              <a:off x="5546036" y="2325757"/>
              <a:ext cx="725556" cy="655982"/>
            </a:xfrm>
            <a:prstGeom prst="roundRect">
              <a:avLst/>
            </a:prstGeom>
            <a:ln w="38100">
              <a:solidFill>
                <a:srgbClr val="FFC000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?</a:t>
              </a:r>
            </a:p>
          </p:txBody>
        </p:sp>
      </p:grp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1556C17A-28D4-922C-7C12-07B760D58EAA}"/>
              </a:ext>
            </a:extLst>
          </p:cNvPr>
          <p:cNvSpPr/>
          <p:nvPr/>
        </p:nvSpPr>
        <p:spPr>
          <a:xfrm>
            <a:off x="5549349" y="2319131"/>
            <a:ext cx="725556" cy="655982"/>
          </a:xfrm>
          <a:prstGeom prst="roundRect">
            <a:avLst/>
          </a:prstGeom>
          <a:ln w="38100">
            <a:solidFill>
              <a:srgbClr val="FFC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=</a:t>
            </a:r>
          </a:p>
        </p:txBody>
      </p:sp>
    </p:spTree>
    <p:extLst>
      <p:ext uri="{BB962C8B-B14F-4D97-AF65-F5344CB8AC3E}">
        <p14:creationId xmlns:p14="http://schemas.microsoft.com/office/powerpoint/2010/main" val="134787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700</Words>
  <Application>Microsoft Office PowerPoint</Application>
  <PresentationFormat>Widescreen</PresentationFormat>
  <Paragraphs>92</Paragraphs>
  <Slides>22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等线</vt:lpstr>
      <vt:lpstr>Arial</vt:lpstr>
      <vt:lpstr>Bungee Inline</vt:lpstr>
      <vt:lpstr>Calibri</vt:lpstr>
      <vt:lpstr>Calibri Light</vt:lpstr>
      <vt:lpstr>Cambria</vt:lpstr>
      <vt:lpstr>UTM Duepuntozero</vt:lpstr>
      <vt:lpstr>Custom Design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Hùng Nguyễn</cp:lastModifiedBy>
  <cp:revision>36</cp:revision>
  <dcterms:created xsi:type="dcterms:W3CDTF">2023-12-04T01:45:16Z</dcterms:created>
  <dcterms:modified xsi:type="dcterms:W3CDTF">2026-05-31T15:38:59Z</dcterms:modified>
</cp:coreProperties>
</file>