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612857" y="62278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62C4B8-DC7A-B954-9C33-1EB455C3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240926" y="67235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ECCBD-4957-B91D-15DD-4ABAD6AD4DEB}"/>
              </a:ext>
            </a:extLst>
          </p:cNvPr>
          <p:cNvSpPr txBox="1"/>
          <p:nvPr/>
        </p:nvSpPr>
        <p:spPr>
          <a:xfrm>
            <a:off x="2040008" y="2137729"/>
            <a:ext cx="793770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6B57F-D41D-A092-0875-2323BEB3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2055078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E9592-E4BC-C8BC-3938-6EC59DDD9761}"/>
              </a:ext>
            </a:extLst>
          </p:cNvPr>
          <p:cNvSpPr txBox="1"/>
          <p:nvPr/>
        </p:nvSpPr>
        <p:spPr>
          <a:xfrm>
            <a:off x="2040009" y="311874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ốc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2C62A-E417-D8DD-0934-2DE44660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3036090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05ED2-0ACB-47E4-3592-CE97AF280A13}"/>
              </a:ext>
            </a:extLst>
          </p:cNvPr>
          <p:cNvSpPr txBox="1"/>
          <p:nvPr/>
        </p:nvSpPr>
        <p:spPr>
          <a:xfrm>
            <a:off x="2040009" y="4099753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vững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C587E-C31C-1B18-63BD-7CB5081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01710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1DF2C-A324-6074-EBBE-5389773F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855" y="718898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rô-bôt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332</Words>
  <Application>Microsoft Office PowerPoint</Application>
  <PresentationFormat>Widescreen</PresentationFormat>
  <Paragraphs>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Hùng Nguyễn</cp:lastModifiedBy>
  <cp:revision>18</cp:revision>
  <dcterms:created xsi:type="dcterms:W3CDTF">2023-11-07T12:36:51Z</dcterms:created>
  <dcterms:modified xsi:type="dcterms:W3CDTF">2026-05-31T14:54:11Z</dcterms:modified>
</cp:coreProperties>
</file>