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2007577527" r:id="rId4"/>
    <p:sldId id="2007577528" r:id="rId5"/>
    <p:sldId id="2007577546" r:id="rId6"/>
    <p:sldId id="2007577532" r:id="rId7"/>
    <p:sldId id="664" r:id="rId8"/>
    <p:sldId id="2007577533" r:id="rId9"/>
    <p:sldId id="2007577552" r:id="rId10"/>
    <p:sldId id="2007577553" r:id="rId11"/>
    <p:sldId id="2007577554" r:id="rId12"/>
    <p:sldId id="2007577559" r:id="rId13"/>
    <p:sldId id="2007577555" r:id="rId14"/>
    <p:sldId id="319" r:id="rId15"/>
    <p:sldId id="2007577556" r:id="rId16"/>
    <p:sldId id="2007577557" r:id="rId17"/>
    <p:sldId id="29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3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3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0B969-E42A-D026-6C79-A6BC05701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BC8703-D163-D5DA-2022-90DBD9182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63BEA-035D-D477-343E-E90AEBD353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9CB4-DDBB-2240-7497-B75CD5296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0E68DB-C52B-4E48-A2FB-549A73201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57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C650-3823-4467-0392-E169AC4BC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4489F-2EFA-F985-6D61-8E0010D1C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7510D-14AD-E02D-C05B-ED22648A6B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6388A-1CB9-F430-5EEC-F8CBD0BE0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C5DB4-E77F-E57A-4763-F896BC8B8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5497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22B2D-918D-2CE5-9127-DF72E3B390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FD91C-0DEF-07E7-E15F-AE64CBA06A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66880-43DE-8D1A-70D0-E41DE302E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EE894-1EC1-5400-4AD9-028107DCA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1EC36-09F1-546F-659E-3336DAC22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1642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7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76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24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0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820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77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86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4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7F43E-CD17-9C1A-4C16-F6BE8C88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4715D-90B0-7289-3E45-DEEC537B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910E3-B56D-0F53-DAA7-EFB8F31A15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957DB-0BAD-4060-D9F0-FA2A2D2CF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D5896-96ED-F9B2-BE0B-B2A894344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250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9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897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0304756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51117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09608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52063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37619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863955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17224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FDEE-7DE3-F972-2ED2-FB727A635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9B40D-353B-7BEE-7EFF-88FC772B59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2F370-FF16-7E29-164A-9E4A01B032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38AD81-8CF5-1185-DAE2-431E4BA07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BCD5F1-4B21-C47F-288E-8B96F3E09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622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2026/5/31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2161848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01454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83831063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0001529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86AAF-E712-E39E-6121-6E3A0C76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26C84-A0A9-CBC6-6949-9C5521075A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655731-225B-EA23-BFBA-36646B746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59756-4301-CDBD-17AE-832B7F7831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768133-67A2-3E35-E6D1-A7FB1FDF9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4AB775-5EFF-1DFA-D36B-F894C8B8A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234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3AD89-AFF4-4201-F3E7-5D893F48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83D01E-25E9-1A87-CB79-D78C2B54F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E7AE59-929B-08A0-E830-7BB1531491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85638C-8985-50C2-BF14-82FDA8098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F028E-E15D-1961-F187-07EFB38B7C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3F1BEF-D740-F33F-F748-4018CD52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C1F7E0-7DCB-E49A-FF38-FDB6F04D5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25AE1D-8AA5-33BE-2B0A-15276510A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63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3FD52-BDF3-3660-7358-8502D8F9A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939AE2-5EC4-9824-2C5A-4E4AD49A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FA60-E561-0962-E95C-A6F0FC01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FADCA-EC68-C726-6B80-0DC346569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93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8B6057-379B-0EC7-4210-932097F6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0DB26-82EF-875E-07F3-59CF68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42FA7C-C447-BFD0-0F94-7EDCB1A62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025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D7359-5D00-C460-4DBA-800F20C9A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2F091-B9F2-0F09-577F-683D45CD3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B479FB-8D28-5D7D-BEF8-8388F2FD1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6E578-375A-B694-CB6B-13A6D087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79183F-C788-AD3A-3824-63510C9A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36F619-61D7-FCDF-946F-9824CEFD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93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F2F6-3F4C-7814-C54D-4B16EB2CD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EA53D3-9BA0-7FD8-1AF4-9638347CC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D55FB-CB10-8219-9890-69CF13877C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68DA-C388-CFC5-D95B-562278EAC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00F991-53D0-45B1-8D5E-3379C86E764F}" type="datetimeFigureOut">
              <a:rPr lang="vi-VN" smtClean="0"/>
              <a:t>31/05/2026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C2636-A8B9-9CC9-6CD2-8CEF50290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90F1D-1AC2-AD99-593A-45395AD3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C5A8A1-7620-490A-A867-0FD867353D1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970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9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BD82666-4377-97A8-6BDD-D9E51B19327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71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2026/5/31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70690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6115A1D-93F6-440C-8087-EC29AAD2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6440"/>
            <a:ext cx="12206072" cy="6779456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066F4DBE-C54D-4BCB-900E-690461B69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16275" y="5388434"/>
            <a:ext cx="6817509" cy="2059623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C6C7F2EE-2330-4F28-BD23-E506594350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004276" y="2813303"/>
            <a:ext cx="2252026" cy="3939405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EB3E93CB-A219-4E07-BD71-24416E1784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69150" y="2621033"/>
            <a:ext cx="4137237" cy="4137237"/>
          </a:xfrm>
          <a:prstGeom prst="rect">
            <a:avLst/>
          </a:prstGeom>
        </p:spPr>
      </p:pic>
      <p:sp>
        <p:nvSpPr>
          <p:cNvPr id="9" name="任意多边形: 形状 59">
            <a:extLst>
              <a:ext uri="{FF2B5EF4-FFF2-40B4-BE49-F238E27FC236}">
                <a16:creationId xmlns:a16="http://schemas.microsoft.com/office/drawing/2014/main" id="{61261F49-5EFE-461F-8790-5EDA92EEC4CA}"/>
              </a:ext>
            </a:extLst>
          </p:cNvPr>
          <p:cNvSpPr/>
          <p:nvPr/>
        </p:nvSpPr>
        <p:spPr>
          <a:xfrm>
            <a:off x="5019130" y="153526"/>
            <a:ext cx="6891974" cy="4137236"/>
          </a:xfrm>
          <a:custGeom>
            <a:avLst/>
            <a:gdLst>
              <a:gd name="connsiteX0" fmla="*/ 5337454 w 6062639"/>
              <a:gd name="connsiteY0" fmla="*/ 1389890 h 2153651"/>
              <a:gd name="connsiteX1" fmla="*/ 5337454 w 6062639"/>
              <a:gd name="connsiteY1" fmla="*/ 1409787 h 2153651"/>
              <a:gd name="connsiteX2" fmla="*/ 5349512 w 6062639"/>
              <a:gd name="connsiteY2" fmla="*/ 1399839 h 2153651"/>
              <a:gd name="connsiteX3" fmla="*/ 5337454 w 6062639"/>
              <a:gd name="connsiteY3" fmla="*/ 743863 h 2153651"/>
              <a:gd name="connsiteX4" fmla="*/ 5337454 w 6062639"/>
              <a:gd name="connsiteY4" fmla="*/ 763760 h 2153651"/>
              <a:gd name="connsiteX5" fmla="*/ 5349512 w 6062639"/>
              <a:gd name="connsiteY5" fmla="*/ 753812 h 2153651"/>
              <a:gd name="connsiteX6" fmla="*/ 430798 w 6062639"/>
              <a:gd name="connsiteY6" fmla="*/ 0 h 2153651"/>
              <a:gd name="connsiteX7" fmla="*/ 735418 w 6062639"/>
              <a:gd name="connsiteY7" fmla="*/ 126179 h 2153651"/>
              <a:gd name="connsiteX8" fmla="*/ 755863 w 6062639"/>
              <a:gd name="connsiteY8" fmla="*/ 150958 h 2153651"/>
              <a:gd name="connsiteX9" fmla="*/ 776308 w 6062639"/>
              <a:gd name="connsiteY9" fmla="*/ 126178 h 2153651"/>
              <a:gd name="connsiteX10" fmla="*/ 1080928 w 6062639"/>
              <a:gd name="connsiteY10" fmla="*/ 0 h 2153651"/>
              <a:gd name="connsiteX11" fmla="*/ 1385548 w 6062639"/>
              <a:gd name="connsiteY11" fmla="*/ 126179 h 2153651"/>
              <a:gd name="connsiteX12" fmla="*/ 1405993 w 6062639"/>
              <a:gd name="connsiteY12" fmla="*/ 150958 h 2153651"/>
              <a:gd name="connsiteX13" fmla="*/ 1426438 w 6062639"/>
              <a:gd name="connsiteY13" fmla="*/ 126178 h 2153651"/>
              <a:gd name="connsiteX14" fmla="*/ 1731058 w 6062639"/>
              <a:gd name="connsiteY14" fmla="*/ 0 h 2153651"/>
              <a:gd name="connsiteX15" fmla="*/ 2035678 w 6062639"/>
              <a:gd name="connsiteY15" fmla="*/ 126179 h 2153651"/>
              <a:gd name="connsiteX16" fmla="*/ 2056123 w 6062639"/>
              <a:gd name="connsiteY16" fmla="*/ 150958 h 2153651"/>
              <a:gd name="connsiteX17" fmla="*/ 2076568 w 6062639"/>
              <a:gd name="connsiteY17" fmla="*/ 126178 h 2153651"/>
              <a:gd name="connsiteX18" fmla="*/ 2381188 w 6062639"/>
              <a:gd name="connsiteY18" fmla="*/ 0 h 2153651"/>
              <a:gd name="connsiteX19" fmla="*/ 2685808 w 6062639"/>
              <a:gd name="connsiteY19" fmla="*/ 126179 h 2153651"/>
              <a:gd name="connsiteX20" fmla="*/ 2706253 w 6062639"/>
              <a:gd name="connsiteY20" fmla="*/ 150958 h 2153651"/>
              <a:gd name="connsiteX21" fmla="*/ 2726698 w 6062639"/>
              <a:gd name="connsiteY21" fmla="*/ 126178 h 2153651"/>
              <a:gd name="connsiteX22" fmla="*/ 3031318 w 6062639"/>
              <a:gd name="connsiteY22" fmla="*/ 0 h 2153651"/>
              <a:gd name="connsiteX23" fmla="*/ 3335938 w 6062639"/>
              <a:gd name="connsiteY23" fmla="*/ 126179 h 2153651"/>
              <a:gd name="connsiteX24" fmla="*/ 3356383 w 6062639"/>
              <a:gd name="connsiteY24" fmla="*/ 150958 h 2153651"/>
              <a:gd name="connsiteX25" fmla="*/ 3376828 w 6062639"/>
              <a:gd name="connsiteY25" fmla="*/ 126178 h 2153651"/>
              <a:gd name="connsiteX26" fmla="*/ 3681448 w 6062639"/>
              <a:gd name="connsiteY26" fmla="*/ 0 h 2153651"/>
              <a:gd name="connsiteX27" fmla="*/ 3986068 w 6062639"/>
              <a:gd name="connsiteY27" fmla="*/ 126179 h 2153651"/>
              <a:gd name="connsiteX28" fmla="*/ 4006513 w 6062639"/>
              <a:gd name="connsiteY28" fmla="*/ 150958 h 2153651"/>
              <a:gd name="connsiteX29" fmla="*/ 4026958 w 6062639"/>
              <a:gd name="connsiteY29" fmla="*/ 126178 h 2153651"/>
              <a:gd name="connsiteX30" fmla="*/ 4331578 w 6062639"/>
              <a:gd name="connsiteY30" fmla="*/ 0 h 2153651"/>
              <a:gd name="connsiteX31" fmla="*/ 4636198 w 6062639"/>
              <a:gd name="connsiteY31" fmla="*/ 126179 h 2153651"/>
              <a:gd name="connsiteX32" fmla="*/ 4656643 w 6062639"/>
              <a:gd name="connsiteY32" fmla="*/ 150958 h 2153651"/>
              <a:gd name="connsiteX33" fmla="*/ 4677088 w 6062639"/>
              <a:gd name="connsiteY33" fmla="*/ 126178 h 2153651"/>
              <a:gd name="connsiteX34" fmla="*/ 4981708 w 6062639"/>
              <a:gd name="connsiteY34" fmla="*/ 0 h 2153651"/>
              <a:gd name="connsiteX35" fmla="*/ 5286328 w 6062639"/>
              <a:gd name="connsiteY35" fmla="*/ 126179 h 2153651"/>
              <a:gd name="connsiteX36" fmla="*/ 5306774 w 6062639"/>
              <a:gd name="connsiteY36" fmla="*/ 150959 h 2153651"/>
              <a:gd name="connsiteX37" fmla="*/ 5327221 w 6062639"/>
              <a:gd name="connsiteY37" fmla="*/ 126178 h 2153651"/>
              <a:gd name="connsiteX38" fmla="*/ 5631841 w 6062639"/>
              <a:gd name="connsiteY38" fmla="*/ 0 h 2153651"/>
              <a:gd name="connsiteX39" fmla="*/ 6062639 w 6062639"/>
              <a:gd name="connsiteY39" fmla="*/ 430799 h 2153651"/>
              <a:gd name="connsiteX40" fmla="*/ 5936461 w 6062639"/>
              <a:gd name="connsiteY40" fmla="*/ 735420 h 2153651"/>
              <a:gd name="connsiteX41" fmla="*/ 5914169 w 6062639"/>
              <a:gd name="connsiteY41" fmla="*/ 753812 h 2153651"/>
              <a:gd name="connsiteX42" fmla="*/ 5936460 w 6062639"/>
              <a:gd name="connsiteY42" fmla="*/ 772204 h 2153651"/>
              <a:gd name="connsiteX43" fmla="*/ 6062638 w 6062639"/>
              <a:gd name="connsiteY43" fmla="*/ 1076825 h 2153651"/>
              <a:gd name="connsiteX44" fmla="*/ 5936460 w 6062639"/>
              <a:gd name="connsiteY44" fmla="*/ 1381446 h 2153651"/>
              <a:gd name="connsiteX45" fmla="*/ 5914168 w 6062639"/>
              <a:gd name="connsiteY45" fmla="*/ 1399839 h 2153651"/>
              <a:gd name="connsiteX46" fmla="*/ 5936460 w 6062639"/>
              <a:gd name="connsiteY46" fmla="*/ 1418231 h 2153651"/>
              <a:gd name="connsiteX47" fmla="*/ 6062638 w 6062639"/>
              <a:gd name="connsiteY47" fmla="*/ 1722852 h 2153651"/>
              <a:gd name="connsiteX48" fmla="*/ 5631840 w 6062639"/>
              <a:gd name="connsiteY48" fmla="*/ 2153651 h 2153651"/>
              <a:gd name="connsiteX49" fmla="*/ 5327220 w 6062639"/>
              <a:gd name="connsiteY49" fmla="*/ 2027473 h 2153651"/>
              <a:gd name="connsiteX50" fmla="*/ 5306774 w 6062639"/>
              <a:gd name="connsiteY50" fmla="*/ 2002692 h 2153651"/>
              <a:gd name="connsiteX51" fmla="*/ 5286328 w 6062639"/>
              <a:gd name="connsiteY51" fmla="*/ 2027473 h 2153651"/>
              <a:gd name="connsiteX52" fmla="*/ 4981708 w 6062639"/>
              <a:gd name="connsiteY52" fmla="*/ 2153651 h 2153651"/>
              <a:gd name="connsiteX53" fmla="*/ 4677088 w 6062639"/>
              <a:gd name="connsiteY53" fmla="*/ 2027473 h 2153651"/>
              <a:gd name="connsiteX54" fmla="*/ 4656643 w 6062639"/>
              <a:gd name="connsiteY54" fmla="*/ 2002694 h 2153651"/>
              <a:gd name="connsiteX55" fmla="*/ 4636198 w 6062639"/>
              <a:gd name="connsiteY55" fmla="*/ 2027473 h 2153651"/>
              <a:gd name="connsiteX56" fmla="*/ 4331578 w 6062639"/>
              <a:gd name="connsiteY56" fmla="*/ 2153651 h 2153651"/>
              <a:gd name="connsiteX57" fmla="*/ 4026958 w 6062639"/>
              <a:gd name="connsiteY57" fmla="*/ 2027473 h 2153651"/>
              <a:gd name="connsiteX58" fmla="*/ 4006513 w 6062639"/>
              <a:gd name="connsiteY58" fmla="*/ 2002694 h 2153651"/>
              <a:gd name="connsiteX59" fmla="*/ 3986068 w 6062639"/>
              <a:gd name="connsiteY59" fmla="*/ 2027473 h 2153651"/>
              <a:gd name="connsiteX60" fmla="*/ 3681448 w 6062639"/>
              <a:gd name="connsiteY60" fmla="*/ 2153651 h 2153651"/>
              <a:gd name="connsiteX61" fmla="*/ 3376828 w 6062639"/>
              <a:gd name="connsiteY61" fmla="*/ 2027473 h 2153651"/>
              <a:gd name="connsiteX62" fmla="*/ 3356383 w 6062639"/>
              <a:gd name="connsiteY62" fmla="*/ 2002694 h 2153651"/>
              <a:gd name="connsiteX63" fmla="*/ 3335938 w 6062639"/>
              <a:gd name="connsiteY63" fmla="*/ 2027473 h 2153651"/>
              <a:gd name="connsiteX64" fmla="*/ 3031318 w 6062639"/>
              <a:gd name="connsiteY64" fmla="*/ 2153651 h 2153651"/>
              <a:gd name="connsiteX65" fmla="*/ 2726698 w 6062639"/>
              <a:gd name="connsiteY65" fmla="*/ 2027473 h 2153651"/>
              <a:gd name="connsiteX66" fmla="*/ 2706253 w 6062639"/>
              <a:gd name="connsiteY66" fmla="*/ 2002694 h 2153651"/>
              <a:gd name="connsiteX67" fmla="*/ 2685808 w 6062639"/>
              <a:gd name="connsiteY67" fmla="*/ 2027473 h 2153651"/>
              <a:gd name="connsiteX68" fmla="*/ 2381188 w 6062639"/>
              <a:gd name="connsiteY68" fmla="*/ 2153651 h 2153651"/>
              <a:gd name="connsiteX69" fmla="*/ 2076568 w 6062639"/>
              <a:gd name="connsiteY69" fmla="*/ 2027473 h 2153651"/>
              <a:gd name="connsiteX70" fmla="*/ 2056123 w 6062639"/>
              <a:gd name="connsiteY70" fmla="*/ 2002694 h 2153651"/>
              <a:gd name="connsiteX71" fmla="*/ 2035678 w 6062639"/>
              <a:gd name="connsiteY71" fmla="*/ 2027473 h 2153651"/>
              <a:gd name="connsiteX72" fmla="*/ 1731058 w 6062639"/>
              <a:gd name="connsiteY72" fmla="*/ 2153651 h 2153651"/>
              <a:gd name="connsiteX73" fmla="*/ 1426438 w 6062639"/>
              <a:gd name="connsiteY73" fmla="*/ 2027473 h 2153651"/>
              <a:gd name="connsiteX74" fmla="*/ 1405993 w 6062639"/>
              <a:gd name="connsiteY74" fmla="*/ 2002694 h 2153651"/>
              <a:gd name="connsiteX75" fmla="*/ 1385548 w 6062639"/>
              <a:gd name="connsiteY75" fmla="*/ 2027473 h 2153651"/>
              <a:gd name="connsiteX76" fmla="*/ 1080928 w 6062639"/>
              <a:gd name="connsiteY76" fmla="*/ 2153651 h 2153651"/>
              <a:gd name="connsiteX77" fmla="*/ 776308 w 6062639"/>
              <a:gd name="connsiteY77" fmla="*/ 2027473 h 2153651"/>
              <a:gd name="connsiteX78" fmla="*/ 755863 w 6062639"/>
              <a:gd name="connsiteY78" fmla="*/ 2002694 h 2153651"/>
              <a:gd name="connsiteX79" fmla="*/ 735418 w 6062639"/>
              <a:gd name="connsiteY79" fmla="*/ 2027473 h 2153651"/>
              <a:gd name="connsiteX80" fmla="*/ 430798 w 6062639"/>
              <a:gd name="connsiteY80" fmla="*/ 2153651 h 2153651"/>
              <a:gd name="connsiteX81" fmla="*/ 0 w 6062639"/>
              <a:gd name="connsiteY81" fmla="*/ 1722852 h 2153651"/>
              <a:gd name="connsiteX82" fmla="*/ 126178 w 6062639"/>
              <a:gd name="connsiteY82" fmla="*/ 1418231 h 2153651"/>
              <a:gd name="connsiteX83" fmla="*/ 148470 w 6062639"/>
              <a:gd name="connsiteY83" fmla="*/ 1399839 h 2153651"/>
              <a:gd name="connsiteX84" fmla="*/ 126178 w 6062639"/>
              <a:gd name="connsiteY84" fmla="*/ 1381446 h 2153651"/>
              <a:gd name="connsiteX85" fmla="*/ 0 w 6062639"/>
              <a:gd name="connsiteY85" fmla="*/ 1076825 h 2153651"/>
              <a:gd name="connsiteX86" fmla="*/ 126178 w 6062639"/>
              <a:gd name="connsiteY86" fmla="*/ 772204 h 2153651"/>
              <a:gd name="connsiteX87" fmla="*/ 148469 w 6062639"/>
              <a:gd name="connsiteY87" fmla="*/ 753812 h 2153651"/>
              <a:gd name="connsiteX88" fmla="*/ 126178 w 6062639"/>
              <a:gd name="connsiteY88" fmla="*/ 735420 h 2153651"/>
              <a:gd name="connsiteX89" fmla="*/ 0 w 6062639"/>
              <a:gd name="connsiteY89" fmla="*/ 430799 h 2153651"/>
              <a:gd name="connsiteX90" fmla="*/ 430798 w 6062639"/>
              <a:gd name="connsiteY90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62639" h="2153651">
                <a:moveTo>
                  <a:pt x="5337454" y="1389890"/>
                </a:moveTo>
                <a:lnTo>
                  <a:pt x="5337454" y="1409787"/>
                </a:lnTo>
                <a:lnTo>
                  <a:pt x="5349512" y="1399839"/>
                </a:lnTo>
                <a:close/>
                <a:moveTo>
                  <a:pt x="5337454" y="743863"/>
                </a:moveTo>
                <a:lnTo>
                  <a:pt x="5337454" y="763760"/>
                </a:lnTo>
                <a:lnTo>
                  <a:pt x="5349512" y="753812"/>
                </a:lnTo>
                <a:close/>
                <a:moveTo>
                  <a:pt x="430798" y="0"/>
                </a:moveTo>
                <a:cubicBezTo>
                  <a:pt x="549760" y="0"/>
                  <a:pt x="657459" y="48219"/>
                  <a:pt x="735418" y="126179"/>
                </a:cubicBezTo>
                <a:lnTo>
                  <a:pt x="755863" y="150958"/>
                </a:lnTo>
                <a:lnTo>
                  <a:pt x="776308" y="126178"/>
                </a:lnTo>
                <a:cubicBezTo>
                  <a:pt x="854267" y="48219"/>
                  <a:pt x="961967" y="0"/>
                  <a:pt x="1080928" y="0"/>
                </a:cubicBezTo>
                <a:cubicBezTo>
                  <a:pt x="1199890" y="0"/>
                  <a:pt x="1307589" y="48219"/>
                  <a:pt x="1385548" y="126179"/>
                </a:cubicBezTo>
                <a:lnTo>
                  <a:pt x="1405993" y="150958"/>
                </a:lnTo>
                <a:lnTo>
                  <a:pt x="1426438" y="126178"/>
                </a:lnTo>
                <a:cubicBezTo>
                  <a:pt x="1504397" y="48219"/>
                  <a:pt x="1612097" y="0"/>
                  <a:pt x="1731058" y="0"/>
                </a:cubicBezTo>
                <a:cubicBezTo>
                  <a:pt x="1850020" y="0"/>
                  <a:pt x="1957719" y="48219"/>
                  <a:pt x="2035678" y="126179"/>
                </a:cubicBezTo>
                <a:lnTo>
                  <a:pt x="2056123" y="150958"/>
                </a:lnTo>
                <a:lnTo>
                  <a:pt x="2076568" y="126178"/>
                </a:lnTo>
                <a:cubicBezTo>
                  <a:pt x="2154527" y="48219"/>
                  <a:pt x="2262227" y="0"/>
                  <a:pt x="2381188" y="0"/>
                </a:cubicBezTo>
                <a:cubicBezTo>
                  <a:pt x="2500150" y="0"/>
                  <a:pt x="2607849" y="48219"/>
                  <a:pt x="2685808" y="126179"/>
                </a:cubicBezTo>
                <a:lnTo>
                  <a:pt x="2706253" y="150958"/>
                </a:lnTo>
                <a:lnTo>
                  <a:pt x="2726698" y="126178"/>
                </a:lnTo>
                <a:cubicBezTo>
                  <a:pt x="2804657" y="48219"/>
                  <a:pt x="2912357" y="0"/>
                  <a:pt x="3031318" y="0"/>
                </a:cubicBezTo>
                <a:cubicBezTo>
                  <a:pt x="3150280" y="0"/>
                  <a:pt x="3257979" y="48219"/>
                  <a:pt x="3335938" y="126179"/>
                </a:cubicBezTo>
                <a:lnTo>
                  <a:pt x="3356383" y="150958"/>
                </a:lnTo>
                <a:lnTo>
                  <a:pt x="3376828" y="126178"/>
                </a:lnTo>
                <a:cubicBezTo>
                  <a:pt x="3454787" y="48219"/>
                  <a:pt x="3562487" y="0"/>
                  <a:pt x="3681448" y="0"/>
                </a:cubicBezTo>
                <a:cubicBezTo>
                  <a:pt x="3800410" y="0"/>
                  <a:pt x="3908109" y="48219"/>
                  <a:pt x="3986068" y="126179"/>
                </a:cubicBezTo>
                <a:lnTo>
                  <a:pt x="4006513" y="150958"/>
                </a:lnTo>
                <a:lnTo>
                  <a:pt x="4026958" y="126178"/>
                </a:lnTo>
                <a:cubicBezTo>
                  <a:pt x="4104917" y="48219"/>
                  <a:pt x="4212616" y="0"/>
                  <a:pt x="4331578" y="0"/>
                </a:cubicBezTo>
                <a:cubicBezTo>
                  <a:pt x="4450539" y="0"/>
                  <a:pt x="4558239" y="48219"/>
                  <a:pt x="4636198" y="126179"/>
                </a:cubicBezTo>
                <a:lnTo>
                  <a:pt x="4656643" y="150958"/>
                </a:lnTo>
                <a:lnTo>
                  <a:pt x="4677088" y="126178"/>
                </a:lnTo>
                <a:cubicBezTo>
                  <a:pt x="4755047" y="48219"/>
                  <a:pt x="4862746" y="0"/>
                  <a:pt x="4981708" y="0"/>
                </a:cubicBezTo>
                <a:cubicBezTo>
                  <a:pt x="5100670" y="0"/>
                  <a:pt x="5208369" y="48219"/>
                  <a:pt x="5286328" y="126179"/>
                </a:cubicBezTo>
                <a:lnTo>
                  <a:pt x="5306774" y="150959"/>
                </a:lnTo>
                <a:lnTo>
                  <a:pt x="5327221" y="126178"/>
                </a:lnTo>
                <a:cubicBezTo>
                  <a:pt x="5405180" y="48219"/>
                  <a:pt x="5512879" y="0"/>
                  <a:pt x="5631841" y="0"/>
                </a:cubicBezTo>
                <a:cubicBezTo>
                  <a:pt x="5869764" y="0"/>
                  <a:pt x="6062639" y="192875"/>
                  <a:pt x="6062639" y="430799"/>
                </a:cubicBezTo>
                <a:cubicBezTo>
                  <a:pt x="6062639" y="549761"/>
                  <a:pt x="6014420" y="657461"/>
                  <a:pt x="5936461" y="735420"/>
                </a:cubicBezTo>
                <a:lnTo>
                  <a:pt x="5914169" y="753812"/>
                </a:lnTo>
                <a:lnTo>
                  <a:pt x="5936460" y="772204"/>
                </a:lnTo>
                <a:cubicBezTo>
                  <a:pt x="6014419" y="850163"/>
                  <a:pt x="6062638" y="957863"/>
                  <a:pt x="6062638" y="1076825"/>
                </a:cubicBezTo>
                <a:cubicBezTo>
                  <a:pt x="6062638" y="1195787"/>
                  <a:pt x="6014419" y="1303487"/>
                  <a:pt x="5936460" y="1381446"/>
                </a:cubicBezTo>
                <a:lnTo>
                  <a:pt x="5914168" y="1399839"/>
                </a:lnTo>
                <a:lnTo>
                  <a:pt x="5936460" y="1418231"/>
                </a:lnTo>
                <a:cubicBezTo>
                  <a:pt x="6014419" y="1496190"/>
                  <a:pt x="6062638" y="1603890"/>
                  <a:pt x="6062638" y="1722852"/>
                </a:cubicBezTo>
                <a:cubicBezTo>
                  <a:pt x="6062638" y="1960776"/>
                  <a:pt x="5869763" y="2153651"/>
                  <a:pt x="5631840" y="2153651"/>
                </a:cubicBezTo>
                <a:cubicBezTo>
                  <a:pt x="5512878" y="2153651"/>
                  <a:pt x="5405179" y="2105432"/>
                  <a:pt x="5327220" y="2027473"/>
                </a:cubicBezTo>
                <a:lnTo>
                  <a:pt x="5306774" y="2002692"/>
                </a:lnTo>
                <a:lnTo>
                  <a:pt x="5286328" y="2027473"/>
                </a:lnTo>
                <a:cubicBezTo>
                  <a:pt x="5208369" y="2105432"/>
                  <a:pt x="5100670" y="2153651"/>
                  <a:pt x="4981708" y="2153651"/>
                </a:cubicBezTo>
                <a:cubicBezTo>
                  <a:pt x="4862747" y="2153651"/>
                  <a:pt x="4755047" y="2105432"/>
                  <a:pt x="4677088" y="2027473"/>
                </a:cubicBezTo>
                <a:lnTo>
                  <a:pt x="4656643" y="2002694"/>
                </a:lnTo>
                <a:lnTo>
                  <a:pt x="4636198" y="2027473"/>
                </a:lnTo>
                <a:cubicBezTo>
                  <a:pt x="4558239" y="2105432"/>
                  <a:pt x="4450540" y="2153651"/>
                  <a:pt x="4331578" y="2153651"/>
                </a:cubicBezTo>
                <a:cubicBezTo>
                  <a:pt x="4212617" y="2153651"/>
                  <a:pt x="4104917" y="2105432"/>
                  <a:pt x="4026958" y="2027473"/>
                </a:cubicBezTo>
                <a:lnTo>
                  <a:pt x="4006513" y="2002694"/>
                </a:lnTo>
                <a:lnTo>
                  <a:pt x="3986068" y="2027473"/>
                </a:lnTo>
                <a:cubicBezTo>
                  <a:pt x="3908109" y="2105432"/>
                  <a:pt x="3800410" y="2153651"/>
                  <a:pt x="3681448" y="2153651"/>
                </a:cubicBezTo>
                <a:cubicBezTo>
                  <a:pt x="3562487" y="2153651"/>
                  <a:pt x="3454787" y="2105432"/>
                  <a:pt x="3376828" y="2027473"/>
                </a:cubicBezTo>
                <a:lnTo>
                  <a:pt x="3356383" y="2002694"/>
                </a:lnTo>
                <a:lnTo>
                  <a:pt x="3335938" y="2027473"/>
                </a:lnTo>
                <a:cubicBezTo>
                  <a:pt x="3257979" y="2105432"/>
                  <a:pt x="3150280" y="2153651"/>
                  <a:pt x="3031318" y="2153651"/>
                </a:cubicBezTo>
                <a:cubicBezTo>
                  <a:pt x="2912357" y="2153651"/>
                  <a:pt x="2804657" y="2105432"/>
                  <a:pt x="2726698" y="2027473"/>
                </a:cubicBezTo>
                <a:lnTo>
                  <a:pt x="2706253" y="2002694"/>
                </a:lnTo>
                <a:lnTo>
                  <a:pt x="2685808" y="2027473"/>
                </a:lnTo>
                <a:cubicBezTo>
                  <a:pt x="2607849" y="2105432"/>
                  <a:pt x="2500150" y="2153651"/>
                  <a:pt x="2381188" y="2153651"/>
                </a:cubicBezTo>
                <a:cubicBezTo>
                  <a:pt x="2262227" y="2153651"/>
                  <a:pt x="2154527" y="2105432"/>
                  <a:pt x="2076568" y="2027473"/>
                </a:cubicBezTo>
                <a:lnTo>
                  <a:pt x="2056123" y="2002694"/>
                </a:lnTo>
                <a:lnTo>
                  <a:pt x="2035678" y="2027473"/>
                </a:lnTo>
                <a:cubicBezTo>
                  <a:pt x="1957719" y="2105432"/>
                  <a:pt x="1850020" y="2153651"/>
                  <a:pt x="1731058" y="2153651"/>
                </a:cubicBezTo>
                <a:cubicBezTo>
                  <a:pt x="1612097" y="2153651"/>
                  <a:pt x="1504397" y="2105432"/>
                  <a:pt x="1426438" y="2027473"/>
                </a:cubicBezTo>
                <a:lnTo>
                  <a:pt x="1405993" y="2002694"/>
                </a:lnTo>
                <a:lnTo>
                  <a:pt x="1385548" y="2027473"/>
                </a:lnTo>
                <a:cubicBezTo>
                  <a:pt x="1307589" y="2105432"/>
                  <a:pt x="1199890" y="2153651"/>
                  <a:pt x="1080928" y="2153651"/>
                </a:cubicBezTo>
                <a:cubicBezTo>
                  <a:pt x="961967" y="2153651"/>
                  <a:pt x="854267" y="2105432"/>
                  <a:pt x="776308" y="2027473"/>
                </a:cubicBezTo>
                <a:lnTo>
                  <a:pt x="755863" y="2002694"/>
                </a:lnTo>
                <a:lnTo>
                  <a:pt x="735418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81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FD2E867E-C5AB-4D11-9EA8-B17CB5E69E0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66213" y="2761458"/>
            <a:ext cx="1874500" cy="3939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93B3F-0AA6-49A8-97DC-7F1ABB5EB1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2802" y="881918"/>
            <a:ext cx="3796145" cy="11876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7577F8-33B4-4435-9135-2FE8E639AC96}"/>
              </a:ext>
            </a:extLst>
          </p:cNvPr>
          <p:cNvSpPr txBox="1"/>
          <p:nvPr/>
        </p:nvSpPr>
        <p:spPr>
          <a:xfrm>
            <a:off x="5635098" y="236221"/>
            <a:ext cx="6330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8457AD-CD60-A4F7-63D1-C3FF250932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49324" y="1943401"/>
            <a:ext cx="7242676" cy="1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04423-EE0A-9A23-D85B-3A96C68D68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6909" y="3382109"/>
            <a:ext cx="2578832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84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7381D9CF-84A3-4F82-B1AE-1244E5FEFDE9}"/>
              </a:ext>
            </a:extLst>
          </p:cNvPr>
          <p:cNvSpPr/>
          <p:nvPr/>
        </p:nvSpPr>
        <p:spPr>
          <a:xfrm>
            <a:off x="2647950" y="1384244"/>
            <a:ext cx="7258050" cy="1016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6350">
            <a:solidFill>
              <a:srgbClr val="75D5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Thực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lắp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5" name="Picture 6" descr="Kids cutting color paper with scissors">
            <a:extLst>
              <a:ext uri="{FF2B5EF4-FFF2-40B4-BE49-F238E27FC236}">
                <a16:creationId xmlns:a16="http://schemas.microsoft.com/office/drawing/2014/main" id="{DA291556-A51D-452E-9872-3764F7540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71" b="98886" l="5112" r="94409">
                        <a14:foregroundMark x1="42173" y1="41504" x2="42173" y2="41504"/>
                        <a14:foregroundMark x1="36741" y1="45961" x2="38658" y2="66574"/>
                        <a14:foregroundMark x1="38658" y1="66574" x2="38658" y2="66574"/>
                        <a14:foregroundMark x1="40575" y1="42340" x2="42492" y2="62117"/>
                        <a14:foregroundMark x1="35783" y1="37326" x2="35783" y2="37326"/>
                        <a14:foregroundMark x1="35783" y1="37326" x2="35783" y2="37326"/>
                        <a14:foregroundMark x1="29712" y1="54318" x2="29712" y2="54318"/>
                        <a14:foregroundMark x1="37061" y1="48189" x2="37061" y2="48189"/>
                        <a14:foregroundMark x1="35623" y1="48189" x2="35623" y2="48189"/>
                        <a14:foregroundMark x1="35623" y1="48189" x2="35623" y2="48189"/>
                        <a14:foregroundMark x1="35304" y1="44011" x2="35304" y2="43175"/>
                        <a14:foregroundMark x1="34824" y1="43454" x2="34824" y2="43454"/>
                        <a14:foregroundMark x1="45527" y1="42340" x2="45527" y2="42340"/>
                        <a14:foregroundMark x1="47125" y1="52925" x2="45527" y2="54039"/>
                        <a14:foregroundMark x1="37061" y1="79109" x2="63099" y2="82173"/>
                        <a14:foregroundMark x1="47284" y1="73816" x2="37061" y2="94429"/>
                        <a14:foregroundMark x1="37061" y1="94429" x2="37380" y2="95543"/>
                        <a14:foregroundMark x1="71246" y1="88579" x2="57188" y2="86351"/>
                        <a14:foregroundMark x1="57188" y1="86351" x2="65335" y2="91922"/>
                        <a14:foregroundMark x1="65335" y1="91922" x2="41214" y2="80780"/>
                        <a14:foregroundMark x1="41214" y1="80780" x2="29553" y2="84958"/>
                        <a14:foregroundMark x1="39137" y1="73259" x2="29073" y2="80223"/>
                        <a14:foregroundMark x1="29073" y1="80223" x2="22364" y2="93593"/>
                        <a14:foregroundMark x1="22364" y1="93593" x2="45527" y2="88858"/>
                        <a14:foregroundMark x1="6390" y1="55432" x2="17732" y2="75766"/>
                        <a14:foregroundMark x1="17732" y1="75766" x2="16933" y2="64345"/>
                        <a14:foregroundMark x1="15655" y1="57660" x2="15655" y2="57660"/>
                        <a14:foregroundMark x1="14058" y1="53760" x2="14058" y2="53760"/>
                        <a14:foregroundMark x1="9585" y1="74930" x2="8626" y2="74373"/>
                        <a14:foregroundMark x1="7188" y1="73538" x2="7188" y2="73538"/>
                        <a14:foregroundMark x1="8626" y1="68802" x2="9585" y2="67967"/>
                        <a14:foregroundMark x1="17412" y1="69638" x2="17093" y2="71031"/>
                        <a14:foregroundMark x1="21565" y1="97493" x2="24760" y2="97214"/>
                        <a14:foregroundMark x1="35463" y1="95543" x2="37700" y2="96379"/>
                        <a14:foregroundMark x1="50958" y1="93036" x2="56550" y2="91643"/>
                        <a14:foregroundMark x1="53994" y1="91922" x2="68051" y2="99164"/>
                        <a14:foregroundMark x1="68051" y1="99164" x2="68690" y2="99164"/>
                        <a14:foregroundMark x1="66773" y1="91086" x2="66773" y2="91086"/>
                        <a14:foregroundMark x1="77955" y1="94150" x2="78275" y2="94429"/>
                        <a14:foregroundMark x1="85623" y1="96100" x2="86262" y2="94708"/>
                        <a14:foregroundMark x1="86422" y1="92758" x2="86422" y2="92758"/>
                        <a14:foregroundMark x1="92173" y1="89415" x2="94409" y2="89415"/>
                        <a14:foregroundMark x1="94249" y1="86908" x2="94249" y2="86908"/>
                        <a14:foregroundMark x1="26038" y1="50418" x2="26038" y2="50418"/>
                        <a14:foregroundMark x1="27316" y1="50418" x2="27316" y2="50418"/>
                        <a14:foregroundMark x1="28914" y1="47354" x2="28914" y2="47354"/>
                        <a14:foregroundMark x1="26198" y1="46797" x2="26198" y2="46797"/>
                        <a14:foregroundMark x1="25240" y1="42618" x2="25240" y2="42618"/>
                        <a14:foregroundMark x1="25879" y1="41504" x2="25879" y2="41504"/>
                        <a14:foregroundMark x1="26997" y1="40111" x2="26997" y2="40111"/>
                        <a14:foregroundMark x1="25240" y1="40947" x2="25240" y2="40947"/>
                        <a14:foregroundMark x1="25240" y1="40669" x2="25240" y2="40669"/>
                        <a14:foregroundMark x1="25240" y1="40111" x2="24920" y2="39833"/>
                        <a14:foregroundMark x1="24601" y1="42340" x2="24601" y2="42340"/>
                        <a14:foregroundMark x1="24601" y1="42340" x2="24601" y2="42340"/>
                        <a14:foregroundMark x1="26518" y1="40947" x2="26518" y2="40947"/>
                        <a14:foregroundMark x1="26198" y1="46518" x2="26198" y2="46518"/>
                        <a14:foregroundMark x1="25719" y1="45682" x2="25719" y2="45682"/>
                        <a14:foregroundMark x1="29393" y1="46797" x2="29393" y2="46797"/>
                        <a14:foregroundMark x1="29393" y1="46797" x2="29393" y2="46797"/>
                        <a14:foregroundMark x1="28115" y1="53760" x2="28115" y2="53760"/>
                        <a14:foregroundMark x1="43770" y1="60724" x2="43770" y2="60724"/>
                        <a14:foregroundMark x1="46645" y1="67409" x2="46645" y2="67409"/>
                        <a14:foregroundMark x1="48882" y1="59331" x2="48882" y2="59331"/>
                        <a14:foregroundMark x1="49681" y1="59053" x2="50000" y2="59053"/>
                        <a14:foregroundMark x1="61502" y1="69359" x2="61502" y2="69359"/>
                        <a14:foregroundMark x1="62141" y1="50696" x2="62141" y2="50696"/>
                        <a14:foregroundMark x1="19489" y1="89136" x2="19489" y2="89136"/>
                        <a14:foregroundMark x1="5112" y1="71031" x2="5112" y2="71031"/>
                        <a14:foregroundMark x1="6070" y1="72423" x2="6070" y2="72423"/>
                        <a14:foregroundMark x1="60863" y1="66852" x2="60863" y2="66852"/>
                        <a14:foregroundMark x1="62939" y1="62953" x2="62939" y2="62953"/>
                        <a14:foregroundMark x1="69968" y1="62674" x2="69968" y2="62674"/>
                        <a14:foregroundMark x1="69808" y1="67688" x2="69808" y2="67688"/>
                        <a14:foregroundMark x1="55431" y1="62117" x2="55431" y2="62117"/>
                        <a14:foregroundMark x1="72684" y1="40390" x2="72684" y2="403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04" y="1481581"/>
            <a:ext cx="8826939" cy="5062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303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704850" y="14532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Giới thiệu sản phẩm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E554D90-F8FA-074C-A010-E77C1593F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930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1">
            <a:extLst>
              <a:ext uri="{FF2B5EF4-FFF2-40B4-BE49-F238E27FC236}">
                <a16:creationId xmlns:a16="http://schemas.microsoft.com/office/drawing/2014/main" id="{D0B42AC2-6A24-419F-AA11-685636384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组合 3">
            <a:extLst>
              <a:ext uri="{FF2B5EF4-FFF2-40B4-BE49-F238E27FC236}">
                <a16:creationId xmlns:a16="http://schemas.microsoft.com/office/drawing/2014/main" id="{FC8BB7D9-F5DD-4FF8-8B20-A1C45CC9089F}"/>
              </a:ext>
            </a:extLst>
          </p:cNvPr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6" name="圆角矩形 22">
              <a:extLst>
                <a:ext uri="{FF2B5EF4-FFF2-40B4-BE49-F238E27FC236}">
                  <a16:creationId xmlns:a16="http://schemas.microsoft.com/office/drawing/2014/main" id="{7E190C66-338E-49F1-BA00-6C493096C0DD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  <p:sp>
          <p:nvSpPr>
            <p:cNvPr id="7" name="圆角矩形 25">
              <a:extLst>
                <a:ext uri="{FF2B5EF4-FFF2-40B4-BE49-F238E27FC236}">
                  <a16:creationId xmlns:a16="http://schemas.microsoft.com/office/drawing/2014/main" id="{3A69BB17-6F5B-4A16-BF78-290151C25557}"/>
                </a:ext>
              </a:extLst>
            </p:cNvPr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思源黑体 CN"/>
                <a:cs typeface="+mn-cs"/>
              </a:endParaRPr>
            </a:p>
          </p:txBody>
        </p:sp>
      </p:grpSp>
      <p:grpSp>
        <p:nvGrpSpPr>
          <p:cNvPr id="8" name="组合 4">
            <a:extLst>
              <a:ext uri="{FF2B5EF4-FFF2-40B4-BE49-F238E27FC236}">
                <a16:creationId xmlns:a16="http://schemas.microsoft.com/office/drawing/2014/main" id="{AB313C69-D186-40B7-B7FB-EBC268F8E709}"/>
              </a:ext>
            </a:extLst>
          </p:cNvPr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9" name="图片 5">
              <a:extLst>
                <a:ext uri="{FF2B5EF4-FFF2-40B4-BE49-F238E27FC236}">
                  <a16:creationId xmlns:a16="http://schemas.microsoft.com/office/drawing/2014/main" id="{A18021D2-C1D5-41EC-B7B3-0F38F264D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DED5FD17-27EC-4507-840F-7C1B4401D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11" name="图片 7">
              <a:extLst>
                <a:ext uri="{FF2B5EF4-FFF2-40B4-BE49-F238E27FC236}">
                  <a16:creationId xmlns:a16="http://schemas.microsoft.com/office/drawing/2014/main" id="{95383DB8-2C5A-44FC-A6BA-F62FB98EBC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12" name="图片 8">
              <a:extLst>
                <a:ext uri="{FF2B5EF4-FFF2-40B4-BE49-F238E27FC236}">
                  <a16:creationId xmlns:a16="http://schemas.microsoft.com/office/drawing/2014/main" id="{D4E53701-5B86-484E-92FA-8309C68F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3" name="组合 15">
            <a:extLst>
              <a:ext uri="{FF2B5EF4-FFF2-40B4-BE49-F238E27FC236}">
                <a16:creationId xmlns:a16="http://schemas.microsoft.com/office/drawing/2014/main" id="{E2ADD51E-28FE-4657-9238-DA8E5A44564E}"/>
              </a:ext>
            </a:extLst>
          </p:cNvPr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4" name="矩形 16">
              <a:extLst>
                <a:ext uri="{FF2B5EF4-FFF2-40B4-BE49-F238E27FC236}">
                  <a16:creationId xmlns:a16="http://schemas.microsoft.com/office/drawing/2014/main" id="{B18E598D-F7FD-40EB-B912-F8902E5B4096}"/>
                </a:ext>
              </a:extLst>
            </p:cNvPr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5" name="矩形 17">
              <a:extLst>
                <a:ext uri="{FF2B5EF4-FFF2-40B4-BE49-F238E27FC236}">
                  <a16:creationId xmlns:a16="http://schemas.microsoft.com/office/drawing/2014/main" id="{4F19CC45-172C-46AC-91B6-C1B63033063D}"/>
                </a:ext>
              </a:extLst>
            </p:cNvPr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6" name="组合 18">
              <a:extLst>
                <a:ext uri="{FF2B5EF4-FFF2-40B4-BE49-F238E27FC236}">
                  <a16:creationId xmlns:a16="http://schemas.microsoft.com/office/drawing/2014/main" id="{0CFF0A62-819D-4871-80A9-531E674E4533}"/>
                </a:ext>
              </a:extLst>
            </p:cNvPr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17" name="矩形 19">
                <a:extLst>
                  <a:ext uri="{FF2B5EF4-FFF2-40B4-BE49-F238E27FC236}">
                    <a16:creationId xmlns:a16="http://schemas.microsoft.com/office/drawing/2014/main" id="{113CF3D4-27EC-448F-9917-B48E869CDF96}"/>
                  </a:ext>
                </a:extLst>
              </p:cNvPr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18" name="矩形 20">
                <a:extLst>
                  <a:ext uri="{FF2B5EF4-FFF2-40B4-BE49-F238E27FC236}">
                    <a16:creationId xmlns:a16="http://schemas.microsoft.com/office/drawing/2014/main" id="{6B7673C0-D243-440E-A2CF-DE7EC62990A4}"/>
                  </a:ext>
                </a:extLst>
              </p:cNvPr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19" name="图片 2">
            <a:extLst>
              <a:ext uri="{FF2B5EF4-FFF2-40B4-BE49-F238E27FC236}">
                <a16:creationId xmlns:a16="http://schemas.microsoft.com/office/drawing/2014/main" id="{6B2074D4-274F-4BB8-B745-3ADC9D23EDB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1A3ED3-F1A5-0B5E-2F51-32550015D48E}"/>
              </a:ext>
            </a:extLst>
          </p:cNvPr>
          <p:cNvSpPr txBox="1"/>
          <p:nvPr/>
        </p:nvSpPr>
        <p:spPr>
          <a:xfrm>
            <a:off x="2104612" y="1723647"/>
            <a:ext cx="76953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Giới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mô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hình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bập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bênh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rPr>
              <a:t>mình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573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885824" y="380744"/>
            <a:ext cx="10487025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phẩm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E72164-F293-6E09-A28F-2152F5D5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576" y="1971675"/>
            <a:ext cx="9176832" cy="34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355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FC948A-C667-D4AF-BBCA-7844DB757B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762000" y="2024982"/>
            <a:ext cx="3293128" cy="470954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BA8E1C6-9353-55D7-A427-3394DC6A0A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1382">
            <a:off x="3974469" y="260406"/>
            <a:ext cx="4973395" cy="5112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26A168-5A10-8F5B-2822-55AD2707DE05}"/>
              </a:ext>
            </a:extLst>
          </p:cNvPr>
          <p:cNvSpPr txBox="1"/>
          <p:nvPr/>
        </p:nvSpPr>
        <p:spPr>
          <a:xfrm rot="21387797">
            <a:off x="4389729" y="817890"/>
            <a:ext cx="4283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Em hãy sử dụng các chi tiết trong bộ lắp ghép mô hình kĩ thuật để lắp một mô hình bập bênh khác theo ý tưởng của em.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864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241DE7-1536-1EED-270E-07CF2EA38A0C}"/>
              </a:ext>
            </a:extLst>
          </p:cNvPr>
          <p:cNvSpPr/>
          <p:nvPr/>
        </p:nvSpPr>
        <p:spPr>
          <a:xfrm>
            <a:off x="9916886" y="261257"/>
            <a:ext cx="1208314" cy="293914"/>
          </a:xfrm>
          <a:prstGeom prst="roundRect">
            <a:avLst/>
          </a:prstGeom>
          <a:solidFill>
            <a:srgbClr val="A8D5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E1628F4-E09D-4A4E-9105-AB7B4B3FE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120" y="2031525"/>
            <a:ext cx="5134548" cy="48264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D809A-74F3-643D-4F16-E944CA99B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93" y="1691142"/>
            <a:ext cx="71756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985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E84536-FF5D-9718-BB9F-3E0CBB3F0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77" y="847212"/>
            <a:ext cx="7120745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95F0CB0-D018-4733-A1B1-2854D10D1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1" b="95681" l="10000" r="90000">
                        <a14:foregroundMark x1="54069" y1="95681" x2="52035" y2="763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0835" y="3958360"/>
            <a:ext cx="3682420" cy="2945936"/>
          </a:xfrm>
          <a:prstGeom prst="rect">
            <a:avLst/>
          </a:prstGeom>
        </p:spPr>
      </p:pic>
      <p:pic>
        <p:nvPicPr>
          <p:cNvPr id="4" name="Bé Chơi Bập Bênh">
            <a:hlinkClick r:id="" action="ppaction://media"/>
            <a:extLst>
              <a:ext uri="{FF2B5EF4-FFF2-40B4-BE49-F238E27FC236}">
                <a16:creationId xmlns:a16="http://schemas.microsoft.com/office/drawing/2014/main" id="{B7E276CE-DE16-EEF9-E61D-D6E350745B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24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1" y="666333"/>
            <a:ext cx="6735263" cy="420095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73120" y="2344023"/>
            <a:ext cx="8818880" cy="44094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290FFD-B5F8-AF47-A398-31797EB1B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574" y="883826"/>
            <a:ext cx="7018341" cy="2888206"/>
          </a:xfrm>
          <a:prstGeom prst="rect">
            <a:avLst/>
          </a:prstGeom>
        </p:spPr>
      </p:pic>
      <p:pic>
        <p:nvPicPr>
          <p:cNvPr id="6" name="Picture 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77C33C5-9771-D454-0AEC-AF01C61DC6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2551" y="161925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>
            <a:off x="876300" y="1005616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</a:t>
            </a: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Lắp ghép mô hình bập bênh theo hướng dẫn 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AB7DC-52F5-8B50-FC69-8A076EAF27CD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D9E8C-C02C-41F4-BFAC-6438B3442A88}"/>
              </a:ext>
            </a:extLst>
          </p:cNvPr>
          <p:cNvSpPr txBox="1"/>
          <p:nvPr/>
        </p:nvSpPr>
        <p:spPr>
          <a:xfrm>
            <a:off x="809625" y="422814"/>
            <a:ext cx="103917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hắc lại bảng chi tiết dụng cụ đã lập ở tiết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FAE6C9-9907-4133-0491-487FAC353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62" y="1385887"/>
            <a:ext cx="9401770" cy="441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00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3891423" y="380744"/>
            <a:ext cx="4150196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thanh</a:t>
            </a:r>
            <a:r>
              <a:rPr lang="en-US" sz="3200" dirty="0"/>
              <a:t> </a:t>
            </a:r>
            <a:r>
              <a:rPr lang="en-US" sz="3200" dirty="0" err="1"/>
              <a:t>thẳng</a:t>
            </a:r>
            <a:r>
              <a:rPr lang="en-US" sz="3200" dirty="0"/>
              <a:t> 5 </a:t>
            </a:r>
            <a:r>
              <a:rPr lang="en-US" sz="3200" dirty="0" err="1"/>
              <a:t>lỗ</a:t>
            </a:r>
            <a:r>
              <a:rPr lang="en-US" sz="3200" dirty="0"/>
              <a:t>, </a:t>
            </a:r>
            <a:r>
              <a:rPr lang="en-US" sz="3200" dirty="0" err="1"/>
              <a:t>tấm</a:t>
            </a:r>
            <a:r>
              <a:rPr lang="en-US" sz="3200" dirty="0"/>
              <a:t> nhỏ,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vít</a:t>
            </a:r>
            <a:r>
              <a:rPr lang="en-US" sz="3200" dirty="0"/>
              <a:t> </a:t>
            </a:r>
            <a:r>
              <a:rPr lang="en-US" sz="3200" dirty="0" err="1"/>
              <a:t>ngắn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đai</a:t>
            </a:r>
            <a:r>
              <a:rPr lang="en-US" sz="3200" dirty="0"/>
              <a:t> </a:t>
            </a:r>
            <a:r>
              <a:rPr lang="en-US" sz="3200" dirty="0" err="1"/>
              <a:t>ốc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lắp</a:t>
            </a:r>
            <a:r>
              <a:rPr lang="en-US" sz="3200" dirty="0"/>
              <a:t> </a:t>
            </a:r>
            <a:r>
              <a:rPr lang="en-US" sz="3200" dirty="0" err="1"/>
              <a:t>chân</a:t>
            </a:r>
            <a:r>
              <a:rPr lang="en-US" sz="3200" dirty="0"/>
              <a:t> </a:t>
            </a:r>
            <a:r>
              <a:rPr lang="en-US" sz="3200" dirty="0" err="1"/>
              <a:t>đế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C9FC859-48E8-80F5-32DA-06303619D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2" y="2576512"/>
            <a:ext cx="7305675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30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715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lỗ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ốc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đòn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ngồi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F91D-A9FB-10F9-71D9-74B95A94F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75" y="2595562"/>
            <a:ext cx="7791450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706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4581D97-99D2-458B-889A-240DF8AE68B5}"/>
              </a:ext>
            </a:extLst>
          </p:cNvPr>
          <p:cNvSpPr/>
          <p:nvPr/>
        </p:nvSpPr>
        <p:spPr>
          <a:xfrm>
            <a:off x="273460" y="245190"/>
            <a:ext cx="11594690" cy="6327060"/>
          </a:xfrm>
          <a:custGeom>
            <a:avLst/>
            <a:gdLst>
              <a:gd name="connsiteX0" fmla="*/ 0 w 11594690"/>
              <a:gd name="connsiteY0" fmla="*/ 1054531 h 6327060"/>
              <a:gd name="connsiteX1" fmla="*/ 1054531 w 11594690"/>
              <a:gd name="connsiteY1" fmla="*/ 0 h 6327060"/>
              <a:gd name="connsiteX2" fmla="*/ 1921788 w 11594690"/>
              <a:gd name="connsiteY2" fmla="*/ 0 h 6327060"/>
              <a:gd name="connsiteX3" fmla="*/ 2694190 w 11594690"/>
              <a:gd name="connsiteY3" fmla="*/ 0 h 6327060"/>
              <a:gd name="connsiteX4" fmla="*/ 3276878 w 11594690"/>
              <a:gd name="connsiteY4" fmla="*/ 0 h 6327060"/>
              <a:gd name="connsiteX5" fmla="*/ 4144136 w 11594690"/>
              <a:gd name="connsiteY5" fmla="*/ 0 h 6327060"/>
              <a:gd name="connsiteX6" fmla="*/ 4631968 w 11594690"/>
              <a:gd name="connsiteY6" fmla="*/ 0 h 6327060"/>
              <a:gd name="connsiteX7" fmla="*/ 5214656 w 11594690"/>
              <a:gd name="connsiteY7" fmla="*/ 0 h 6327060"/>
              <a:gd name="connsiteX8" fmla="*/ 5987058 w 11594690"/>
              <a:gd name="connsiteY8" fmla="*/ 0 h 6327060"/>
              <a:gd name="connsiteX9" fmla="*/ 6569746 w 11594690"/>
              <a:gd name="connsiteY9" fmla="*/ 0 h 6327060"/>
              <a:gd name="connsiteX10" fmla="*/ 6962722 w 11594690"/>
              <a:gd name="connsiteY10" fmla="*/ 0 h 6327060"/>
              <a:gd name="connsiteX11" fmla="*/ 7545411 w 11594690"/>
              <a:gd name="connsiteY11" fmla="*/ 0 h 6327060"/>
              <a:gd name="connsiteX12" fmla="*/ 8128099 w 11594690"/>
              <a:gd name="connsiteY12" fmla="*/ 0 h 6327060"/>
              <a:gd name="connsiteX13" fmla="*/ 8805644 w 11594690"/>
              <a:gd name="connsiteY13" fmla="*/ 0 h 6327060"/>
              <a:gd name="connsiteX14" fmla="*/ 9293476 w 11594690"/>
              <a:gd name="connsiteY14" fmla="*/ 0 h 6327060"/>
              <a:gd name="connsiteX15" fmla="*/ 10540159 w 11594690"/>
              <a:gd name="connsiteY15" fmla="*/ 0 h 6327060"/>
              <a:gd name="connsiteX16" fmla="*/ 11594690 w 11594690"/>
              <a:gd name="connsiteY16" fmla="*/ 1054531 h 6327060"/>
              <a:gd name="connsiteX17" fmla="*/ 11594690 w 11594690"/>
              <a:gd name="connsiteY17" fmla="*/ 1699282 h 6327060"/>
              <a:gd name="connsiteX18" fmla="*/ 11594690 w 11594690"/>
              <a:gd name="connsiteY18" fmla="*/ 2175313 h 6327060"/>
              <a:gd name="connsiteX19" fmla="*/ 11594690 w 11594690"/>
              <a:gd name="connsiteY19" fmla="*/ 2820064 h 6327060"/>
              <a:gd name="connsiteX20" fmla="*/ 11594690 w 11594690"/>
              <a:gd name="connsiteY20" fmla="*/ 3380456 h 6327060"/>
              <a:gd name="connsiteX21" fmla="*/ 11594690 w 11594690"/>
              <a:gd name="connsiteY21" fmla="*/ 4025207 h 6327060"/>
              <a:gd name="connsiteX22" fmla="*/ 11594690 w 11594690"/>
              <a:gd name="connsiteY22" fmla="*/ 4501238 h 6327060"/>
              <a:gd name="connsiteX23" fmla="*/ 11594690 w 11594690"/>
              <a:gd name="connsiteY23" fmla="*/ 5272529 h 6327060"/>
              <a:gd name="connsiteX24" fmla="*/ 10540159 w 11594690"/>
              <a:gd name="connsiteY24" fmla="*/ 6327060 h 6327060"/>
              <a:gd name="connsiteX25" fmla="*/ 9767758 w 11594690"/>
              <a:gd name="connsiteY25" fmla="*/ 6327060 h 6327060"/>
              <a:gd name="connsiteX26" fmla="*/ 9090213 w 11594690"/>
              <a:gd name="connsiteY26" fmla="*/ 6327060 h 6327060"/>
              <a:gd name="connsiteX27" fmla="*/ 8412668 w 11594690"/>
              <a:gd name="connsiteY27" fmla="*/ 6327060 h 6327060"/>
              <a:gd name="connsiteX28" fmla="*/ 7735123 w 11594690"/>
              <a:gd name="connsiteY28" fmla="*/ 6327060 h 6327060"/>
              <a:gd name="connsiteX29" fmla="*/ 6867866 w 11594690"/>
              <a:gd name="connsiteY29" fmla="*/ 6327060 h 6327060"/>
              <a:gd name="connsiteX30" fmla="*/ 6000608 w 11594690"/>
              <a:gd name="connsiteY30" fmla="*/ 6327060 h 6327060"/>
              <a:gd name="connsiteX31" fmla="*/ 5228207 w 11594690"/>
              <a:gd name="connsiteY31" fmla="*/ 6327060 h 6327060"/>
              <a:gd name="connsiteX32" fmla="*/ 4835231 w 11594690"/>
              <a:gd name="connsiteY32" fmla="*/ 6327060 h 6327060"/>
              <a:gd name="connsiteX33" fmla="*/ 4347399 w 11594690"/>
              <a:gd name="connsiteY33" fmla="*/ 6327060 h 6327060"/>
              <a:gd name="connsiteX34" fmla="*/ 3574998 w 11594690"/>
              <a:gd name="connsiteY34" fmla="*/ 6327060 h 6327060"/>
              <a:gd name="connsiteX35" fmla="*/ 2707740 w 11594690"/>
              <a:gd name="connsiteY35" fmla="*/ 6327060 h 6327060"/>
              <a:gd name="connsiteX36" fmla="*/ 2030196 w 11594690"/>
              <a:gd name="connsiteY36" fmla="*/ 6327060 h 6327060"/>
              <a:gd name="connsiteX37" fmla="*/ 1054531 w 11594690"/>
              <a:gd name="connsiteY37" fmla="*/ 6327060 h 6327060"/>
              <a:gd name="connsiteX38" fmla="*/ 0 w 11594690"/>
              <a:gd name="connsiteY38" fmla="*/ 5272529 h 6327060"/>
              <a:gd name="connsiteX39" fmla="*/ 0 w 11594690"/>
              <a:gd name="connsiteY39" fmla="*/ 4669958 h 6327060"/>
              <a:gd name="connsiteX40" fmla="*/ 0 w 11594690"/>
              <a:gd name="connsiteY40" fmla="*/ 4151747 h 6327060"/>
              <a:gd name="connsiteX41" fmla="*/ 0 w 11594690"/>
              <a:gd name="connsiteY41" fmla="*/ 3675715 h 6327060"/>
              <a:gd name="connsiteX42" fmla="*/ 0 w 11594690"/>
              <a:gd name="connsiteY42" fmla="*/ 2988784 h 6327060"/>
              <a:gd name="connsiteX43" fmla="*/ 0 w 11594690"/>
              <a:gd name="connsiteY43" fmla="*/ 2428393 h 6327060"/>
              <a:gd name="connsiteX44" fmla="*/ 0 w 11594690"/>
              <a:gd name="connsiteY44" fmla="*/ 1783642 h 6327060"/>
              <a:gd name="connsiteX45" fmla="*/ 0 w 11594690"/>
              <a:gd name="connsiteY45" fmla="*/ 1054531 h 632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94690" h="6327060" fill="none" extrusionOk="0">
                <a:moveTo>
                  <a:pt x="0" y="1054531"/>
                </a:moveTo>
                <a:cubicBezTo>
                  <a:pt x="2591" y="591943"/>
                  <a:pt x="461512" y="-99554"/>
                  <a:pt x="1054531" y="0"/>
                </a:cubicBezTo>
                <a:cubicBezTo>
                  <a:pt x="1289165" y="-37384"/>
                  <a:pt x="1548515" y="31275"/>
                  <a:pt x="1921788" y="0"/>
                </a:cubicBezTo>
                <a:cubicBezTo>
                  <a:pt x="2295061" y="-31275"/>
                  <a:pt x="2409323" y="-9104"/>
                  <a:pt x="2694190" y="0"/>
                </a:cubicBezTo>
                <a:cubicBezTo>
                  <a:pt x="2979057" y="9104"/>
                  <a:pt x="3107989" y="17941"/>
                  <a:pt x="3276878" y="0"/>
                </a:cubicBezTo>
                <a:cubicBezTo>
                  <a:pt x="3445767" y="-17941"/>
                  <a:pt x="3813018" y="17735"/>
                  <a:pt x="4144136" y="0"/>
                </a:cubicBezTo>
                <a:cubicBezTo>
                  <a:pt x="4475254" y="-17735"/>
                  <a:pt x="4517188" y="16188"/>
                  <a:pt x="4631968" y="0"/>
                </a:cubicBezTo>
                <a:cubicBezTo>
                  <a:pt x="4746748" y="-16188"/>
                  <a:pt x="5034165" y="26031"/>
                  <a:pt x="5214656" y="0"/>
                </a:cubicBezTo>
                <a:cubicBezTo>
                  <a:pt x="5395147" y="-26031"/>
                  <a:pt x="5739553" y="13256"/>
                  <a:pt x="5987058" y="0"/>
                </a:cubicBezTo>
                <a:cubicBezTo>
                  <a:pt x="6234563" y="-13256"/>
                  <a:pt x="6357613" y="-6784"/>
                  <a:pt x="6569746" y="0"/>
                </a:cubicBezTo>
                <a:cubicBezTo>
                  <a:pt x="6781879" y="6784"/>
                  <a:pt x="6825110" y="-11342"/>
                  <a:pt x="6962722" y="0"/>
                </a:cubicBezTo>
                <a:cubicBezTo>
                  <a:pt x="7100334" y="11342"/>
                  <a:pt x="7358685" y="27509"/>
                  <a:pt x="7545411" y="0"/>
                </a:cubicBezTo>
                <a:cubicBezTo>
                  <a:pt x="7732137" y="-27509"/>
                  <a:pt x="7895888" y="-14452"/>
                  <a:pt x="8128099" y="0"/>
                </a:cubicBezTo>
                <a:cubicBezTo>
                  <a:pt x="8360310" y="14452"/>
                  <a:pt x="8589309" y="11513"/>
                  <a:pt x="8805644" y="0"/>
                </a:cubicBezTo>
                <a:cubicBezTo>
                  <a:pt x="9021979" y="-11513"/>
                  <a:pt x="9120093" y="20610"/>
                  <a:pt x="9293476" y="0"/>
                </a:cubicBezTo>
                <a:cubicBezTo>
                  <a:pt x="9466859" y="-20610"/>
                  <a:pt x="10251454" y="-11161"/>
                  <a:pt x="10540159" y="0"/>
                </a:cubicBezTo>
                <a:cubicBezTo>
                  <a:pt x="10983514" y="18522"/>
                  <a:pt x="11687221" y="498504"/>
                  <a:pt x="11594690" y="1054531"/>
                </a:cubicBezTo>
                <a:cubicBezTo>
                  <a:pt x="11563358" y="1226638"/>
                  <a:pt x="11613283" y="1443268"/>
                  <a:pt x="11594690" y="1699282"/>
                </a:cubicBezTo>
                <a:cubicBezTo>
                  <a:pt x="11576097" y="1955296"/>
                  <a:pt x="11590099" y="2030795"/>
                  <a:pt x="11594690" y="2175313"/>
                </a:cubicBezTo>
                <a:cubicBezTo>
                  <a:pt x="11599281" y="2319831"/>
                  <a:pt x="11571368" y="2583042"/>
                  <a:pt x="11594690" y="2820064"/>
                </a:cubicBezTo>
                <a:cubicBezTo>
                  <a:pt x="11618012" y="3057086"/>
                  <a:pt x="11596143" y="3192510"/>
                  <a:pt x="11594690" y="3380456"/>
                </a:cubicBezTo>
                <a:cubicBezTo>
                  <a:pt x="11593237" y="3568402"/>
                  <a:pt x="11586048" y="3768332"/>
                  <a:pt x="11594690" y="4025207"/>
                </a:cubicBezTo>
                <a:cubicBezTo>
                  <a:pt x="11603332" y="4282082"/>
                  <a:pt x="11599827" y="4326700"/>
                  <a:pt x="11594690" y="4501238"/>
                </a:cubicBezTo>
                <a:cubicBezTo>
                  <a:pt x="11589553" y="4675776"/>
                  <a:pt x="11602672" y="4973891"/>
                  <a:pt x="11594690" y="5272529"/>
                </a:cubicBezTo>
                <a:cubicBezTo>
                  <a:pt x="11608824" y="5815333"/>
                  <a:pt x="10987247" y="6284945"/>
                  <a:pt x="10540159" y="6327060"/>
                </a:cubicBezTo>
                <a:cubicBezTo>
                  <a:pt x="10160301" y="6314564"/>
                  <a:pt x="10065111" y="6306639"/>
                  <a:pt x="9767758" y="6327060"/>
                </a:cubicBezTo>
                <a:cubicBezTo>
                  <a:pt x="9470405" y="6347481"/>
                  <a:pt x="9347618" y="6337899"/>
                  <a:pt x="9090213" y="6327060"/>
                </a:cubicBezTo>
                <a:cubicBezTo>
                  <a:pt x="8832809" y="6316221"/>
                  <a:pt x="8656412" y="6311563"/>
                  <a:pt x="8412668" y="6327060"/>
                </a:cubicBezTo>
                <a:cubicBezTo>
                  <a:pt x="8168924" y="6342557"/>
                  <a:pt x="7888287" y="6351230"/>
                  <a:pt x="7735123" y="6327060"/>
                </a:cubicBezTo>
                <a:cubicBezTo>
                  <a:pt x="7581959" y="6302890"/>
                  <a:pt x="7299448" y="6303659"/>
                  <a:pt x="6867866" y="6327060"/>
                </a:cubicBezTo>
                <a:cubicBezTo>
                  <a:pt x="6436284" y="6350461"/>
                  <a:pt x="6428260" y="6295416"/>
                  <a:pt x="6000608" y="6327060"/>
                </a:cubicBezTo>
                <a:cubicBezTo>
                  <a:pt x="5572956" y="6358704"/>
                  <a:pt x="5607740" y="6354191"/>
                  <a:pt x="5228207" y="6327060"/>
                </a:cubicBezTo>
                <a:cubicBezTo>
                  <a:pt x="4848674" y="6299929"/>
                  <a:pt x="4931104" y="6333868"/>
                  <a:pt x="4835231" y="6327060"/>
                </a:cubicBezTo>
                <a:cubicBezTo>
                  <a:pt x="4739358" y="6320252"/>
                  <a:pt x="4500655" y="6322223"/>
                  <a:pt x="4347399" y="6327060"/>
                </a:cubicBezTo>
                <a:cubicBezTo>
                  <a:pt x="4194143" y="6331897"/>
                  <a:pt x="3778982" y="6357986"/>
                  <a:pt x="3574998" y="6327060"/>
                </a:cubicBezTo>
                <a:cubicBezTo>
                  <a:pt x="3371014" y="6296134"/>
                  <a:pt x="3067884" y="6285962"/>
                  <a:pt x="2707740" y="6327060"/>
                </a:cubicBezTo>
                <a:cubicBezTo>
                  <a:pt x="2347596" y="6368158"/>
                  <a:pt x="2261057" y="6301081"/>
                  <a:pt x="2030196" y="6327060"/>
                </a:cubicBezTo>
                <a:cubicBezTo>
                  <a:pt x="1799335" y="6353039"/>
                  <a:pt x="1361726" y="6313195"/>
                  <a:pt x="1054531" y="6327060"/>
                </a:cubicBezTo>
                <a:cubicBezTo>
                  <a:pt x="524536" y="6318586"/>
                  <a:pt x="-6841" y="5792467"/>
                  <a:pt x="0" y="5272529"/>
                </a:cubicBezTo>
                <a:cubicBezTo>
                  <a:pt x="18319" y="5093768"/>
                  <a:pt x="-9757" y="4926041"/>
                  <a:pt x="0" y="4669958"/>
                </a:cubicBezTo>
                <a:cubicBezTo>
                  <a:pt x="9757" y="4413875"/>
                  <a:pt x="12819" y="4309132"/>
                  <a:pt x="0" y="4151747"/>
                </a:cubicBezTo>
                <a:cubicBezTo>
                  <a:pt x="-12819" y="3994362"/>
                  <a:pt x="3753" y="3876688"/>
                  <a:pt x="0" y="3675715"/>
                </a:cubicBezTo>
                <a:cubicBezTo>
                  <a:pt x="-3753" y="3474742"/>
                  <a:pt x="-24663" y="3209577"/>
                  <a:pt x="0" y="2988784"/>
                </a:cubicBezTo>
                <a:cubicBezTo>
                  <a:pt x="24663" y="2767991"/>
                  <a:pt x="-12743" y="2699035"/>
                  <a:pt x="0" y="2428393"/>
                </a:cubicBezTo>
                <a:cubicBezTo>
                  <a:pt x="12743" y="2157751"/>
                  <a:pt x="19673" y="1958063"/>
                  <a:pt x="0" y="1783642"/>
                </a:cubicBezTo>
                <a:cubicBezTo>
                  <a:pt x="-19673" y="1609221"/>
                  <a:pt x="-14291" y="1379823"/>
                  <a:pt x="0" y="1054531"/>
                </a:cubicBezTo>
                <a:close/>
              </a:path>
              <a:path w="11594690" h="6327060" stroke="0" extrusionOk="0">
                <a:moveTo>
                  <a:pt x="0" y="1054531"/>
                </a:moveTo>
                <a:cubicBezTo>
                  <a:pt x="12935" y="524671"/>
                  <a:pt x="549813" y="83012"/>
                  <a:pt x="1054531" y="0"/>
                </a:cubicBezTo>
                <a:cubicBezTo>
                  <a:pt x="1200516" y="-18419"/>
                  <a:pt x="1387823" y="7505"/>
                  <a:pt x="1542363" y="0"/>
                </a:cubicBezTo>
                <a:cubicBezTo>
                  <a:pt x="1696903" y="-7505"/>
                  <a:pt x="1997216" y="-7179"/>
                  <a:pt x="2125052" y="0"/>
                </a:cubicBezTo>
                <a:cubicBezTo>
                  <a:pt x="2252888" y="7179"/>
                  <a:pt x="2516309" y="30436"/>
                  <a:pt x="2802597" y="0"/>
                </a:cubicBezTo>
                <a:cubicBezTo>
                  <a:pt x="3088886" y="-30436"/>
                  <a:pt x="3180280" y="-27714"/>
                  <a:pt x="3480142" y="0"/>
                </a:cubicBezTo>
                <a:cubicBezTo>
                  <a:pt x="3780005" y="27714"/>
                  <a:pt x="3898855" y="-29369"/>
                  <a:pt x="4157686" y="0"/>
                </a:cubicBezTo>
                <a:cubicBezTo>
                  <a:pt x="4416517" y="29369"/>
                  <a:pt x="4688212" y="19028"/>
                  <a:pt x="4835231" y="0"/>
                </a:cubicBezTo>
                <a:cubicBezTo>
                  <a:pt x="4982250" y="-19028"/>
                  <a:pt x="5304642" y="-26156"/>
                  <a:pt x="5607632" y="0"/>
                </a:cubicBezTo>
                <a:cubicBezTo>
                  <a:pt x="5910622" y="26156"/>
                  <a:pt x="5877873" y="-2225"/>
                  <a:pt x="6095465" y="0"/>
                </a:cubicBezTo>
                <a:cubicBezTo>
                  <a:pt x="6313057" y="2225"/>
                  <a:pt x="6393548" y="-14039"/>
                  <a:pt x="6488441" y="0"/>
                </a:cubicBezTo>
                <a:cubicBezTo>
                  <a:pt x="6583334" y="14039"/>
                  <a:pt x="6830754" y="-15512"/>
                  <a:pt x="7071129" y="0"/>
                </a:cubicBezTo>
                <a:cubicBezTo>
                  <a:pt x="7311504" y="15512"/>
                  <a:pt x="7458598" y="-10691"/>
                  <a:pt x="7558962" y="0"/>
                </a:cubicBezTo>
                <a:cubicBezTo>
                  <a:pt x="7659326" y="10691"/>
                  <a:pt x="8252613" y="-1578"/>
                  <a:pt x="8426219" y="0"/>
                </a:cubicBezTo>
                <a:cubicBezTo>
                  <a:pt x="8599825" y="1578"/>
                  <a:pt x="8725187" y="-17210"/>
                  <a:pt x="8819195" y="0"/>
                </a:cubicBezTo>
                <a:cubicBezTo>
                  <a:pt x="8913203" y="17210"/>
                  <a:pt x="9250597" y="4071"/>
                  <a:pt x="9496740" y="0"/>
                </a:cubicBezTo>
                <a:cubicBezTo>
                  <a:pt x="9742884" y="-4071"/>
                  <a:pt x="10187229" y="-40381"/>
                  <a:pt x="10540159" y="0"/>
                </a:cubicBezTo>
                <a:cubicBezTo>
                  <a:pt x="11139704" y="-86678"/>
                  <a:pt x="11570223" y="451195"/>
                  <a:pt x="11594690" y="1054531"/>
                </a:cubicBezTo>
                <a:cubicBezTo>
                  <a:pt x="11586228" y="1245188"/>
                  <a:pt x="11606205" y="1448011"/>
                  <a:pt x="11594690" y="1614922"/>
                </a:cubicBezTo>
                <a:cubicBezTo>
                  <a:pt x="11583175" y="1781833"/>
                  <a:pt x="11572500" y="1945809"/>
                  <a:pt x="11594690" y="2217493"/>
                </a:cubicBezTo>
                <a:cubicBezTo>
                  <a:pt x="11616880" y="2489177"/>
                  <a:pt x="11589138" y="2633300"/>
                  <a:pt x="11594690" y="2904424"/>
                </a:cubicBezTo>
                <a:cubicBezTo>
                  <a:pt x="11600242" y="3175548"/>
                  <a:pt x="11577228" y="3181164"/>
                  <a:pt x="11594690" y="3380456"/>
                </a:cubicBezTo>
                <a:cubicBezTo>
                  <a:pt x="11612152" y="3579748"/>
                  <a:pt x="11568739" y="3715393"/>
                  <a:pt x="11594690" y="4025207"/>
                </a:cubicBezTo>
                <a:cubicBezTo>
                  <a:pt x="11620641" y="4335021"/>
                  <a:pt x="11620933" y="4455303"/>
                  <a:pt x="11594690" y="4669958"/>
                </a:cubicBezTo>
                <a:cubicBezTo>
                  <a:pt x="11568447" y="4884613"/>
                  <a:pt x="11592689" y="5090685"/>
                  <a:pt x="11594690" y="5272529"/>
                </a:cubicBezTo>
                <a:cubicBezTo>
                  <a:pt x="11575920" y="5862101"/>
                  <a:pt x="11097716" y="6281585"/>
                  <a:pt x="10540159" y="6327060"/>
                </a:cubicBezTo>
                <a:cubicBezTo>
                  <a:pt x="10234734" y="6286728"/>
                  <a:pt x="9859354" y="6355128"/>
                  <a:pt x="9672902" y="6327060"/>
                </a:cubicBezTo>
                <a:cubicBezTo>
                  <a:pt x="9486450" y="6298992"/>
                  <a:pt x="9343882" y="6336197"/>
                  <a:pt x="9090213" y="6327060"/>
                </a:cubicBezTo>
                <a:cubicBezTo>
                  <a:pt x="8836544" y="6317923"/>
                  <a:pt x="8860303" y="6340716"/>
                  <a:pt x="8697237" y="6327060"/>
                </a:cubicBezTo>
                <a:cubicBezTo>
                  <a:pt x="8534171" y="6313404"/>
                  <a:pt x="8429513" y="6349575"/>
                  <a:pt x="8209405" y="6327060"/>
                </a:cubicBezTo>
                <a:cubicBezTo>
                  <a:pt x="7989297" y="6304545"/>
                  <a:pt x="7703693" y="6315185"/>
                  <a:pt x="7531860" y="6327060"/>
                </a:cubicBezTo>
                <a:cubicBezTo>
                  <a:pt x="7360028" y="6338935"/>
                  <a:pt x="7150220" y="6303274"/>
                  <a:pt x="7044028" y="6327060"/>
                </a:cubicBezTo>
                <a:cubicBezTo>
                  <a:pt x="6937836" y="6350846"/>
                  <a:pt x="6816577" y="6328473"/>
                  <a:pt x="6651052" y="6327060"/>
                </a:cubicBezTo>
                <a:cubicBezTo>
                  <a:pt x="6485527" y="6325647"/>
                  <a:pt x="6068869" y="6354503"/>
                  <a:pt x="5878650" y="6327060"/>
                </a:cubicBezTo>
                <a:cubicBezTo>
                  <a:pt x="5688431" y="6299617"/>
                  <a:pt x="5622861" y="6324576"/>
                  <a:pt x="5485674" y="6327060"/>
                </a:cubicBezTo>
                <a:cubicBezTo>
                  <a:pt x="5348487" y="6329544"/>
                  <a:pt x="4984965" y="6339333"/>
                  <a:pt x="4713273" y="6327060"/>
                </a:cubicBezTo>
                <a:cubicBezTo>
                  <a:pt x="4441581" y="6314787"/>
                  <a:pt x="4405105" y="6322321"/>
                  <a:pt x="4225441" y="6327060"/>
                </a:cubicBezTo>
                <a:cubicBezTo>
                  <a:pt x="4045777" y="6331799"/>
                  <a:pt x="3599776" y="6331794"/>
                  <a:pt x="3358184" y="6327060"/>
                </a:cubicBezTo>
                <a:cubicBezTo>
                  <a:pt x="3116592" y="6322326"/>
                  <a:pt x="2993231" y="6338193"/>
                  <a:pt x="2870351" y="6327060"/>
                </a:cubicBezTo>
                <a:cubicBezTo>
                  <a:pt x="2747471" y="6315927"/>
                  <a:pt x="2370092" y="6320380"/>
                  <a:pt x="2003094" y="6327060"/>
                </a:cubicBezTo>
                <a:cubicBezTo>
                  <a:pt x="1636096" y="6333740"/>
                  <a:pt x="1378553" y="6356125"/>
                  <a:pt x="1054531" y="6327060"/>
                </a:cubicBezTo>
                <a:cubicBezTo>
                  <a:pt x="486820" y="6446890"/>
                  <a:pt x="19456" y="5883689"/>
                  <a:pt x="0" y="5272529"/>
                </a:cubicBezTo>
                <a:cubicBezTo>
                  <a:pt x="11707" y="5083434"/>
                  <a:pt x="-16991" y="4858338"/>
                  <a:pt x="0" y="4585598"/>
                </a:cubicBezTo>
                <a:cubicBezTo>
                  <a:pt x="16991" y="4312858"/>
                  <a:pt x="6998" y="4271115"/>
                  <a:pt x="0" y="3983027"/>
                </a:cubicBezTo>
                <a:cubicBezTo>
                  <a:pt x="-6998" y="3694939"/>
                  <a:pt x="7781" y="3632065"/>
                  <a:pt x="0" y="3296096"/>
                </a:cubicBezTo>
                <a:cubicBezTo>
                  <a:pt x="-7781" y="2960127"/>
                  <a:pt x="-24964" y="2914827"/>
                  <a:pt x="0" y="2777884"/>
                </a:cubicBezTo>
                <a:cubicBezTo>
                  <a:pt x="24964" y="2640941"/>
                  <a:pt x="21508" y="2390210"/>
                  <a:pt x="0" y="2217493"/>
                </a:cubicBezTo>
                <a:cubicBezTo>
                  <a:pt x="-21508" y="2044776"/>
                  <a:pt x="38006" y="1305865"/>
                  <a:pt x="0" y="10545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958516623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5BEA6F53-E976-4C06-9DA9-EA0AB4303063}"/>
              </a:ext>
            </a:extLst>
          </p:cNvPr>
          <p:cNvSpPr txBox="1"/>
          <p:nvPr/>
        </p:nvSpPr>
        <p:spPr>
          <a:xfrm>
            <a:off x="2743200" y="380744"/>
            <a:ext cx="6657975" cy="6469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 Hoàn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85E8CCD0-E0A6-4566-908D-195DEB523FEE}"/>
              </a:ext>
            </a:extLst>
          </p:cNvPr>
          <p:cNvSpPr txBox="1"/>
          <p:nvPr/>
        </p:nvSpPr>
        <p:spPr>
          <a:xfrm>
            <a:off x="1327785" y="907415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244196-9FCA-8474-F589-48916E63D465}"/>
              </a:ext>
            </a:extLst>
          </p:cNvPr>
          <p:cNvSpPr txBox="1"/>
          <p:nvPr/>
        </p:nvSpPr>
        <p:spPr>
          <a:xfrm>
            <a:off x="714375" y="1343025"/>
            <a:ext cx="10915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Dùng một trục thẳng ngắn 1, bốn vòng hãm để lắp ghép các bộ phận thành mô hình bập bênh như Hình 4.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Kiểm tra và điều chỉnh lại sản phẩm (nếu cần).</a:t>
            </a:r>
          </a:p>
          <a:p>
            <a:pPr lvl="0"/>
            <a:r>
              <a:rPr lang="vi-VN" sz="3000" i="1" dirty="0">
                <a:solidFill>
                  <a:prstClr val="black"/>
                </a:solidFill>
                <a:latin typeface="Calibri" panose="020F0502020204030204"/>
              </a:rPr>
              <a:t>Lưu ý: </a:t>
            </a:r>
            <a:r>
              <a:rPr lang="vi-VN" sz="3000" dirty="0">
                <a:solidFill>
                  <a:prstClr val="black"/>
                </a:solidFill>
                <a:latin typeface="Calibri" panose="020F0502020204030204"/>
              </a:rPr>
              <a:t>Sử dụng dụng cụ lắp ghép đúng cách và an toàn.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0FB431-42F0-F191-38CA-193047E48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4" y="3192585"/>
            <a:ext cx="4086225" cy="319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364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3_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235</Words>
  <Application>Microsoft Office PowerPoint</Application>
  <PresentationFormat>Widescreen</PresentationFormat>
  <Paragraphs>16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思源黑体 CN</vt:lpstr>
      <vt:lpstr>思源黑体 CN Bold</vt:lpstr>
      <vt:lpstr>3_Office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Nguyễn</cp:lastModifiedBy>
  <cp:revision>23</cp:revision>
  <dcterms:created xsi:type="dcterms:W3CDTF">2023-11-07T08:08:50Z</dcterms:created>
  <dcterms:modified xsi:type="dcterms:W3CDTF">2026-05-31T14:44:17Z</dcterms:modified>
</cp:coreProperties>
</file>