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3"/>
  </p:notesMasterIdLst>
  <p:sldIdLst>
    <p:sldId id="260" r:id="rId3"/>
    <p:sldId id="2664" r:id="rId4"/>
    <p:sldId id="256" r:id="rId5"/>
    <p:sldId id="2659" r:id="rId6"/>
    <p:sldId id="306" r:id="rId7"/>
    <p:sldId id="258" r:id="rId8"/>
    <p:sldId id="2660" r:id="rId9"/>
    <p:sldId id="2652" r:id="rId10"/>
    <p:sldId id="2661" r:id="rId11"/>
    <p:sldId id="2665" r:id="rId12"/>
    <p:sldId id="2662" r:id="rId13"/>
    <p:sldId id="2666" r:id="rId14"/>
    <p:sldId id="2663" r:id="rId15"/>
    <p:sldId id="2658" r:id="rId16"/>
    <p:sldId id="273" r:id="rId17"/>
    <p:sldId id="267" r:id="rId18"/>
    <p:sldId id="315" r:id="rId19"/>
    <p:sldId id="316" r:id="rId20"/>
    <p:sldId id="277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-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09668-41C9-4A90-AAF0-6E1DCA03BCC8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C496-7AF6-4768-BF52-A27F4072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2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168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251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038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24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8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2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104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07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73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538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854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69056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05746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36542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611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596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563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937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985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095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189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36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369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131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462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802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622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478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225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80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8005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2619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118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237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052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137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9709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54730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909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197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950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512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78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06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0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5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050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560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EDCB5B-9318-DB7A-A0D5-2FDD20777766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18" y="123138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549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E25623-AA1C-4A73-7B4B-C6F07294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56" y="1387351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ột bức thư gồm mấy phần mỗi phần có những nội dung gì">
            <a:hlinkClick r:id="" action="ppaction://media"/>
            <a:extLst>
              <a:ext uri="{FF2B5EF4-FFF2-40B4-BE49-F238E27FC236}">
                <a16:creationId xmlns:a16="http://schemas.microsoft.com/office/drawing/2014/main" id="{576518F3-448C-ED27-CB9E-1EA73C92A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5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0" y="650283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Con bê cân nặng 1 tạ 40 kg. Con bò nặng hơn con bê là 220 kg. Hỏi con bò và con bê nặng tất cả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238375"/>
            <a:ext cx="4022538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714875" y="2238375"/>
            <a:ext cx="69246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40 kg = 140 kg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140 + 220 = 360 (kg)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kg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360 + 140 = 500 (kg)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500 kg</a:t>
            </a:r>
          </a:p>
        </p:txBody>
      </p:sp>
    </p:spTree>
    <p:extLst>
      <p:ext uri="{BB962C8B-B14F-4D97-AF65-F5344CB8AC3E}">
        <p14:creationId xmlns:p14="http://schemas.microsoft.com/office/powerpoint/2010/main" val="1705246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ột bức thư gồm mấy phần mỗi phần có những nội dung gì (2)">
            <a:hlinkClick r:id="" action="ppaction://media"/>
            <a:extLst>
              <a:ext uri="{FF2B5EF4-FFF2-40B4-BE49-F238E27FC236}">
                <a16:creationId xmlns:a16="http://schemas.microsoft.com/office/drawing/2014/main" id="{E6546350-5E20-2FE6-45EA-2ED95382BD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0" y="650283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/>
            <a:r>
              <a:rPr lang="vi-VN" sz="2800" dirty="0">
                <a:solidFill>
                  <a:srgbClr val="002060"/>
                </a:solidFill>
                <a:latin typeface="Arial"/>
              </a:rPr>
              <a:t>b) Một con voi nặng gấp đôi tổng số cân nặng của con bò và con bê (ở câu a). Hỏi con voi cân nặng mấy tấn?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657350"/>
            <a:ext cx="4022538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714875" y="2238375"/>
            <a:ext cx="692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× 2 = 1 000 (kg)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Baby Elephant Cartoon Vector Art, Icons, and Graphics for Free Download">
            <a:extLst>
              <a:ext uri="{FF2B5EF4-FFF2-40B4-BE49-F238E27FC236}">
                <a16:creationId xmlns:a16="http://schemas.microsoft.com/office/drawing/2014/main" id="{D6921CE2-E389-9CC3-B685-D27BFD1B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4105274"/>
            <a:ext cx="2776582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60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272214" y="3493868"/>
            <a:ext cx="4490661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2371725" y="3492464"/>
            <a:ext cx="657398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veat Brush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Vận</a:t>
            </a:r>
            <a:r>
              <a:rPr kumimoji="0" lang="en-US" sz="13800" b="1" i="0" u="none" strike="noStrike" kern="0" cap="none" spc="0" normalizeH="0" noProof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 </a:t>
            </a:r>
            <a:r>
              <a:rPr kumimoji="0" lang="en-US" sz="13800" b="1" i="0" u="none" strike="noStrike" kern="0" cap="none" spc="0" normalizeH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dụng</a:t>
            </a:r>
            <a:endParaRPr kumimoji="0" lang="en-US" sz="13800" b="1" i="0" u="none" strike="noStrike" kern="0" cap="none" spc="0" normalizeH="0" baseline="0" noProof="0" dirty="0">
              <a:ln w="28575">
                <a:solidFill>
                  <a:srgbClr val="333333">
                    <a:lumMod val="50000"/>
                  </a:srgbClr>
                </a:solidFill>
                <a:prstDash val="dash"/>
              </a:ln>
              <a:solidFill>
                <a:srgbClr val="DEC1E3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2727136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892" grpId="0" animBg="1"/>
      <p:bldP spid="1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6" y="3088365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4" y="2786882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2AB527-F0CA-504E-7677-5C23F2B35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05" y="-176198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kg = ..?..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endParaRPr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kg = ..?...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91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3AA86F-2CEC-D769-92B6-27E75D369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45" y="1330359"/>
            <a:ext cx="51637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CA77F-84C1-7180-008F-1D0460D9A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lớp">
            <a:hlinkClick r:id="" action="ppaction://media"/>
            <a:extLst>
              <a:ext uri="{FF2B5EF4-FFF2-40B4-BE49-F238E27FC236}">
                <a16:creationId xmlns:a16="http://schemas.microsoft.com/office/drawing/2014/main" id="{48D5B872-FBA7-F30B-37E6-CD0DA16748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8ACD03-DF4F-4505-87BE-166A8ED590D2}"/>
              </a:ext>
            </a:extLst>
          </p:cNvPr>
          <p:cNvSpPr/>
          <p:nvPr/>
        </p:nvSpPr>
        <p:spPr>
          <a:xfrm>
            <a:off x="5127812" y="5853952"/>
            <a:ext cx="3406588" cy="1004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GV: VÕ THỊ LIN</a:t>
            </a: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34"/>
          <p:cNvSpPr txBox="1">
            <a:spLocks noGrp="1"/>
          </p:cNvSpPr>
          <p:nvPr>
            <p:ph type="subTitle" idx="2"/>
          </p:nvPr>
        </p:nvSpPr>
        <p:spPr>
          <a:xfrm>
            <a:off x="7929549" y="506985"/>
            <a:ext cx="2699801" cy="8300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267" b="1" dirty="0">
                <a:latin typeface="Cambria" panose="02040503050406030204" pitchFamily="18" charset="0"/>
                <a:ea typeface="Cambria" panose="02040503050406030204" pitchFamily="18" charset="0"/>
              </a:rPr>
              <a:t>LỚP 4</a:t>
            </a:r>
            <a:endParaRPr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7441" y="655433"/>
            <a:ext cx="3959424" cy="3710556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733" y="626752"/>
            <a:ext cx="2252457" cy="2230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BFE7C-7DF5-7901-F52D-6E4AD949F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8477" y="1788706"/>
            <a:ext cx="3871296" cy="2042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60B53-AEDA-0070-3B85-E08FDE12A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4356" y="3105087"/>
            <a:ext cx="9035055" cy="2060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0" build="p" animBg="1"/>
      <p:bldP spid="1359" grpId="0" animBg="1"/>
      <p:bldP spid="13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E0CBB1-8D3E-7749-51CF-2D8664820E02}"/>
              </a:ext>
            </a:extLst>
          </p:cNvPr>
          <p:cNvSpPr/>
          <p:nvPr/>
        </p:nvSpPr>
        <p:spPr>
          <a:xfrm>
            <a:off x="564537" y="1729798"/>
            <a:ext cx="10751164" cy="1642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- Đổi, so sánh được các đơn vị đo đại lượng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(khối lượng yến,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tạ,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tấn,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kg. </a:t>
            </a:r>
            <a:endParaRPr lang="en-GB" sz="4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035B53-9C6A-F6AC-9C5F-0F8AA9F29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183" y="476250"/>
            <a:ext cx="5558580" cy="9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16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059771-A7E2-B6A7-9A4A-A7C5B472E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22" y="1444501"/>
            <a:ext cx="798035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81939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7162801" y="1590675"/>
            <a:ext cx="5290102" cy="584775"/>
            <a:chOff x="1076326" y="1809750"/>
            <a:chExt cx="5290102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076326" y="1809750"/>
              <a:ext cx="529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kg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552699" y="1887192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606536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82961" y="19050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10621" y="2634284"/>
            <a:ext cx="4696239" cy="1461075"/>
            <a:chOff x="1064731" y="1809750"/>
            <a:chExt cx="4696239" cy="14610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100 kg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2790824" y="187642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1222AC-83B1-4B0C-CA7A-43F5F898BA9C}"/>
                </a:ext>
              </a:extLst>
            </p:cNvPr>
            <p:cNvSpPr txBox="1"/>
            <p:nvPr/>
          </p:nvSpPr>
          <p:spPr>
            <a:xfrm>
              <a:off x="1064731" y="26860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1 000 kg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6B787DC-0892-5B77-9ADD-9D779A0A4FD9}"/>
                </a:ext>
              </a:extLst>
            </p:cNvPr>
            <p:cNvSpPr/>
            <p:nvPr/>
          </p:nvSpPr>
          <p:spPr>
            <a:xfrm>
              <a:off x="3114674" y="277177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D1D498-B4E2-B56D-3085-5A8AA73F067B}"/>
              </a:ext>
            </a:extLst>
          </p:cNvPr>
          <p:cNvGrpSpPr/>
          <p:nvPr/>
        </p:nvGrpSpPr>
        <p:grpSpPr>
          <a:xfrm>
            <a:off x="1190625" y="3480352"/>
            <a:ext cx="4486274" cy="584775"/>
            <a:chOff x="1504950" y="1809750"/>
            <a:chExt cx="4486274" cy="5847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FAEDF2-4072-292C-34F5-3DE6A8042974}"/>
                </a:ext>
              </a:extLst>
            </p:cNvPr>
            <p:cNvSpPr txBox="1"/>
            <p:nvPr/>
          </p:nvSpPr>
          <p:spPr>
            <a:xfrm>
              <a:off x="1504950" y="1809750"/>
              <a:ext cx="4486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  kg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5A1810-F941-1498-E7EC-BA1F9DB312F9}"/>
                </a:ext>
              </a:extLst>
            </p:cNvPr>
            <p:cNvSpPr/>
            <p:nvPr/>
          </p:nvSpPr>
          <p:spPr>
            <a:xfrm>
              <a:off x="2804076" y="1885122"/>
              <a:ext cx="70609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6C83AD0-D784-1602-7054-CF5E4B53B6F1}"/>
                </a:ext>
              </a:extLst>
            </p:cNvPr>
            <p:cNvSpPr/>
            <p:nvPr/>
          </p:nvSpPr>
          <p:spPr>
            <a:xfrm>
              <a:off x="4404275" y="1875597"/>
              <a:ext cx="1024975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F975A8F7-ABB5-2889-A09E-0053860DE9DD}"/>
              </a:ext>
            </a:extLst>
          </p:cNvPr>
          <p:cNvSpPr/>
          <p:nvPr/>
        </p:nvSpPr>
        <p:spPr>
          <a:xfrm>
            <a:off x="2485611" y="1603098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B81F38-FDF9-485B-096D-D2D527E25AB6}"/>
              </a:ext>
            </a:extLst>
          </p:cNvPr>
          <p:cNvSpPr/>
          <p:nvPr/>
        </p:nvSpPr>
        <p:spPr>
          <a:xfrm>
            <a:off x="2380836" y="2584173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4C79777-D660-BFC6-8035-6D813149AF32}"/>
              </a:ext>
            </a:extLst>
          </p:cNvPr>
          <p:cNvSpPr/>
          <p:nvPr/>
        </p:nvSpPr>
        <p:spPr>
          <a:xfrm>
            <a:off x="4257261" y="2641323"/>
            <a:ext cx="91481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7C92BC0-30E7-5A0A-D700-AB19803C89BA}"/>
              </a:ext>
            </a:extLst>
          </p:cNvPr>
          <p:cNvSpPr/>
          <p:nvPr/>
        </p:nvSpPr>
        <p:spPr>
          <a:xfrm>
            <a:off x="2476086" y="3536673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224FF30-5734-9317-6DBE-55F2ABC39FA7}"/>
              </a:ext>
            </a:extLst>
          </p:cNvPr>
          <p:cNvSpPr/>
          <p:nvPr/>
        </p:nvSpPr>
        <p:spPr>
          <a:xfrm>
            <a:off x="4047710" y="3555723"/>
            <a:ext cx="11148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0A4601F-05C1-4CA0-9C0E-54498ACCBC75}"/>
              </a:ext>
            </a:extLst>
          </p:cNvPr>
          <p:cNvSpPr/>
          <p:nvPr/>
        </p:nvSpPr>
        <p:spPr>
          <a:xfrm>
            <a:off x="8648286" y="1631673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F88A2BC-9E5E-F6B8-44B1-25EB0E69FB51}"/>
              </a:ext>
            </a:extLst>
          </p:cNvPr>
          <p:cNvSpPr/>
          <p:nvPr/>
        </p:nvSpPr>
        <p:spPr>
          <a:xfrm>
            <a:off x="8762586" y="2669898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1A7342D-1702-E18F-A36B-CBD3E3518447}"/>
              </a:ext>
            </a:extLst>
          </p:cNvPr>
          <p:cNvSpPr/>
          <p:nvPr/>
        </p:nvSpPr>
        <p:spPr>
          <a:xfrm>
            <a:off x="9143586" y="3603348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46254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67652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6638925" y="1571625"/>
            <a:ext cx="6242603" cy="584775"/>
            <a:chOff x="123825" y="1809750"/>
            <a:chExt cx="6242603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23825" y="1809750"/>
              <a:ext cx="6242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60 kg =           kg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333624" y="1934817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844661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63911" y="1876425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22216" y="2634284"/>
            <a:ext cx="4684644" cy="584775"/>
            <a:chOff x="1076326" y="1809750"/>
            <a:chExt cx="468464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3248024" y="1905000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7F63F1C-FAA5-D417-43D2-7BCDF3873C84}"/>
              </a:ext>
            </a:extLst>
          </p:cNvPr>
          <p:cNvSpPr/>
          <p:nvPr/>
        </p:nvSpPr>
        <p:spPr>
          <a:xfrm>
            <a:off x="2314160" y="160309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5859A-7C0E-7D6A-FAA7-BA49825A9CCF}"/>
              </a:ext>
            </a:extLst>
          </p:cNvPr>
          <p:cNvSpPr/>
          <p:nvPr/>
        </p:nvSpPr>
        <p:spPr>
          <a:xfrm>
            <a:off x="2599910" y="26127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DD7755-F297-563E-3696-8DE948264DA5}"/>
              </a:ext>
            </a:extLst>
          </p:cNvPr>
          <p:cNvSpPr/>
          <p:nvPr/>
        </p:nvSpPr>
        <p:spPr>
          <a:xfrm>
            <a:off x="4191000" y="2631798"/>
            <a:ext cx="112395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E54486-1591-683D-3111-53A237C79CAD}"/>
              </a:ext>
            </a:extLst>
          </p:cNvPr>
          <p:cNvSpPr/>
          <p:nvPr/>
        </p:nvSpPr>
        <p:spPr>
          <a:xfrm>
            <a:off x="8829260" y="16602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8686BC-EF94-E936-55FF-CC50D71B162C}"/>
              </a:ext>
            </a:extLst>
          </p:cNvPr>
          <p:cNvSpPr/>
          <p:nvPr/>
        </p:nvSpPr>
        <p:spPr>
          <a:xfrm>
            <a:off x="9200735" y="2707998"/>
            <a:ext cx="78146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385792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1193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01F1A6-3313-ACC0-C8F8-21284CA601E0}"/>
              </a:ext>
            </a:extLst>
          </p:cNvPr>
          <p:cNvGrpSpPr/>
          <p:nvPr/>
        </p:nvGrpSpPr>
        <p:grpSpPr>
          <a:xfrm>
            <a:off x="809625" y="1847850"/>
            <a:ext cx="4943475" cy="584775"/>
            <a:chOff x="1076325" y="1809750"/>
            <a:chExt cx="4943475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D06A65-D0B6-F83F-6232-02982E3C42E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+ 7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8836EEE-41FB-6E36-0230-E68564E06888}"/>
                </a:ext>
              </a:extLst>
            </p:cNvPr>
            <p:cNvSpPr/>
            <p:nvPr/>
          </p:nvSpPr>
          <p:spPr>
            <a:xfrm>
              <a:off x="425767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A8B9A8B-CDC9-7AB7-492D-8817AB66FB4C}"/>
              </a:ext>
            </a:extLst>
          </p:cNvPr>
          <p:cNvGrpSpPr/>
          <p:nvPr/>
        </p:nvGrpSpPr>
        <p:grpSpPr>
          <a:xfrm>
            <a:off x="781050" y="2686050"/>
            <a:ext cx="4943475" cy="584775"/>
            <a:chOff x="1076325" y="1809750"/>
            <a:chExt cx="4943475" cy="5847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080A76-A30C-AA4A-03CD-B0D5078A4477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x 5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A58543-2A8B-C56B-86BA-388EF61F8116}"/>
                </a:ext>
              </a:extLst>
            </p:cNvPr>
            <p:cNvSpPr/>
            <p:nvPr/>
          </p:nvSpPr>
          <p:spPr>
            <a:xfrm>
              <a:off x="325754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618A90-41BD-3003-3D51-2C2B40CB8118}"/>
              </a:ext>
            </a:extLst>
          </p:cNvPr>
          <p:cNvGrpSpPr/>
          <p:nvPr/>
        </p:nvGrpSpPr>
        <p:grpSpPr>
          <a:xfrm>
            <a:off x="6600825" y="1905000"/>
            <a:ext cx="4943475" cy="584775"/>
            <a:chOff x="1076325" y="1809750"/>
            <a:chExt cx="4943475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3B2565-3DAD-115A-4597-01DAC4C5626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43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25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6BC8D6-68E8-23FB-9229-F08C7F2A37EF}"/>
                </a:ext>
              </a:extLst>
            </p:cNvPr>
            <p:cNvSpPr/>
            <p:nvPr/>
          </p:nvSpPr>
          <p:spPr>
            <a:xfrm>
              <a:off x="4105274" y="18954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184A6E-4EC3-E5BE-A70C-AA072C5AD4AF}"/>
              </a:ext>
            </a:extLst>
          </p:cNvPr>
          <p:cNvGrpSpPr/>
          <p:nvPr/>
        </p:nvGrpSpPr>
        <p:grpSpPr>
          <a:xfrm>
            <a:off x="6600825" y="2676525"/>
            <a:ext cx="4943475" cy="584775"/>
            <a:chOff x="1076325" y="1809750"/>
            <a:chExt cx="4943475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B35D37-E6A0-5FB2-CD1A-15B07CD47E9D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3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FED251-081B-C39F-C5B6-2393D456C6FE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9026DF-F4BE-0A99-522C-CD18C09129F3}"/>
              </a:ext>
            </a:extLst>
          </p:cNvPr>
          <p:cNvGrpSpPr/>
          <p:nvPr/>
        </p:nvGrpSpPr>
        <p:grpSpPr>
          <a:xfrm>
            <a:off x="4105275" y="3505200"/>
            <a:ext cx="4943475" cy="584775"/>
            <a:chOff x="1076325" y="1809750"/>
            <a:chExt cx="4943475" cy="5847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B41E09-CA0C-4964-4AB1-731AFA99C51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5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7ABE20-0DA9-A001-50D1-95481218FD86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B45671F-9D56-607B-71A3-ACAC74D12A76}"/>
              </a:ext>
            </a:extLst>
          </p:cNvPr>
          <p:cNvSpPr/>
          <p:nvPr/>
        </p:nvSpPr>
        <p:spPr>
          <a:xfrm>
            <a:off x="3923885" y="19269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8EBEAD-8697-621E-CD7C-D1F2F4D00FBB}"/>
              </a:ext>
            </a:extLst>
          </p:cNvPr>
          <p:cNvSpPr/>
          <p:nvPr/>
        </p:nvSpPr>
        <p:spPr>
          <a:xfrm>
            <a:off x="9610310" y="1965048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4CB51A-138F-77A9-B344-0F9A6D956058}"/>
              </a:ext>
            </a:extLst>
          </p:cNvPr>
          <p:cNvSpPr/>
          <p:nvPr/>
        </p:nvSpPr>
        <p:spPr>
          <a:xfrm>
            <a:off x="2999960" y="2774673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2AB611-8AC8-91A6-513E-C468FE8994CD}"/>
              </a:ext>
            </a:extLst>
          </p:cNvPr>
          <p:cNvSpPr/>
          <p:nvPr/>
        </p:nvSpPr>
        <p:spPr>
          <a:xfrm>
            <a:off x="8438735" y="2765148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E9606F-2916-9ED7-690D-23D8CBDCBB74}"/>
              </a:ext>
            </a:extLst>
          </p:cNvPr>
          <p:cNvSpPr/>
          <p:nvPr/>
        </p:nvSpPr>
        <p:spPr>
          <a:xfrm>
            <a:off x="5905085" y="3574773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2022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&gt;; &lt;; =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B025A9-EB45-664C-98AB-4C2FE4CB5BFA}"/>
              </a:ext>
            </a:extLst>
          </p:cNvPr>
          <p:cNvGrpSpPr/>
          <p:nvPr/>
        </p:nvGrpSpPr>
        <p:grpSpPr>
          <a:xfrm>
            <a:off x="1371600" y="1857375"/>
            <a:ext cx="7924800" cy="769441"/>
            <a:chOff x="1076325" y="1809750"/>
            <a:chExt cx="7924800" cy="7694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548FC9-EC8A-52A8-E3F2-26C30D217636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3 kg 250 g          3 250 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115072-FA58-0CB3-66C9-A3CA957607F1}"/>
                </a:ext>
              </a:extLst>
            </p:cNvPr>
            <p:cNvSpPr/>
            <p:nvPr/>
          </p:nvSpPr>
          <p:spPr>
            <a:xfrm>
              <a:off x="4419598" y="1905000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995E88-09CD-1C88-2060-4A332A02D6B7}"/>
              </a:ext>
            </a:extLst>
          </p:cNvPr>
          <p:cNvGrpSpPr/>
          <p:nvPr/>
        </p:nvGrpSpPr>
        <p:grpSpPr>
          <a:xfrm>
            <a:off x="1381125" y="2971800"/>
            <a:ext cx="7924800" cy="769441"/>
            <a:chOff x="1076325" y="1809750"/>
            <a:chExt cx="7924800" cy="7694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55CC52-C4CE-A679-CF1F-1A5E4B8DE2DF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538 kg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65193DC-7E85-40E0-FE2E-037D7EA13A40}"/>
                </a:ext>
              </a:extLst>
            </p:cNvPr>
            <p:cNvSpPr/>
            <p:nvPr/>
          </p:nvSpPr>
          <p:spPr>
            <a:xfrm>
              <a:off x="4238623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D5C8CF-5301-21A0-D459-5B807C62A4F6}"/>
              </a:ext>
            </a:extLst>
          </p:cNvPr>
          <p:cNvGrpSpPr/>
          <p:nvPr/>
        </p:nvGrpSpPr>
        <p:grpSpPr>
          <a:xfrm>
            <a:off x="1333500" y="4124325"/>
            <a:ext cx="7924800" cy="769441"/>
            <a:chOff x="1076325" y="1809750"/>
            <a:chExt cx="7924800" cy="7694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D7AB75-0334-1BFA-7C67-E54FCFA4A98D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2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2 220 kg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8BBD3F-5976-6AA7-E60F-FAE524EFAC57}"/>
                </a:ext>
              </a:extLst>
            </p:cNvPr>
            <p:cNvSpPr/>
            <p:nvPr/>
          </p:nvSpPr>
          <p:spPr>
            <a:xfrm>
              <a:off x="4057648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FFCEB73-E24C-7EC4-6909-DD4AB284D374}"/>
              </a:ext>
            </a:extLst>
          </p:cNvPr>
          <p:cNvSpPr/>
          <p:nvPr/>
        </p:nvSpPr>
        <p:spPr>
          <a:xfrm>
            <a:off x="4752560" y="1945998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983156-EDD2-EB24-17D4-F4A0D9E59E21}"/>
              </a:ext>
            </a:extLst>
          </p:cNvPr>
          <p:cNvSpPr/>
          <p:nvPr/>
        </p:nvSpPr>
        <p:spPr>
          <a:xfrm>
            <a:off x="4581110" y="30604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33474-04F2-A179-57CA-E646A8721CF1}"/>
              </a:ext>
            </a:extLst>
          </p:cNvPr>
          <p:cNvSpPr/>
          <p:nvPr/>
        </p:nvSpPr>
        <p:spPr>
          <a:xfrm>
            <a:off x="4352510" y="42415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215980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391</Words>
  <Application>Microsoft Office PowerPoint</Application>
  <PresentationFormat>Widescreen</PresentationFormat>
  <Paragraphs>105</Paragraphs>
  <Slides>20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#9Slide05 Garris</vt:lpstr>
      <vt:lpstr>Arial</vt:lpstr>
      <vt:lpstr>Calibri</vt:lpstr>
      <vt:lpstr>Cambria</vt:lpstr>
      <vt:lpstr>Caveat Brush</vt:lpstr>
      <vt:lpstr>Comfortaa Medium</vt:lpstr>
      <vt:lpstr>Rubik Black</vt:lpstr>
      <vt:lpstr>Kawaii Bubble Tea Bran MK Plan by Slidesgo</vt:lpstr>
      <vt:lpstr>Math Subject for High School - 10th Grade: Circles by Slidesgo</vt:lpstr>
      <vt:lpstr>01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4 tạ = …?... yến</vt:lpstr>
      <vt:lpstr>1 000 kg = ..?.. tạ</vt:lpstr>
      <vt:lpstr>500 kg = ..?... yến</vt:lpstr>
      <vt:lpstr>Hoàn thành BTVN Ôn lại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Hùng Nguyễn</cp:lastModifiedBy>
  <cp:revision>36</cp:revision>
  <dcterms:created xsi:type="dcterms:W3CDTF">2023-10-17T09:46:44Z</dcterms:created>
  <dcterms:modified xsi:type="dcterms:W3CDTF">2026-05-31T13:46:44Z</dcterms:modified>
</cp:coreProperties>
</file>