
<file path=[Content_Types].xml><?xml version="1.0" encoding="utf-8"?>
<Types xmlns="http://schemas.openxmlformats.org/package/2006/content-types">
  <Default Extension="bin" ContentType="application/vnd.ms-office.activeX"/>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vml" ContentType="application/vnd.openxmlformats-officedocument.vmlDrawing"/>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8.xml" ContentType="application/vnd.openxmlformats-officedocument.presentationml.notesSlide+xml"/>
  <Override PartName="/ppt/tags/tag12.xml" ContentType="application/vnd.openxmlformats-officedocument.presentationml.tags+xml"/>
  <Override PartName="/ppt/notesSlides/notesSlide9.xml" ContentType="application/vnd.openxmlformats-officedocument.presentationml.notesSlide+xml"/>
  <Override PartName="/ppt/tags/tag13.xml" ContentType="application/vnd.openxmlformats-officedocument.presentationml.tags+xml"/>
  <Override PartName="/ppt/notesSlides/notesSlide10.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11.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12.xml" ContentType="application/vnd.openxmlformats-officedocument.presentationml.notesSlide+xml"/>
  <Override PartName="/ppt/activeX/activeX1.xml" ContentType="application/vnd.ms-office.activeX+xml"/>
  <Override PartName="/ppt/tags/tag19.xml" ContentType="application/vnd.openxmlformats-officedocument.presentationml.tags+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8" r:id="rId2"/>
    <p:sldMasterId id="2147483700" r:id="rId3"/>
  </p:sldMasterIdLst>
  <p:notesMasterIdLst>
    <p:notesMasterId r:id="rId34"/>
  </p:notesMasterIdLst>
  <p:sldIdLst>
    <p:sldId id="259" r:id="rId4"/>
    <p:sldId id="262" r:id="rId5"/>
    <p:sldId id="263" r:id="rId6"/>
    <p:sldId id="256" r:id="rId7"/>
    <p:sldId id="274" r:id="rId8"/>
    <p:sldId id="286" r:id="rId9"/>
    <p:sldId id="11698" r:id="rId10"/>
    <p:sldId id="264" r:id="rId11"/>
    <p:sldId id="11693" r:id="rId12"/>
    <p:sldId id="283" r:id="rId13"/>
    <p:sldId id="267" r:id="rId14"/>
    <p:sldId id="268" r:id="rId15"/>
    <p:sldId id="285" r:id="rId16"/>
    <p:sldId id="266" r:id="rId17"/>
    <p:sldId id="284" r:id="rId18"/>
    <p:sldId id="287" r:id="rId19"/>
    <p:sldId id="11695" r:id="rId20"/>
    <p:sldId id="11696" r:id="rId21"/>
    <p:sldId id="11697" r:id="rId22"/>
    <p:sldId id="269" r:id="rId23"/>
    <p:sldId id="270" r:id="rId24"/>
    <p:sldId id="272" r:id="rId25"/>
    <p:sldId id="273" r:id="rId26"/>
    <p:sldId id="288" r:id="rId27"/>
    <p:sldId id="280" r:id="rId28"/>
    <p:sldId id="289" r:id="rId29"/>
    <p:sldId id="11694" r:id="rId30"/>
    <p:sldId id="292" r:id="rId31"/>
    <p:sldId id="293" r:id="rId32"/>
    <p:sldId id="281"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ùng Nguyễn" initials="HN" lastIdx="1" clrIdx="0">
    <p:extLst>
      <p:ext uri="{19B8F6BF-5375-455C-9EA6-DF929625EA0E}">
        <p15:presenceInfo xmlns:p15="http://schemas.microsoft.com/office/powerpoint/2012/main" userId="62b342c9f2d200d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92" autoAdjust="0"/>
    <p:restoredTop sz="90418" autoAdjust="0"/>
  </p:normalViewPr>
  <p:slideViewPr>
    <p:cSldViewPr snapToGrid="0">
      <p:cViewPr varScale="1">
        <p:scale>
          <a:sx n="46" d="100"/>
          <a:sy n="46" d="100"/>
        </p:scale>
        <p:origin x="571"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commentAuthors" Target="commentAuthors.xml"/><Relationship Id="rId8" Type="http://schemas.openxmlformats.org/officeDocument/2006/relationships/slide" Target="slides/slide5.xml"/><Relationship Id="rId3" Type="http://schemas.openxmlformats.org/officeDocument/2006/relationships/slideMaster" Target="slideMasters/slideMaster3.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7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C2C50B-8D2B-4F4D-9F6E-08A0FAD73BAD}" type="datetimeFigureOut">
              <a:rPr lang="en-US" smtClean="0"/>
              <a:t>11/8/2025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BDEBCA-E86D-43BE-AC34-39D8BF491433}" type="slidenum">
              <a:rPr lang="en-US" smtClean="0"/>
              <a:t>‹#›</a:t>
            </a:fld>
            <a:endParaRPr lang="en-US"/>
          </a:p>
        </p:txBody>
      </p:sp>
    </p:spTree>
    <p:extLst>
      <p:ext uri="{BB962C8B-B14F-4D97-AF65-F5344CB8AC3E}">
        <p14:creationId xmlns:p14="http://schemas.microsoft.com/office/powerpoint/2010/main" val="24864161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002060"/>
                </a:solidFill>
                <a:latin typeface="#9Slide03 Arima Madurai Black" panose="00000A00000000000000" pitchFamily="2" charset="0"/>
                <a:cs typeface="#9Slide03 Arima Madurai Black" panose="00000A00000000000000" pitchFamily="2" charset="0"/>
              </a:rPr>
              <a:t>Thiết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kế</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Hương</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Thảo</a:t>
            </a:r>
            <a:r>
              <a:rPr lang="en-US" sz="1200" dirty="0">
                <a:solidFill>
                  <a:srgbClr val="002060"/>
                </a:solidFill>
                <a:latin typeface="#9Slide03 Arima Madurai Black" panose="00000A00000000000000" pitchFamily="2" charset="0"/>
                <a:cs typeface="#9Slide03 Arima Madurai Black" panose="00000A00000000000000" pitchFamily="2" charset="0"/>
              </a:rPr>
              <a:t> – </a:t>
            </a:r>
            <a:r>
              <a:rPr lang="en-US" sz="1200" dirty="0" err="1">
                <a:solidFill>
                  <a:srgbClr val="002060"/>
                </a:solidFill>
                <a:latin typeface="#9Slide03 Arima Madurai Black" panose="00000A00000000000000" pitchFamily="2" charset="0"/>
                <a:cs typeface="#9Slide03 Arima Madurai Black" panose="00000A00000000000000" pitchFamily="2" charset="0"/>
              </a:rPr>
              <a:t>Zalo</a:t>
            </a:r>
            <a:r>
              <a:rPr lang="en-US" sz="1200" dirty="0">
                <a:solidFill>
                  <a:srgbClr val="002060"/>
                </a:solidFill>
                <a:latin typeface="#9Slide03 Arima Madurai Black" panose="00000A00000000000000" pitchFamily="2" charset="0"/>
                <a:cs typeface="#9Slide03 Arima Madurai Black" panose="00000A00000000000000" pitchFamily="2" charset="0"/>
              </a:rPr>
              <a:t> 0972.115.126. </a:t>
            </a:r>
            <a:r>
              <a:rPr lang="en-US" sz="1200" dirty="0" err="1">
                <a:solidFill>
                  <a:srgbClr val="002060"/>
                </a:solidFill>
                <a:latin typeface="#9Slide03 Arima Madurai Black" panose="00000A00000000000000" pitchFamily="2" charset="0"/>
                <a:cs typeface="#9Slide03 Arima Madurai Black" panose="00000A00000000000000" pitchFamily="2" charset="0"/>
              </a:rPr>
              <a:t>Các</a:t>
            </a:r>
            <a:r>
              <a:rPr lang="en-US" sz="1200" dirty="0">
                <a:solidFill>
                  <a:srgbClr val="002060"/>
                </a:solidFill>
                <a:latin typeface="#9Slide03 Arima Madurai Black" panose="00000A00000000000000" pitchFamily="2" charset="0"/>
                <a:cs typeface="#9Slide03 Arima Madurai Black" panose="00000A00000000000000" pitchFamily="2" charset="0"/>
              </a:rPr>
              <a:t> nick </a:t>
            </a:r>
            <a:r>
              <a:rPr lang="en-US" sz="1200" dirty="0" err="1">
                <a:solidFill>
                  <a:srgbClr val="002060"/>
                </a:solidFill>
                <a:latin typeface="#9Slide03 Arima Madurai Black" panose="00000A00000000000000" pitchFamily="2" charset="0"/>
                <a:cs typeface="#9Slide03 Arima Madurai Black" panose="00000A00000000000000" pitchFamily="2" charset="0"/>
              </a:rPr>
              <a:t>khác</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đều</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là</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giả</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mạo</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ăn</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cắp</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chất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xám</a:t>
            </a:r>
            <a:endParaRPr lang="en-US" sz="12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 name="Slide Number Placeholder 3"/>
          <p:cNvSpPr>
            <a:spLocks noGrp="1"/>
          </p:cNvSpPr>
          <p:nvPr>
            <p:ph type="sldNum" sz="quarter" idx="5"/>
          </p:nvPr>
        </p:nvSpPr>
        <p:spPr/>
        <p:txBody>
          <a:bodyPr/>
          <a:lstStyle/>
          <a:p>
            <a:fld id="{73BDEBCA-E86D-43BE-AC34-39D8BF491433}" type="slidenum">
              <a:rPr lang="en-US" smtClean="0"/>
              <a:t>3</a:t>
            </a:fld>
            <a:endParaRPr lang="en-US"/>
          </a:p>
        </p:txBody>
      </p:sp>
    </p:spTree>
    <p:extLst>
      <p:ext uri="{BB962C8B-B14F-4D97-AF65-F5344CB8AC3E}">
        <p14:creationId xmlns:p14="http://schemas.microsoft.com/office/powerpoint/2010/main" val="33596681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nhà</a:t>
            </a:r>
            <a:r>
              <a:rPr lang="en-US" dirty="0"/>
              <a:t> du </a:t>
            </a:r>
            <a:r>
              <a:rPr lang="en-US" dirty="0" err="1"/>
              <a:t>hành</a:t>
            </a:r>
            <a:r>
              <a:rPr lang="en-US" dirty="0"/>
              <a:t> </a:t>
            </a:r>
            <a:r>
              <a:rPr lang="en-US" dirty="0" err="1"/>
              <a:t>để</a:t>
            </a:r>
            <a:r>
              <a:rPr lang="en-US" dirty="0"/>
              <a:t> quay </a:t>
            </a:r>
            <a:r>
              <a:rPr lang="en-US" dirty="0" err="1"/>
              <a:t>về</a:t>
            </a:r>
            <a:endParaRPr lang="en-US" dirty="0"/>
          </a:p>
        </p:txBody>
      </p:sp>
      <p:sp>
        <p:nvSpPr>
          <p:cNvPr id="4" name="Slide Number Placeholder 3"/>
          <p:cNvSpPr>
            <a:spLocks noGrp="1"/>
          </p:cNvSpPr>
          <p:nvPr>
            <p:ph type="sldNum" sz="quarter" idx="5"/>
          </p:nvPr>
        </p:nvSpPr>
        <p:spPr/>
        <p:txBody>
          <a:bodyPr/>
          <a:lstStyle/>
          <a:p>
            <a:fld id="{73BDEBCA-E86D-43BE-AC34-39D8BF491433}" type="slidenum">
              <a:rPr lang="en-US" smtClean="0"/>
              <a:t>21</a:t>
            </a:fld>
            <a:endParaRPr lang="en-US"/>
          </a:p>
        </p:txBody>
      </p:sp>
    </p:spTree>
    <p:extLst>
      <p:ext uri="{BB962C8B-B14F-4D97-AF65-F5344CB8AC3E}">
        <p14:creationId xmlns:p14="http://schemas.microsoft.com/office/powerpoint/2010/main" val="24165753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002060"/>
                </a:solidFill>
                <a:latin typeface="#9Slide03 Arima Madurai Black" panose="00000A00000000000000" pitchFamily="2" charset="0"/>
                <a:cs typeface="#9Slide03 Arima Madurai Black" panose="00000A00000000000000" pitchFamily="2" charset="0"/>
              </a:rPr>
              <a:t>Thiết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kế</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Hương</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Thảo</a:t>
            </a:r>
            <a:r>
              <a:rPr lang="en-US" sz="1200" dirty="0">
                <a:solidFill>
                  <a:srgbClr val="002060"/>
                </a:solidFill>
                <a:latin typeface="#9Slide03 Arima Madurai Black" panose="00000A00000000000000" pitchFamily="2" charset="0"/>
                <a:cs typeface="#9Slide03 Arima Madurai Black" panose="00000A00000000000000" pitchFamily="2" charset="0"/>
              </a:rPr>
              <a:t> – </a:t>
            </a:r>
            <a:r>
              <a:rPr lang="en-US" sz="1200" dirty="0" err="1">
                <a:solidFill>
                  <a:srgbClr val="002060"/>
                </a:solidFill>
                <a:latin typeface="#9Slide03 Arima Madurai Black" panose="00000A00000000000000" pitchFamily="2" charset="0"/>
                <a:cs typeface="#9Slide03 Arima Madurai Black" panose="00000A00000000000000" pitchFamily="2" charset="0"/>
              </a:rPr>
              <a:t>Zalo</a:t>
            </a:r>
            <a:r>
              <a:rPr lang="en-US" sz="1200" dirty="0">
                <a:solidFill>
                  <a:srgbClr val="002060"/>
                </a:solidFill>
                <a:latin typeface="#9Slide03 Arima Madurai Black" panose="00000A00000000000000" pitchFamily="2" charset="0"/>
                <a:cs typeface="#9Slide03 Arima Madurai Black" panose="00000A00000000000000" pitchFamily="2" charset="0"/>
              </a:rPr>
              <a:t> 0972.115.126. </a:t>
            </a:r>
            <a:r>
              <a:rPr lang="en-US" sz="1200" dirty="0" err="1">
                <a:solidFill>
                  <a:srgbClr val="002060"/>
                </a:solidFill>
                <a:latin typeface="#9Slide03 Arima Madurai Black" panose="00000A00000000000000" pitchFamily="2" charset="0"/>
                <a:cs typeface="#9Slide03 Arima Madurai Black" panose="00000A00000000000000" pitchFamily="2" charset="0"/>
              </a:rPr>
              <a:t>Các</a:t>
            </a:r>
            <a:r>
              <a:rPr lang="en-US" sz="1200" dirty="0">
                <a:solidFill>
                  <a:srgbClr val="002060"/>
                </a:solidFill>
                <a:latin typeface="#9Slide03 Arima Madurai Black" panose="00000A00000000000000" pitchFamily="2" charset="0"/>
                <a:cs typeface="#9Slide03 Arima Madurai Black" panose="00000A00000000000000" pitchFamily="2" charset="0"/>
              </a:rPr>
              <a:t> nick </a:t>
            </a:r>
            <a:r>
              <a:rPr lang="en-US" sz="1200" dirty="0" err="1">
                <a:solidFill>
                  <a:srgbClr val="002060"/>
                </a:solidFill>
                <a:latin typeface="#9Slide03 Arima Madurai Black" panose="00000A00000000000000" pitchFamily="2" charset="0"/>
                <a:cs typeface="#9Slide03 Arima Madurai Black" panose="00000A00000000000000" pitchFamily="2" charset="0"/>
              </a:rPr>
              <a:t>khác</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đều</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là</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giả</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mạo</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ăn</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cắp</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chất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xám</a:t>
            </a:r>
            <a:endParaRPr lang="en-US" sz="12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 name="Slide Number Placeholder 3"/>
          <p:cNvSpPr>
            <a:spLocks noGrp="1"/>
          </p:cNvSpPr>
          <p:nvPr>
            <p:ph type="sldNum" sz="quarter" idx="5"/>
          </p:nvPr>
        </p:nvSpPr>
        <p:spPr/>
        <p:txBody>
          <a:bodyPr/>
          <a:lstStyle/>
          <a:p>
            <a:fld id="{73BDEBCA-E86D-43BE-AC34-39D8BF491433}" type="slidenum">
              <a:rPr lang="en-US" smtClean="0"/>
              <a:t>24</a:t>
            </a:fld>
            <a:endParaRPr lang="en-US"/>
          </a:p>
        </p:txBody>
      </p:sp>
    </p:spTree>
    <p:extLst>
      <p:ext uri="{BB962C8B-B14F-4D97-AF65-F5344CB8AC3E}">
        <p14:creationId xmlns:p14="http://schemas.microsoft.com/office/powerpoint/2010/main" val="21181672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002060"/>
                </a:solidFill>
                <a:latin typeface="#9Slide03 Arima Madurai Black" panose="00000A00000000000000" pitchFamily="2" charset="0"/>
                <a:cs typeface="#9Slide03 Arima Madurai Black" panose="00000A00000000000000" pitchFamily="2" charset="0"/>
              </a:rPr>
              <a:t>Thiết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kế</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Hương</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Thảo</a:t>
            </a:r>
            <a:r>
              <a:rPr lang="en-US" sz="1200" dirty="0">
                <a:solidFill>
                  <a:srgbClr val="002060"/>
                </a:solidFill>
                <a:latin typeface="#9Slide03 Arima Madurai Black" panose="00000A00000000000000" pitchFamily="2" charset="0"/>
                <a:cs typeface="#9Slide03 Arima Madurai Black" panose="00000A00000000000000" pitchFamily="2" charset="0"/>
              </a:rPr>
              <a:t> – </a:t>
            </a:r>
            <a:r>
              <a:rPr lang="en-US" sz="1200" dirty="0" err="1">
                <a:solidFill>
                  <a:srgbClr val="002060"/>
                </a:solidFill>
                <a:latin typeface="#9Slide03 Arima Madurai Black" panose="00000A00000000000000" pitchFamily="2" charset="0"/>
                <a:cs typeface="#9Slide03 Arima Madurai Black" panose="00000A00000000000000" pitchFamily="2" charset="0"/>
              </a:rPr>
              <a:t>Zalo</a:t>
            </a:r>
            <a:r>
              <a:rPr lang="en-US" sz="1200" dirty="0">
                <a:solidFill>
                  <a:srgbClr val="002060"/>
                </a:solidFill>
                <a:latin typeface="#9Slide03 Arima Madurai Black" panose="00000A00000000000000" pitchFamily="2" charset="0"/>
                <a:cs typeface="#9Slide03 Arima Madurai Black" panose="00000A00000000000000" pitchFamily="2" charset="0"/>
              </a:rPr>
              <a:t> 0972.115.126. </a:t>
            </a:r>
            <a:r>
              <a:rPr lang="en-US" sz="1200" dirty="0" err="1">
                <a:solidFill>
                  <a:srgbClr val="002060"/>
                </a:solidFill>
                <a:latin typeface="#9Slide03 Arima Madurai Black" panose="00000A00000000000000" pitchFamily="2" charset="0"/>
                <a:cs typeface="#9Slide03 Arima Madurai Black" panose="00000A00000000000000" pitchFamily="2" charset="0"/>
              </a:rPr>
              <a:t>Các</a:t>
            </a:r>
            <a:r>
              <a:rPr lang="en-US" sz="1200" dirty="0">
                <a:solidFill>
                  <a:srgbClr val="002060"/>
                </a:solidFill>
                <a:latin typeface="#9Slide03 Arima Madurai Black" panose="00000A00000000000000" pitchFamily="2" charset="0"/>
                <a:cs typeface="#9Slide03 Arima Madurai Black" panose="00000A00000000000000" pitchFamily="2" charset="0"/>
              </a:rPr>
              <a:t> nick </a:t>
            </a:r>
            <a:r>
              <a:rPr lang="en-US" sz="1200" dirty="0" err="1">
                <a:solidFill>
                  <a:srgbClr val="002060"/>
                </a:solidFill>
                <a:latin typeface="#9Slide03 Arima Madurai Black" panose="00000A00000000000000" pitchFamily="2" charset="0"/>
                <a:cs typeface="#9Slide03 Arima Madurai Black" panose="00000A00000000000000" pitchFamily="2" charset="0"/>
              </a:rPr>
              <a:t>khác</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đều</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là</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giả</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mạo</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ăn</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cắp</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chất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xám</a:t>
            </a:r>
            <a:endParaRPr lang="en-US" sz="12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 name="Slide Number Placeholder 3"/>
          <p:cNvSpPr>
            <a:spLocks noGrp="1"/>
          </p:cNvSpPr>
          <p:nvPr>
            <p:ph type="sldNum" sz="quarter" idx="5"/>
          </p:nvPr>
        </p:nvSpPr>
        <p:spPr/>
        <p:txBody>
          <a:bodyPr/>
          <a:lstStyle/>
          <a:p>
            <a:fld id="{73BDEBCA-E86D-43BE-AC34-39D8BF491433}" type="slidenum">
              <a:rPr lang="en-US" smtClean="0"/>
              <a:t>28</a:t>
            </a:fld>
            <a:endParaRPr lang="en-US"/>
          </a:p>
        </p:txBody>
      </p:sp>
    </p:spTree>
    <p:extLst>
      <p:ext uri="{BB962C8B-B14F-4D97-AF65-F5344CB8AC3E}">
        <p14:creationId xmlns:p14="http://schemas.microsoft.com/office/powerpoint/2010/main" val="36000981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002060"/>
                </a:solidFill>
                <a:latin typeface="#9Slide03 Arima Madurai Black" panose="00000A00000000000000" pitchFamily="2" charset="0"/>
                <a:cs typeface="#9Slide03 Arima Madurai Black" panose="00000A00000000000000" pitchFamily="2" charset="0"/>
              </a:rPr>
              <a:t>Thiết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kế</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Hương</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Thảo</a:t>
            </a:r>
            <a:r>
              <a:rPr lang="en-US" sz="1200" dirty="0">
                <a:solidFill>
                  <a:srgbClr val="002060"/>
                </a:solidFill>
                <a:latin typeface="#9Slide03 Arima Madurai Black" panose="00000A00000000000000" pitchFamily="2" charset="0"/>
                <a:cs typeface="#9Slide03 Arima Madurai Black" panose="00000A00000000000000" pitchFamily="2" charset="0"/>
              </a:rPr>
              <a:t> – </a:t>
            </a:r>
            <a:r>
              <a:rPr lang="en-US" sz="1200" dirty="0" err="1">
                <a:solidFill>
                  <a:srgbClr val="002060"/>
                </a:solidFill>
                <a:latin typeface="#9Slide03 Arima Madurai Black" panose="00000A00000000000000" pitchFamily="2" charset="0"/>
                <a:cs typeface="#9Slide03 Arima Madurai Black" panose="00000A00000000000000" pitchFamily="2" charset="0"/>
              </a:rPr>
              <a:t>Zalo</a:t>
            </a:r>
            <a:r>
              <a:rPr lang="en-US" sz="1200" dirty="0">
                <a:solidFill>
                  <a:srgbClr val="002060"/>
                </a:solidFill>
                <a:latin typeface="#9Slide03 Arima Madurai Black" panose="00000A00000000000000" pitchFamily="2" charset="0"/>
                <a:cs typeface="#9Slide03 Arima Madurai Black" panose="00000A00000000000000" pitchFamily="2" charset="0"/>
              </a:rPr>
              <a:t> 0972.115.126. </a:t>
            </a:r>
            <a:r>
              <a:rPr lang="en-US" sz="1200" dirty="0" err="1">
                <a:solidFill>
                  <a:srgbClr val="002060"/>
                </a:solidFill>
                <a:latin typeface="#9Slide03 Arima Madurai Black" panose="00000A00000000000000" pitchFamily="2" charset="0"/>
                <a:cs typeface="#9Slide03 Arima Madurai Black" panose="00000A00000000000000" pitchFamily="2" charset="0"/>
              </a:rPr>
              <a:t>Các</a:t>
            </a:r>
            <a:r>
              <a:rPr lang="en-US" sz="1200" dirty="0">
                <a:solidFill>
                  <a:srgbClr val="002060"/>
                </a:solidFill>
                <a:latin typeface="#9Slide03 Arima Madurai Black" panose="00000A00000000000000" pitchFamily="2" charset="0"/>
                <a:cs typeface="#9Slide03 Arima Madurai Black" panose="00000A00000000000000" pitchFamily="2" charset="0"/>
              </a:rPr>
              <a:t> nick </a:t>
            </a:r>
            <a:r>
              <a:rPr lang="en-US" sz="1200" dirty="0" err="1">
                <a:solidFill>
                  <a:srgbClr val="002060"/>
                </a:solidFill>
                <a:latin typeface="#9Slide03 Arima Madurai Black" panose="00000A00000000000000" pitchFamily="2" charset="0"/>
                <a:cs typeface="#9Slide03 Arima Madurai Black" panose="00000A00000000000000" pitchFamily="2" charset="0"/>
              </a:rPr>
              <a:t>khác</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đều</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là</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giả</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mạo</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ăn</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cắp</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chất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xám</a:t>
            </a:r>
            <a:endParaRPr lang="en-US" sz="12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 name="Slide Number Placeholder 3"/>
          <p:cNvSpPr>
            <a:spLocks noGrp="1"/>
          </p:cNvSpPr>
          <p:nvPr>
            <p:ph type="sldNum" sz="quarter" idx="5"/>
          </p:nvPr>
        </p:nvSpPr>
        <p:spPr/>
        <p:txBody>
          <a:bodyPr/>
          <a:lstStyle/>
          <a:p>
            <a:fld id="{73BDEBCA-E86D-43BE-AC34-39D8BF491433}" type="slidenum">
              <a:rPr lang="en-US" smtClean="0"/>
              <a:t>30</a:t>
            </a:fld>
            <a:endParaRPr lang="en-US"/>
          </a:p>
        </p:txBody>
      </p:sp>
    </p:spTree>
    <p:extLst>
      <p:ext uri="{BB962C8B-B14F-4D97-AF65-F5344CB8AC3E}">
        <p14:creationId xmlns:p14="http://schemas.microsoft.com/office/powerpoint/2010/main" val="3309646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002060"/>
                </a:solidFill>
                <a:latin typeface="#9Slide03 Arima Madurai Black" panose="00000A00000000000000" pitchFamily="2" charset="0"/>
                <a:cs typeface="#9Slide03 Arima Madurai Black" panose="00000A00000000000000" pitchFamily="2" charset="0"/>
              </a:rPr>
              <a:t>Thiết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kế</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Hương</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Thảo</a:t>
            </a:r>
            <a:r>
              <a:rPr lang="en-US" sz="1200" dirty="0">
                <a:solidFill>
                  <a:srgbClr val="002060"/>
                </a:solidFill>
                <a:latin typeface="#9Slide03 Arima Madurai Black" panose="00000A00000000000000" pitchFamily="2" charset="0"/>
                <a:cs typeface="#9Slide03 Arima Madurai Black" panose="00000A00000000000000" pitchFamily="2" charset="0"/>
              </a:rPr>
              <a:t> – </a:t>
            </a:r>
            <a:r>
              <a:rPr lang="en-US" sz="1200" dirty="0" err="1">
                <a:solidFill>
                  <a:srgbClr val="002060"/>
                </a:solidFill>
                <a:latin typeface="#9Slide03 Arima Madurai Black" panose="00000A00000000000000" pitchFamily="2" charset="0"/>
                <a:cs typeface="#9Slide03 Arima Madurai Black" panose="00000A00000000000000" pitchFamily="2" charset="0"/>
              </a:rPr>
              <a:t>Zalo</a:t>
            </a:r>
            <a:r>
              <a:rPr lang="en-US" sz="1200" dirty="0">
                <a:solidFill>
                  <a:srgbClr val="002060"/>
                </a:solidFill>
                <a:latin typeface="#9Slide03 Arima Madurai Black" panose="00000A00000000000000" pitchFamily="2" charset="0"/>
                <a:cs typeface="#9Slide03 Arima Madurai Black" panose="00000A00000000000000" pitchFamily="2" charset="0"/>
              </a:rPr>
              <a:t> 0972.115.126. </a:t>
            </a:r>
            <a:r>
              <a:rPr lang="en-US" sz="1200" dirty="0" err="1">
                <a:solidFill>
                  <a:srgbClr val="002060"/>
                </a:solidFill>
                <a:latin typeface="#9Slide03 Arima Madurai Black" panose="00000A00000000000000" pitchFamily="2" charset="0"/>
                <a:cs typeface="#9Slide03 Arima Madurai Black" panose="00000A00000000000000" pitchFamily="2" charset="0"/>
              </a:rPr>
              <a:t>Các</a:t>
            </a:r>
            <a:r>
              <a:rPr lang="en-US" sz="1200" dirty="0">
                <a:solidFill>
                  <a:srgbClr val="002060"/>
                </a:solidFill>
                <a:latin typeface="#9Slide03 Arima Madurai Black" panose="00000A00000000000000" pitchFamily="2" charset="0"/>
                <a:cs typeface="#9Slide03 Arima Madurai Black" panose="00000A00000000000000" pitchFamily="2" charset="0"/>
              </a:rPr>
              <a:t> nick </a:t>
            </a:r>
            <a:r>
              <a:rPr lang="en-US" sz="1200" dirty="0" err="1">
                <a:solidFill>
                  <a:srgbClr val="002060"/>
                </a:solidFill>
                <a:latin typeface="#9Slide03 Arima Madurai Black" panose="00000A00000000000000" pitchFamily="2" charset="0"/>
                <a:cs typeface="#9Slide03 Arima Madurai Black" panose="00000A00000000000000" pitchFamily="2" charset="0"/>
              </a:rPr>
              <a:t>khác</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đều</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là</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giả</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mạo</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ăn</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cắp</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chất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xám</a:t>
            </a:r>
            <a:endParaRPr lang="en-US" sz="12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 name="Slide Number Placeholder 3"/>
          <p:cNvSpPr>
            <a:spLocks noGrp="1"/>
          </p:cNvSpPr>
          <p:nvPr>
            <p:ph type="sldNum" sz="quarter" idx="5"/>
          </p:nvPr>
        </p:nvSpPr>
        <p:spPr/>
        <p:txBody>
          <a:bodyPr/>
          <a:lstStyle/>
          <a:p>
            <a:fld id="{73BDEBCA-E86D-43BE-AC34-39D8BF491433}" type="slidenum">
              <a:rPr lang="en-US" smtClean="0"/>
              <a:t>6</a:t>
            </a:fld>
            <a:endParaRPr lang="en-US"/>
          </a:p>
        </p:txBody>
      </p:sp>
    </p:spTree>
    <p:extLst>
      <p:ext uri="{BB962C8B-B14F-4D97-AF65-F5344CB8AC3E}">
        <p14:creationId xmlns:p14="http://schemas.microsoft.com/office/powerpoint/2010/main" val="33665389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002060"/>
                </a:solidFill>
                <a:latin typeface="#9Slide03 Arima Madurai Black" panose="00000A00000000000000" pitchFamily="2" charset="0"/>
                <a:cs typeface="#9Slide03 Arima Madurai Black" panose="00000A00000000000000" pitchFamily="2" charset="0"/>
              </a:rPr>
              <a:t>Thiết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kế</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Hương</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Thảo</a:t>
            </a:r>
            <a:r>
              <a:rPr lang="en-US" sz="1200" dirty="0">
                <a:solidFill>
                  <a:srgbClr val="002060"/>
                </a:solidFill>
                <a:latin typeface="#9Slide03 Arima Madurai Black" panose="00000A00000000000000" pitchFamily="2" charset="0"/>
                <a:cs typeface="#9Slide03 Arima Madurai Black" panose="00000A00000000000000" pitchFamily="2" charset="0"/>
              </a:rPr>
              <a:t> – </a:t>
            </a:r>
            <a:r>
              <a:rPr lang="en-US" sz="1200" dirty="0" err="1">
                <a:solidFill>
                  <a:srgbClr val="002060"/>
                </a:solidFill>
                <a:latin typeface="#9Slide03 Arima Madurai Black" panose="00000A00000000000000" pitchFamily="2" charset="0"/>
                <a:cs typeface="#9Slide03 Arima Madurai Black" panose="00000A00000000000000" pitchFamily="2" charset="0"/>
              </a:rPr>
              <a:t>Zalo</a:t>
            </a:r>
            <a:r>
              <a:rPr lang="en-US" sz="1200" dirty="0">
                <a:solidFill>
                  <a:srgbClr val="002060"/>
                </a:solidFill>
                <a:latin typeface="#9Slide03 Arima Madurai Black" panose="00000A00000000000000" pitchFamily="2" charset="0"/>
                <a:cs typeface="#9Slide03 Arima Madurai Black" panose="00000A00000000000000" pitchFamily="2" charset="0"/>
              </a:rPr>
              <a:t> 0972.115.126. </a:t>
            </a:r>
            <a:r>
              <a:rPr lang="en-US" sz="1200" dirty="0" err="1">
                <a:solidFill>
                  <a:srgbClr val="002060"/>
                </a:solidFill>
                <a:latin typeface="#9Slide03 Arima Madurai Black" panose="00000A00000000000000" pitchFamily="2" charset="0"/>
                <a:cs typeface="#9Slide03 Arima Madurai Black" panose="00000A00000000000000" pitchFamily="2" charset="0"/>
              </a:rPr>
              <a:t>Các</a:t>
            </a:r>
            <a:r>
              <a:rPr lang="en-US" sz="1200" dirty="0">
                <a:solidFill>
                  <a:srgbClr val="002060"/>
                </a:solidFill>
                <a:latin typeface="#9Slide03 Arima Madurai Black" panose="00000A00000000000000" pitchFamily="2" charset="0"/>
                <a:cs typeface="#9Slide03 Arima Madurai Black" panose="00000A00000000000000" pitchFamily="2" charset="0"/>
              </a:rPr>
              <a:t> nick </a:t>
            </a:r>
            <a:r>
              <a:rPr lang="en-US" sz="1200" dirty="0" err="1">
                <a:solidFill>
                  <a:srgbClr val="002060"/>
                </a:solidFill>
                <a:latin typeface="#9Slide03 Arima Madurai Black" panose="00000A00000000000000" pitchFamily="2" charset="0"/>
                <a:cs typeface="#9Slide03 Arima Madurai Black" panose="00000A00000000000000" pitchFamily="2" charset="0"/>
              </a:rPr>
              <a:t>khác</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đều</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là</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giả</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mạo</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ăn</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cắp</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chất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xám</a:t>
            </a:r>
            <a:endParaRPr lang="en-US" sz="12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 name="Slide Number Placeholder 3"/>
          <p:cNvSpPr>
            <a:spLocks noGrp="1"/>
          </p:cNvSpPr>
          <p:nvPr>
            <p:ph type="sldNum" sz="quarter" idx="5"/>
          </p:nvPr>
        </p:nvSpPr>
        <p:spPr/>
        <p:txBody>
          <a:bodyPr/>
          <a:lstStyle/>
          <a:p>
            <a:fld id="{73BDEBCA-E86D-43BE-AC34-39D8BF491433}" type="slidenum">
              <a:rPr lang="en-US" smtClean="0"/>
              <a:t>8</a:t>
            </a:fld>
            <a:endParaRPr lang="en-US"/>
          </a:p>
        </p:txBody>
      </p:sp>
    </p:spTree>
    <p:extLst>
      <p:ext uri="{BB962C8B-B14F-4D97-AF65-F5344CB8AC3E}">
        <p14:creationId xmlns:p14="http://schemas.microsoft.com/office/powerpoint/2010/main" val="24076027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002060"/>
                </a:solidFill>
                <a:latin typeface="#9Slide03 Arima Madurai Black" panose="00000A00000000000000" pitchFamily="2" charset="0"/>
                <a:cs typeface="#9Slide03 Arima Madurai Black" panose="00000A00000000000000" pitchFamily="2" charset="0"/>
              </a:rPr>
              <a:t>Thiết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kế</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Hương</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Thảo</a:t>
            </a:r>
            <a:r>
              <a:rPr lang="en-US" sz="1200" dirty="0">
                <a:solidFill>
                  <a:srgbClr val="002060"/>
                </a:solidFill>
                <a:latin typeface="#9Slide03 Arima Madurai Black" panose="00000A00000000000000" pitchFamily="2" charset="0"/>
                <a:cs typeface="#9Slide03 Arima Madurai Black" panose="00000A00000000000000" pitchFamily="2" charset="0"/>
              </a:rPr>
              <a:t> – </a:t>
            </a:r>
            <a:r>
              <a:rPr lang="en-US" sz="1200" dirty="0" err="1">
                <a:solidFill>
                  <a:srgbClr val="002060"/>
                </a:solidFill>
                <a:latin typeface="#9Slide03 Arima Madurai Black" panose="00000A00000000000000" pitchFamily="2" charset="0"/>
                <a:cs typeface="#9Slide03 Arima Madurai Black" panose="00000A00000000000000" pitchFamily="2" charset="0"/>
              </a:rPr>
              <a:t>Zalo</a:t>
            </a:r>
            <a:r>
              <a:rPr lang="en-US" sz="1200" dirty="0">
                <a:solidFill>
                  <a:srgbClr val="002060"/>
                </a:solidFill>
                <a:latin typeface="#9Slide03 Arima Madurai Black" panose="00000A00000000000000" pitchFamily="2" charset="0"/>
                <a:cs typeface="#9Slide03 Arima Madurai Black" panose="00000A00000000000000" pitchFamily="2" charset="0"/>
              </a:rPr>
              <a:t> 0972.115.126. </a:t>
            </a:r>
            <a:r>
              <a:rPr lang="en-US" sz="1200" dirty="0" err="1">
                <a:solidFill>
                  <a:srgbClr val="002060"/>
                </a:solidFill>
                <a:latin typeface="#9Slide03 Arima Madurai Black" panose="00000A00000000000000" pitchFamily="2" charset="0"/>
                <a:cs typeface="#9Slide03 Arima Madurai Black" panose="00000A00000000000000" pitchFamily="2" charset="0"/>
              </a:rPr>
              <a:t>Các</a:t>
            </a:r>
            <a:r>
              <a:rPr lang="en-US" sz="1200" dirty="0">
                <a:solidFill>
                  <a:srgbClr val="002060"/>
                </a:solidFill>
                <a:latin typeface="#9Slide03 Arima Madurai Black" panose="00000A00000000000000" pitchFamily="2" charset="0"/>
                <a:cs typeface="#9Slide03 Arima Madurai Black" panose="00000A00000000000000" pitchFamily="2" charset="0"/>
              </a:rPr>
              <a:t> nick </a:t>
            </a:r>
            <a:r>
              <a:rPr lang="en-US" sz="1200" dirty="0" err="1">
                <a:solidFill>
                  <a:srgbClr val="002060"/>
                </a:solidFill>
                <a:latin typeface="#9Slide03 Arima Madurai Black" panose="00000A00000000000000" pitchFamily="2" charset="0"/>
                <a:cs typeface="#9Slide03 Arima Madurai Black" panose="00000A00000000000000" pitchFamily="2" charset="0"/>
              </a:rPr>
              <a:t>khác</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đều</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là</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giả</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mạo</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ăn</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cắp</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chất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xám</a:t>
            </a:r>
            <a:endParaRPr lang="en-US" sz="12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BDEBCA-E86D-43BE-AC34-39D8BF4914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11306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BDEBCA-E86D-43BE-AC34-39D8BF491433}" type="slidenum">
              <a:rPr lang="en-US" smtClean="0"/>
              <a:t>10</a:t>
            </a:fld>
            <a:endParaRPr lang="en-US"/>
          </a:p>
        </p:txBody>
      </p:sp>
    </p:spTree>
    <p:extLst>
      <p:ext uri="{BB962C8B-B14F-4D97-AF65-F5344CB8AC3E}">
        <p14:creationId xmlns:p14="http://schemas.microsoft.com/office/powerpoint/2010/main" val="29893712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1" dirty="0"/>
          </a:p>
        </p:txBody>
      </p:sp>
      <p:sp>
        <p:nvSpPr>
          <p:cNvPr id="4" name="Slide Number Placeholder 3"/>
          <p:cNvSpPr>
            <a:spLocks noGrp="1"/>
          </p:cNvSpPr>
          <p:nvPr>
            <p:ph type="sldNum" sz="quarter" idx="5"/>
          </p:nvPr>
        </p:nvSpPr>
        <p:spPr/>
        <p:txBody>
          <a:bodyPr/>
          <a:lstStyle/>
          <a:p>
            <a:fld id="{73BDEBCA-E86D-43BE-AC34-39D8BF491433}" type="slidenum">
              <a:rPr lang="en-US" smtClean="0"/>
              <a:t>12</a:t>
            </a:fld>
            <a:endParaRPr lang="en-US"/>
          </a:p>
        </p:txBody>
      </p:sp>
    </p:spTree>
    <p:extLst>
      <p:ext uri="{BB962C8B-B14F-4D97-AF65-F5344CB8AC3E}">
        <p14:creationId xmlns:p14="http://schemas.microsoft.com/office/powerpoint/2010/main" val="40972556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Nhấn</a:t>
            </a:r>
            <a:r>
              <a:rPr lang="en-US" dirty="0"/>
              <a:t> </a:t>
            </a:r>
            <a:r>
              <a:rPr lang="en-US" dirty="0" err="1"/>
              <a:t>giọng</a:t>
            </a:r>
            <a:r>
              <a:rPr lang="en-US" dirty="0"/>
              <a:t> </a:t>
            </a:r>
            <a:r>
              <a:rPr lang="en-US" dirty="0" err="1"/>
              <a:t>những</a:t>
            </a:r>
            <a:r>
              <a:rPr lang="en-US" dirty="0"/>
              <a:t> </a:t>
            </a:r>
            <a:r>
              <a:rPr lang="en-US" dirty="0" err="1"/>
              <a:t>từ</a:t>
            </a:r>
            <a:r>
              <a:rPr lang="en-US" dirty="0"/>
              <a:t> </a:t>
            </a:r>
            <a:r>
              <a:rPr lang="en-US" dirty="0" err="1"/>
              <a:t>gạch</a:t>
            </a:r>
            <a:r>
              <a:rPr lang="en-US" dirty="0"/>
              <a:t> </a:t>
            </a:r>
            <a:r>
              <a:rPr lang="en-US" dirty="0" err="1"/>
              <a:t>chân</a:t>
            </a:r>
            <a:endParaRPr lang="en-US" dirty="0"/>
          </a:p>
        </p:txBody>
      </p:sp>
      <p:sp>
        <p:nvSpPr>
          <p:cNvPr id="4" name="Slide Number Placeholder 3"/>
          <p:cNvSpPr>
            <a:spLocks noGrp="1"/>
          </p:cNvSpPr>
          <p:nvPr>
            <p:ph type="sldNum" sz="quarter" idx="5"/>
          </p:nvPr>
        </p:nvSpPr>
        <p:spPr/>
        <p:txBody>
          <a:bodyPr/>
          <a:lstStyle/>
          <a:p>
            <a:fld id="{73BDEBCA-E86D-43BE-AC34-39D8BF491433}" type="slidenum">
              <a:rPr lang="en-US" smtClean="0"/>
              <a:t>13</a:t>
            </a:fld>
            <a:endParaRPr lang="en-US"/>
          </a:p>
        </p:txBody>
      </p:sp>
    </p:spTree>
    <p:extLst>
      <p:ext uri="{BB962C8B-B14F-4D97-AF65-F5344CB8AC3E}">
        <p14:creationId xmlns:p14="http://schemas.microsoft.com/office/powerpoint/2010/main" val="5620237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NHẤN</a:t>
            </a:r>
            <a:r>
              <a:rPr lang="en-GB" baseline="0" dirty="0"/>
              <a:t> VÀO PHI HÀNH GIA ĐỂ BAY ĐẾN CÁC HÀNH TINH, NHẤN VÀO HÀNH TINH ĐỂ ĐẾN CÂU HỎI. </a:t>
            </a:r>
            <a:r>
              <a:rPr lang="en-GB" baseline="0" dirty="0" err="1"/>
              <a:t>Trả</a:t>
            </a:r>
            <a:r>
              <a:rPr lang="en-GB" baseline="0" dirty="0"/>
              <a:t> </a:t>
            </a:r>
            <a:r>
              <a:rPr lang="en-GB" baseline="0" dirty="0" err="1"/>
              <a:t>lời</a:t>
            </a:r>
            <a:r>
              <a:rPr lang="en-GB" baseline="0" dirty="0"/>
              <a:t> </a:t>
            </a:r>
            <a:r>
              <a:rPr lang="en-GB" baseline="0" dirty="0" err="1"/>
              <a:t>xong</a:t>
            </a:r>
            <a:r>
              <a:rPr lang="en-GB" baseline="0" dirty="0"/>
              <a:t> </a:t>
            </a:r>
            <a:r>
              <a:rPr lang="en-GB" baseline="0" dirty="0" err="1"/>
              <a:t>hết</a:t>
            </a:r>
            <a:r>
              <a:rPr lang="en-GB" baseline="0" dirty="0"/>
              <a:t> </a:t>
            </a:r>
            <a:r>
              <a:rPr lang="en-GB" baseline="0" dirty="0" err="1"/>
              <a:t>bấm</a:t>
            </a:r>
            <a:r>
              <a:rPr lang="en-GB" baseline="0" dirty="0"/>
              <a:t> </a:t>
            </a:r>
            <a:r>
              <a:rPr lang="en-GB" baseline="0" dirty="0" err="1"/>
              <a:t>vào</a:t>
            </a:r>
            <a:r>
              <a:rPr lang="en-GB" baseline="0" dirty="0"/>
              <a:t> </a:t>
            </a:r>
            <a:r>
              <a:rPr lang="en-GB" baseline="0" dirty="0" err="1"/>
              <a:t>tên</a:t>
            </a:r>
            <a:r>
              <a:rPr lang="en-GB" baseline="0" dirty="0"/>
              <a:t> </a:t>
            </a:r>
            <a:r>
              <a:rPr lang="en-GB" baseline="0" dirty="0" err="1"/>
              <a:t>lửa</a:t>
            </a:r>
            <a:r>
              <a:rPr lang="en-GB" baseline="0" dirty="0"/>
              <a:t> </a:t>
            </a:r>
            <a:r>
              <a:rPr lang="en-GB" baseline="0" dirty="0" err="1"/>
              <a:t>để</a:t>
            </a:r>
            <a:r>
              <a:rPr lang="en-GB" baseline="0" dirty="0"/>
              <a:t> </a:t>
            </a:r>
            <a:r>
              <a:rPr lang="en-GB" baseline="0" dirty="0" err="1"/>
              <a:t>học</a:t>
            </a:r>
            <a:r>
              <a:rPr lang="en-GB" baseline="0" dirty="0"/>
              <a:t> </a:t>
            </a:r>
            <a:r>
              <a:rPr lang="en-GB" baseline="0" dirty="0" err="1"/>
              <a:t>tiếp</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AAB44C-07AF-4A2D-BA8E-B6A5699BBF3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83295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002060"/>
                </a:solidFill>
                <a:latin typeface="#9Slide03 Arima Madurai Black" panose="00000A00000000000000" pitchFamily="2" charset="0"/>
                <a:cs typeface="#9Slide03 Arima Madurai Black" panose="00000A00000000000000" pitchFamily="2" charset="0"/>
              </a:rPr>
              <a:t>Thiết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kế</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Hương</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Thảo</a:t>
            </a:r>
            <a:r>
              <a:rPr lang="en-US" sz="1200" dirty="0">
                <a:solidFill>
                  <a:srgbClr val="002060"/>
                </a:solidFill>
                <a:latin typeface="#9Slide03 Arima Madurai Black" panose="00000A00000000000000" pitchFamily="2" charset="0"/>
                <a:cs typeface="#9Slide03 Arima Madurai Black" panose="00000A00000000000000" pitchFamily="2" charset="0"/>
              </a:rPr>
              <a:t> – </a:t>
            </a:r>
            <a:r>
              <a:rPr lang="en-US" sz="1200" dirty="0" err="1">
                <a:solidFill>
                  <a:srgbClr val="002060"/>
                </a:solidFill>
                <a:latin typeface="#9Slide03 Arima Madurai Black" panose="00000A00000000000000" pitchFamily="2" charset="0"/>
                <a:cs typeface="#9Slide03 Arima Madurai Black" panose="00000A00000000000000" pitchFamily="2" charset="0"/>
              </a:rPr>
              <a:t>Zalo</a:t>
            </a:r>
            <a:r>
              <a:rPr lang="en-US" sz="1200" dirty="0">
                <a:solidFill>
                  <a:srgbClr val="002060"/>
                </a:solidFill>
                <a:latin typeface="#9Slide03 Arima Madurai Black" panose="00000A00000000000000" pitchFamily="2" charset="0"/>
                <a:cs typeface="#9Slide03 Arima Madurai Black" panose="00000A00000000000000" pitchFamily="2" charset="0"/>
              </a:rPr>
              <a:t> 0972.115.126. </a:t>
            </a:r>
            <a:r>
              <a:rPr lang="en-US" sz="1200" dirty="0" err="1">
                <a:solidFill>
                  <a:srgbClr val="002060"/>
                </a:solidFill>
                <a:latin typeface="#9Slide03 Arima Madurai Black" panose="00000A00000000000000" pitchFamily="2" charset="0"/>
                <a:cs typeface="#9Slide03 Arima Madurai Black" panose="00000A00000000000000" pitchFamily="2" charset="0"/>
              </a:rPr>
              <a:t>Các</a:t>
            </a:r>
            <a:r>
              <a:rPr lang="en-US" sz="1200" dirty="0">
                <a:solidFill>
                  <a:srgbClr val="002060"/>
                </a:solidFill>
                <a:latin typeface="#9Slide03 Arima Madurai Black" panose="00000A00000000000000" pitchFamily="2" charset="0"/>
                <a:cs typeface="#9Slide03 Arima Madurai Black" panose="00000A00000000000000" pitchFamily="2" charset="0"/>
              </a:rPr>
              <a:t> nick </a:t>
            </a:r>
            <a:r>
              <a:rPr lang="en-US" sz="1200" dirty="0" err="1">
                <a:solidFill>
                  <a:srgbClr val="002060"/>
                </a:solidFill>
                <a:latin typeface="#9Slide03 Arima Madurai Black" panose="00000A00000000000000" pitchFamily="2" charset="0"/>
                <a:cs typeface="#9Slide03 Arima Madurai Black" panose="00000A00000000000000" pitchFamily="2" charset="0"/>
              </a:rPr>
              <a:t>khác</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đều</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là</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giả</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mạo</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ăn</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cắp</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chất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xám</a:t>
            </a:r>
            <a:endParaRPr lang="en-US" sz="12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 name="Slide Number Placeholder 3"/>
          <p:cNvSpPr>
            <a:spLocks noGrp="1"/>
          </p:cNvSpPr>
          <p:nvPr>
            <p:ph type="sldNum" sz="quarter" idx="5"/>
          </p:nvPr>
        </p:nvSpPr>
        <p:spPr/>
        <p:txBody>
          <a:bodyPr/>
          <a:lstStyle/>
          <a:p>
            <a:fld id="{73BDEBCA-E86D-43BE-AC34-39D8BF491433}" type="slidenum">
              <a:rPr lang="en-US" smtClean="0"/>
              <a:t>20</a:t>
            </a:fld>
            <a:endParaRPr lang="en-US"/>
          </a:p>
        </p:txBody>
      </p:sp>
    </p:spTree>
    <p:extLst>
      <p:ext uri="{BB962C8B-B14F-4D97-AF65-F5344CB8AC3E}">
        <p14:creationId xmlns:p14="http://schemas.microsoft.com/office/powerpoint/2010/main" val="28939121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7C3EDE-AAFC-44CC-8B06-E3E68B9C8013}"/>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C9F8A2E-FF10-42A3-BDD4-D3A82D8E22E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708E962A-E29D-46DA-8A06-BD364CCAD057}"/>
              </a:ext>
            </a:extLst>
          </p:cNvPr>
          <p:cNvSpPr>
            <a:spLocks noGrp="1"/>
          </p:cNvSpPr>
          <p:nvPr>
            <p:ph type="dt" sz="half" idx="10"/>
          </p:nvPr>
        </p:nvSpPr>
        <p:spPr/>
        <p:txBody>
          <a:bodyPr/>
          <a:lstStyle/>
          <a:p>
            <a:fld id="{5021DEEF-2D2B-4BAD-A603-DEE5E36A7C21}" type="datetimeFigureOut">
              <a:rPr lang="zh-CN" altLang="en-US" smtClean="0"/>
              <a:t>2025/11/8</a:t>
            </a:fld>
            <a:endParaRPr lang="zh-CN" altLang="en-US"/>
          </a:p>
        </p:txBody>
      </p:sp>
      <p:sp>
        <p:nvSpPr>
          <p:cNvPr id="5" name="页脚占位符 4">
            <a:extLst>
              <a:ext uri="{FF2B5EF4-FFF2-40B4-BE49-F238E27FC236}">
                <a16:creationId xmlns:a16="http://schemas.microsoft.com/office/drawing/2014/main" id="{842FE4D5-7978-4A0A-B342-958A39105A0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9BAA097-7195-4C23-97FE-640DE07A2661}"/>
              </a:ext>
            </a:extLst>
          </p:cNvPr>
          <p:cNvSpPr>
            <a:spLocks noGrp="1"/>
          </p:cNvSpPr>
          <p:nvPr>
            <p:ph type="sldNum" sz="quarter" idx="12"/>
          </p:nvPr>
        </p:nvSpPr>
        <p:spPr/>
        <p:txBody>
          <a:bodyPr/>
          <a:lstStyle/>
          <a:p>
            <a:fld id="{2E7FF98E-08A0-428D-81CF-C41A1A00A637}" type="slidenum">
              <a:rPr lang="zh-CN" altLang="en-US" smtClean="0"/>
              <a:t>‹#›</a:t>
            </a:fld>
            <a:endParaRPr lang="zh-CN" altLang="en-US"/>
          </a:p>
        </p:txBody>
      </p:sp>
    </p:spTree>
    <p:extLst>
      <p:ext uri="{BB962C8B-B14F-4D97-AF65-F5344CB8AC3E}">
        <p14:creationId xmlns:p14="http://schemas.microsoft.com/office/powerpoint/2010/main" val="38592955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AE0715-B006-4160-ADCC-4D8499D1374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8E6ECF5-F428-4751-B8B1-503ED79DCBBC}"/>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76A3683-9DF8-4926-863B-E9527C8B3E72}"/>
              </a:ext>
            </a:extLst>
          </p:cNvPr>
          <p:cNvSpPr>
            <a:spLocks noGrp="1"/>
          </p:cNvSpPr>
          <p:nvPr>
            <p:ph type="dt" sz="half" idx="10"/>
          </p:nvPr>
        </p:nvSpPr>
        <p:spPr/>
        <p:txBody>
          <a:bodyPr/>
          <a:lstStyle/>
          <a:p>
            <a:fld id="{5021DEEF-2D2B-4BAD-A603-DEE5E36A7C21}" type="datetimeFigureOut">
              <a:rPr lang="zh-CN" altLang="en-US" smtClean="0"/>
              <a:t>2025/11/8</a:t>
            </a:fld>
            <a:endParaRPr lang="zh-CN" altLang="en-US"/>
          </a:p>
        </p:txBody>
      </p:sp>
      <p:sp>
        <p:nvSpPr>
          <p:cNvPr id="5" name="页脚占位符 4">
            <a:extLst>
              <a:ext uri="{FF2B5EF4-FFF2-40B4-BE49-F238E27FC236}">
                <a16:creationId xmlns:a16="http://schemas.microsoft.com/office/drawing/2014/main" id="{22A9850D-BB6A-449C-9502-10FB7C7C549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B0AAB76-EFB2-47BE-8FC8-AF43334A0B67}"/>
              </a:ext>
            </a:extLst>
          </p:cNvPr>
          <p:cNvSpPr>
            <a:spLocks noGrp="1"/>
          </p:cNvSpPr>
          <p:nvPr>
            <p:ph type="sldNum" sz="quarter" idx="12"/>
          </p:nvPr>
        </p:nvSpPr>
        <p:spPr/>
        <p:txBody>
          <a:bodyPr/>
          <a:lstStyle/>
          <a:p>
            <a:fld id="{2E7FF98E-08A0-428D-81CF-C41A1A00A637}" type="slidenum">
              <a:rPr lang="zh-CN" altLang="en-US" smtClean="0"/>
              <a:t>‹#›</a:t>
            </a:fld>
            <a:endParaRPr lang="zh-CN" altLang="en-US"/>
          </a:p>
        </p:txBody>
      </p:sp>
    </p:spTree>
    <p:extLst>
      <p:ext uri="{BB962C8B-B14F-4D97-AF65-F5344CB8AC3E}">
        <p14:creationId xmlns:p14="http://schemas.microsoft.com/office/powerpoint/2010/main" val="1635243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879E6A7-8899-4269-9F72-511A661FC0FF}"/>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01B22F11-10C8-42B5-8D52-D6E1769C77A5}"/>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CE6DCE9-7349-49AC-977B-76763B536CF1}"/>
              </a:ext>
            </a:extLst>
          </p:cNvPr>
          <p:cNvSpPr>
            <a:spLocks noGrp="1"/>
          </p:cNvSpPr>
          <p:nvPr>
            <p:ph type="dt" sz="half" idx="10"/>
          </p:nvPr>
        </p:nvSpPr>
        <p:spPr/>
        <p:txBody>
          <a:bodyPr/>
          <a:lstStyle/>
          <a:p>
            <a:fld id="{5021DEEF-2D2B-4BAD-A603-DEE5E36A7C21}" type="datetimeFigureOut">
              <a:rPr lang="zh-CN" altLang="en-US" smtClean="0"/>
              <a:t>2025/11/8</a:t>
            </a:fld>
            <a:endParaRPr lang="zh-CN" altLang="en-US"/>
          </a:p>
        </p:txBody>
      </p:sp>
      <p:sp>
        <p:nvSpPr>
          <p:cNvPr id="5" name="页脚占位符 4">
            <a:extLst>
              <a:ext uri="{FF2B5EF4-FFF2-40B4-BE49-F238E27FC236}">
                <a16:creationId xmlns:a16="http://schemas.microsoft.com/office/drawing/2014/main" id="{CB6F952C-2402-4019-B4AA-59FF6BF91CF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2EDFD32-717A-44B9-87E6-9830E27891A8}"/>
              </a:ext>
            </a:extLst>
          </p:cNvPr>
          <p:cNvSpPr>
            <a:spLocks noGrp="1"/>
          </p:cNvSpPr>
          <p:nvPr>
            <p:ph type="sldNum" sz="quarter" idx="12"/>
          </p:nvPr>
        </p:nvSpPr>
        <p:spPr/>
        <p:txBody>
          <a:bodyPr/>
          <a:lstStyle/>
          <a:p>
            <a:fld id="{2E7FF98E-08A0-428D-81CF-C41A1A00A637}" type="slidenum">
              <a:rPr lang="zh-CN" altLang="en-US" smtClean="0"/>
              <a:t>‹#›</a:t>
            </a:fld>
            <a:endParaRPr lang="zh-CN" altLang="en-US"/>
          </a:p>
        </p:txBody>
      </p:sp>
    </p:spTree>
    <p:extLst>
      <p:ext uri="{BB962C8B-B14F-4D97-AF65-F5344CB8AC3E}">
        <p14:creationId xmlns:p14="http://schemas.microsoft.com/office/powerpoint/2010/main" val="19730282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EFD2B4-CD19-432B-A7E1-3C65E46B9725}"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08/11/2025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4B067A-A85F-4453-B73C-9FA20B3252A7}"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0982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EFD2B4-CD19-432B-A7E1-3C65E46B9725}"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08/11/2025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4B067A-A85F-4453-B73C-9FA20B3252A7}"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6406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EFD2B4-CD19-432B-A7E1-3C65E46B9725}"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08/11/2025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4B067A-A85F-4453-B73C-9FA20B3252A7}"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705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EFD2B4-CD19-432B-A7E1-3C65E46B9725}"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08/11/2025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4B067A-A85F-4453-B73C-9FA20B3252A7}"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9247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EFD2B4-CD19-432B-A7E1-3C65E46B9725}"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08/11/2025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4B067A-A85F-4453-B73C-9FA20B3252A7}"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1367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EFD2B4-CD19-432B-A7E1-3C65E46B9725}"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08/11/2025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4B067A-A85F-4453-B73C-9FA20B3252A7}"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5287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EFD2B4-CD19-432B-A7E1-3C65E46B9725}"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08/11/2025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4B067A-A85F-4453-B73C-9FA20B3252A7}"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0218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EFD2B4-CD19-432B-A7E1-3C65E46B9725}"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08/11/2025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4B067A-A85F-4453-B73C-9FA20B3252A7}"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3860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D88E32-3163-4F3B-9936-9A4B4B25FCA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72DE3CE-CC89-48FC-AEF6-198D23EED2B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5262FD3-4410-4D5D-988D-B76E69E11077}"/>
              </a:ext>
            </a:extLst>
          </p:cNvPr>
          <p:cNvSpPr>
            <a:spLocks noGrp="1"/>
          </p:cNvSpPr>
          <p:nvPr>
            <p:ph type="dt" sz="half" idx="10"/>
          </p:nvPr>
        </p:nvSpPr>
        <p:spPr/>
        <p:txBody>
          <a:bodyPr/>
          <a:lstStyle/>
          <a:p>
            <a:fld id="{5021DEEF-2D2B-4BAD-A603-DEE5E36A7C21}" type="datetimeFigureOut">
              <a:rPr lang="zh-CN" altLang="en-US" smtClean="0"/>
              <a:t>2025/11/8</a:t>
            </a:fld>
            <a:endParaRPr lang="zh-CN" altLang="en-US"/>
          </a:p>
        </p:txBody>
      </p:sp>
      <p:sp>
        <p:nvSpPr>
          <p:cNvPr id="5" name="页脚占位符 4">
            <a:extLst>
              <a:ext uri="{FF2B5EF4-FFF2-40B4-BE49-F238E27FC236}">
                <a16:creationId xmlns:a16="http://schemas.microsoft.com/office/drawing/2014/main" id="{BAD7992F-B23F-4FCF-BC24-C30A02CF816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C147DC8-EC4A-47B0-9394-C41AC3B5CC3F}"/>
              </a:ext>
            </a:extLst>
          </p:cNvPr>
          <p:cNvSpPr>
            <a:spLocks noGrp="1"/>
          </p:cNvSpPr>
          <p:nvPr>
            <p:ph type="sldNum" sz="quarter" idx="12"/>
          </p:nvPr>
        </p:nvSpPr>
        <p:spPr/>
        <p:txBody>
          <a:bodyPr/>
          <a:lstStyle/>
          <a:p>
            <a:fld id="{2E7FF98E-08A0-428D-81CF-C41A1A00A637}" type="slidenum">
              <a:rPr lang="zh-CN" altLang="en-US" smtClean="0"/>
              <a:t>‹#›</a:t>
            </a:fld>
            <a:endParaRPr lang="zh-CN" altLang="en-US"/>
          </a:p>
        </p:txBody>
      </p:sp>
    </p:spTree>
    <p:extLst>
      <p:ext uri="{BB962C8B-B14F-4D97-AF65-F5344CB8AC3E}">
        <p14:creationId xmlns:p14="http://schemas.microsoft.com/office/powerpoint/2010/main" val="246012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EFD2B4-CD19-432B-A7E1-3C65E46B9725}"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08/11/2025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4B067A-A85F-4453-B73C-9FA20B3252A7}"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5618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EFD2B4-CD19-432B-A7E1-3C65E46B9725}"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08/11/2025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4B067A-A85F-4453-B73C-9FA20B3252A7}"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2142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EFD2B4-CD19-432B-A7E1-3C65E46B9725}"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08/11/2025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4B067A-A85F-4453-B73C-9FA20B3252A7}"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8664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713767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98210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672900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832306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413553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90903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844550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9A1BE71-B92B-4423-A676-2B64281BF23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52FA31A-1195-49E8-A376-8485E7A0B5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8FC48E58-FB2B-4832-BB4F-86D9ACFC70DF}"/>
              </a:ext>
            </a:extLst>
          </p:cNvPr>
          <p:cNvSpPr>
            <a:spLocks noGrp="1"/>
          </p:cNvSpPr>
          <p:nvPr>
            <p:ph type="dt" sz="half" idx="10"/>
          </p:nvPr>
        </p:nvSpPr>
        <p:spPr/>
        <p:txBody>
          <a:bodyPr/>
          <a:lstStyle/>
          <a:p>
            <a:fld id="{5021DEEF-2D2B-4BAD-A603-DEE5E36A7C21}" type="datetimeFigureOut">
              <a:rPr lang="zh-CN" altLang="en-US" smtClean="0"/>
              <a:t>2025/11/8</a:t>
            </a:fld>
            <a:endParaRPr lang="zh-CN" altLang="en-US"/>
          </a:p>
        </p:txBody>
      </p:sp>
      <p:sp>
        <p:nvSpPr>
          <p:cNvPr id="5" name="页脚占位符 4">
            <a:extLst>
              <a:ext uri="{FF2B5EF4-FFF2-40B4-BE49-F238E27FC236}">
                <a16:creationId xmlns:a16="http://schemas.microsoft.com/office/drawing/2014/main" id="{86A7FD54-6287-4E99-A461-6585E656E53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3A700E1-3703-4CA2-961E-F822402328DD}"/>
              </a:ext>
            </a:extLst>
          </p:cNvPr>
          <p:cNvSpPr>
            <a:spLocks noGrp="1"/>
          </p:cNvSpPr>
          <p:nvPr>
            <p:ph type="sldNum" sz="quarter" idx="12"/>
          </p:nvPr>
        </p:nvSpPr>
        <p:spPr/>
        <p:txBody>
          <a:bodyPr/>
          <a:lstStyle/>
          <a:p>
            <a:fld id="{2E7FF98E-08A0-428D-81CF-C41A1A00A637}" type="slidenum">
              <a:rPr lang="zh-CN" altLang="en-US" smtClean="0"/>
              <a:t>‹#›</a:t>
            </a:fld>
            <a:endParaRPr lang="zh-CN" altLang="en-US"/>
          </a:p>
        </p:txBody>
      </p:sp>
    </p:spTree>
    <p:extLst>
      <p:ext uri="{BB962C8B-B14F-4D97-AF65-F5344CB8AC3E}">
        <p14:creationId xmlns:p14="http://schemas.microsoft.com/office/powerpoint/2010/main" val="2104023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153262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963313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800218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198922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D1B6B8-3656-431D-99E4-B5F99579ACC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294148E-BBF2-41E0-8FC5-7E272803EE89}"/>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7999181-ADB6-4D69-99B6-A6787FC989AB}"/>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2B9742DD-2D93-4A45-9A03-B7140E8E63DC}"/>
              </a:ext>
            </a:extLst>
          </p:cNvPr>
          <p:cNvSpPr>
            <a:spLocks noGrp="1"/>
          </p:cNvSpPr>
          <p:nvPr>
            <p:ph type="dt" sz="half" idx="10"/>
          </p:nvPr>
        </p:nvSpPr>
        <p:spPr/>
        <p:txBody>
          <a:bodyPr/>
          <a:lstStyle/>
          <a:p>
            <a:fld id="{5021DEEF-2D2B-4BAD-A603-DEE5E36A7C21}" type="datetimeFigureOut">
              <a:rPr lang="zh-CN" altLang="en-US" smtClean="0"/>
              <a:t>2025/11/8</a:t>
            </a:fld>
            <a:endParaRPr lang="zh-CN" altLang="en-US"/>
          </a:p>
        </p:txBody>
      </p:sp>
      <p:sp>
        <p:nvSpPr>
          <p:cNvPr id="6" name="页脚占位符 5">
            <a:extLst>
              <a:ext uri="{FF2B5EF4-FFF2-40B4-BE49-F238E27FC236}">
                <a16:creationId xmlns:a16="http://schemas.microsoft.com/office/drawing/2014/main" id="{9E4B2BEF-4E4C-40CE-939C-DA1224A7CAF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5B14F77-0D1B-43D8-9292-831A4EDE7C98}"/>
              </a:ext>
            </a:extLst>
          </p:cNvPr>
          <p:cNvSpPr>
            <a:spLocks noGrp="1"/>
          </p:cNvSpPr>
          <p:nvPr>
            <p:ph type="sldNum" sz="quarter" idx="12"/>
          </p:nvPr>
        </p:nvSpPr>
        <p:spPr/>
        <p:txBody>
          <a:bodyPr/>
          <a:lstStyle/>
          <a:p>
            <a:fld id="{2E7FF98E-08A0-428D-81CF-C41A1A00A637}" type="slidenum">
              <a:rPr lang="zh-CN" altLang="en-US" smtClean="0"/>
              <a:t>‹#›</a:t>
            </a:fld>
            <a:endParaRPr lang="zh-CN" altLang="en-US"/>
          </a:p>
        </p:txBody>
      </p:sp>
    </p:spTree>
    <p:extLst>
      <p:ext uri="{BB962C8B-B14F-4D97-AF65-F5344CB8AC3E}">
        <p14:creationId xmlns:p14="http://schemas.microsoft.com/office/powerpoint/2010/main" val="4845848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131E7D6-BA7D-4BC5-ADB2-F5FE2526001C}"/>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AA0AC2C-0807-457A-B0BB-138B0B4146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66502A3-4ACE-4AD6-9066-293ED64F00DF}"/>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D1CB0532-3D2C-4E91-A037-163F665BF4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869941D3-C0A7-476F-A401-AD392EEB9044}"/>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250BCFC-9676-45FD-BBA0-5BAA6D6EE8C7}"/>
              </a:ext>
            </a:extLst>
          </p:cNvPr>
          <p:cNvSpPr>
            <a:spLocks noGrp="1"/>
          </p:cNvSpPr>
          <p:nvPr>
            <p:ph type="dt" sz="half" idx="10"/>
          </p:nvPr>
        </p:nvSpPr>
        <p:spPr/>
        <p:txBody>
          <a:bodyPr/>
          <a:lstStyle/>
          <a:p>
            <a:fld id="{5021DEEF-2D2B-4BAD-A603-DEE5E36A7C21}" type="datetimeFigureOut">
              <a:rPr lang="zh-CN" altLang="en-US" smtClean="0"/>
              <a:t>2025/11/8</a:t>
            </a:fld>
            <a:endParaRPr lang="zh-CN" altLang="en-US"/>
          </a:p>
        </p:txBody>
      </p:sp>
      <p:sp>
        <p:nvSpPr>
          <p:cNvPr id="8" name="页脚占位符 7">
            <a:extLst>
              <a:ext uri="{FF2B5EF4-FFF2-40B4-BE49-F238E27FC236}">
                <a16:creationId xmlns:a16="http://schemas.microsoft.com/office/drawing/2014/main" id="{A9F946A5-EBEA-463E-B3B7-F18793FB4B93}"/>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582C4E2F-610E-48FA-9A80-E6F8AAFD1637}"/>
              </a:ext>
            </a:extLst>
          </p:cNvPr>
          <p:cNvSpPr>
            <a:spLocks noGrp="1"/>
          </p:cNvSpPr>
          <p:nvPr>
            <p:ph type="sldNum" sz="quarter" idx="12"/>
          </p:nvPr>
        </p:nvSpPr>
        <p:spPr/>
        <p:txBody>
          <a:bodyPr/>
          <a:lstStyle/>
          <a:p>
            <a:fld id="{2E7FF98E-08A0-428D-81CF-C41A1A00A637}" type="slidenum">
              <a:rPr lang="zh-CN" altLang="en-US" smtClean="0"/>
              <a:t>‹#›</a:t>
            </a:fld>
            <a:endParaRPr lang="zh-CN" altLang="en-US"/>
          </a:p>
        </p:txBody>
      </p:sp>
    </p:spTree>
    <p:extLst>
      <p:ext uri="{BB962C8B-B14F-4D97-AF65-F5344CB8AC3E}">
        <p14:creationId xmlns:p14="http://schemas.microsoft.com/office/powerpoint/2010/main" val="11727484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3B2346-EB28-437F-AE7A-8CE26E09343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A131E82-DCAF-4D80-B333-387749428B87}"/>
              </a:ext>
            </a:extLst>
          </p:cNvPr>
          <p:cNvSpPr>
            <a:spLocks noGrp="1"/>
          </p:cNvSpPr>
          <p:nvPr>
            <p:ph type="dt" sz="half" idx="10"/>
          </p:nvPr>
        </p:nvSpPr>
        <p:spPr/>
        <p:txBody>
          <a:bodyPr/>
          <a:lstStyle/>
          <a:p>
            <a:fld id="{5021DEEF-2D2B-4BAD-A603-DEE5E36A7C21}" type="datetimeFigureOut">
              <a:rPr lang="zh-CN" altLang="en-US" smtClean="0"/>
              <a:t>2025/11/8</a:t>
            </a:fld>
            <a:endParaRPr lang="zh-CN" altLang="en-US"/>
          </a:p>
        </p:txBody>
      </p:sp>
      <p:sp>
        <p:nvSpPr>
          <p:cNvPr id="4" name="页脚占位符 3">
            <a:extLst>
              <a:ext uri="{FF2B5EF4-FFF2-40B4-BE49-F238E27FC236}">
                <a16:creationId xmlns:a16="http://schemas.microsoft.com/office/drawing/2014/main" id="{1A5CF801-F89D-4A85-A8F1-7754407ACAD9}"/>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5D870131-1EA9-46F6-812D-AEFEF28BFBFF}"/>
              </a:ext>
            </a:extLst>
          </p:cNvPr>
          <p:cNvSpPr>
            <a:spLocks noGrp="1"/>
          </p:cNvSpPr>
          <p:nvPr>
            <p:ph type="sldNum" sz="quarter" idx="12"/>
          </p:nvPr>
        </p:nvSpPr>
        <p:spPr/>
        <p:txBody>
          <a:bodyPr/>
          <a:lstStyle/>
          <a:p>
            <a:fld id="{2E7FF98E-08A0-428D-81CF-C41A1A00A637}" type="slidenum">
              <a:rPr lang="zh-CN" altLang="en-US" smtClean="0"/>
              <a:t>‹#›</a:t>
            </a:fld>
            <a:endParaRPr lang="zh-CN" altLang="en-US"/>
          </a:p>
        </p:txBody>
      </p:sp>
    </p:spTree>
    <p:extLst>
      <p:ext uri="{BB962C8B-B14F-4D97-AF65-F5344CB8AC3E}">
        <p14:creationId xmlns:p14="http://schemas.microsoft.com/office/powerpoint/2010/main" val="21696784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4160BFB-8225-408D-AB1F-C6F008506851}"/>
              </a:ext>
            </a:extLst>
          </p:cNvPr>
          <p:cNvSpPr>
            <a:spLocks noGrp="1"/>
          </p:cNvSpPr>
          <p:nvPr>
            <p:ph type="dt" sz="half" idx="10"/>
          </p:nvPr>
        </p:nvSpPr>
        <p:spPr/>
        <p:txBody>
          <a:bodyPr/>
          <a:lstStyle/>
          <a:p>
            <a:fld id="{5021DEEF-2D2B-4BAD-A603-DEE5E36A7C21}" type="datetimeFigureOut">
              <a:rPr lang="zh-CN" altLang="en-US" smtClean="0"/>
              <a:t>2025/11/8</a:t>
            </a:fld>
            <a:endParaRPr lang="zh-CN" altLang="en-US"/>
          </a:p>
        </p:txBody>
      </p:sp>
      <p:sp>
        <p:nvSpPr>
          <p:cNvPr id="3" name="页脚占位符 2">
            <a:extLst>
              <a:ext uri="{FF2B5EF4-FFF2-40B4-BE49-F238E27FC236}">
                <a16:creationId xmlns:a16="http://schemas.microsoft.com/office/drawing/2014/main" id="{A5A3C61D-913A-44B8-B3DF-FE30C12D991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8F5329C9-AD70-4994-AA25-C173A8CB3257}"/>
              </a:ext>
            </a:extLst>
          </p:cNvPr>
          <p:cNvSpPr>
            <a:spLocks noGrp="1"/>
          </p:cNvSpPr>
          <p:nvPr>
            <p:ph type="sldNum" sz="quarter" idx="12"/>
          </p:nvPr>
        </p:nvSpPr>
        <p:spPr/>
        <p:txBody>
          <a:bodyPr/>
          <a:lstStyle/>
          <a:p>
            <a:fld id="{2E7FF98E-08A0-428D-81CF-C41A1A00A637}" type="slidenum">
              <a:rPr lang="zh-CN" altLang="en-US" smtClean="0"/>
              <a:t>‹#›</a:t>
            </a:fld>
            <a:endParaRPr lang="zh-CN" altLang="en-US"/>
          </a:p>
        </p:txBody>
      </p:sp>
    </p:spTree>
    <p:extLst>
      <p:ext uri="{BB962C8B-B14F-4D97-AF65-F5344CB8AC3E}">
        <p14:creationId xmlns:p14="http://schemas.microsoft.com/office/powerpoint/2010/main" val="2264607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66A795F-0B31-43A0-B2FA-6565B36D733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86B1E5D-ABE4-4EBE-AFC3-45283EE7D9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B624EF4-E0DA-47C9-8FDA-521D24ACD6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49F214F-0207-4451-857F-A0F742C73F7C}"/>
              </a:ext>
            </a:extLst>
          </p:cNvPr>
          <p:cNvSpPr>
            <a:spLocks noGrp="1"/>
          </p:cNvSpPr>
          <p:nvPr>
            <p:ph type="dt" sz="half" idx="10"/>
          </p:nvPr>
        </p:nvSpPr>
        <p:spPr/>
        <p:txBody>
          <a:bodyPr/>
          <a:lstStyle/>
          <a:p>
            <a:fld id="{5021DEEF-2D2B-4BAD-A603-DEE5E36A7C21}" type="datetimeFigureOut">
              <a:rPr lang="zh-CN" altLang="en-US" smtClean="0"/>
              <a:t>2025/11/8</a:t>
            </a:fld>
            <a:endParaRPr lang="zh-CN" altLang="en-US"/>
          </a:p>
        </p:txBody>
      </p:sp>
      <p:sp>
        <p:nvSpPr>
          <p:cNvPr id="6" name="页脚占位符 5">
            <a:extLst>
              <a:ext uri="{FF2B5EF4-FFF2-40B4-BE49-F238E27FC236}">
                <a16:creationId xmlns:a16="http://schemas.microsoft.com/office/drawing/2014/main" id="{CB451EB3-08B3-4E7C-B266-19E1A664D13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67A5D68-23BD-4483-8285-7C0A269622BF}"/>
              </a:ext>
            </a:extLst>
          </p:cNvPr>
          <p:cNvSpPr>
            <a:spLocks noGrp="1"/>
          </p:cNvSpPr>
          <p:nvPr>
            <p:ph type="sldNum" sz="quarter" idx="12"/>
          </p:nvPr>
        </p:nvSpPr>
        <p:spPr/>
        <p:txBody>
          <a:bodyPr/>
          <a:lstStyle/>
          <a:p>
            <a:fld id="{2E7FF98E-08A0-428D-81CF-C41A1A00A637}" type="slidenum">
              <a:rPr lang="zh-CN" altLang="en-US" smtClean="0"/>
              <a:t>‹#›</a:t>
            </a:fld>
            <a:endParaRPr lang="zh-CN" altLang="en-US"/>
          </a:p>
        </p:txBody>
      </p:sp>
    </p:spTree>
    <p:extLst>
      <p:ext uri="{BB962C8B-B14F-4D97-AF65-F5344CB8AC3E}">
        <p14:creationId xmlns:p14="http://schemas.microsoft.com/office/powerpoint/2010/main" val="32698694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80E268-FDBE-4A8C-9E12-FEEED2BE2C5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A0DB3CE-9C70-4826-B659-97AB434C40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FCF1F78D-5824-48B4-B008-BCD4DB402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EEF401C-6856-4A8F-A419-C08718069DD4}"/>
              </a:ext>
            </a:extLst>
          </p:cNvPr>
          <p:cNvSpPr>
            <a:spLocks noGrp="1"/>
          </p:cNvSpPr>
          <p:nvPr>
            <p:ph type="dt" sz="half" idx="10"/>
          </p:nvPr>
        </p:nvSpPr>
        <p:spPr/>
        <p:txBody>
          <a:bodyPr/>
          <a:lstStyle/>
          <a:p>
            <a:fld id="{5021DEEF-2D2B-4BAD-A603-DEE5E36A7C21}" type="datetimeFigureOut">
              <a:rPr lang="zh-CN" altLang="en-US" smtClean="0"/>
              <a:t>2025/11/8</a:t>
            </a:fld>
            <a:endParaRPr lang="zh-CN" altLang="en-US"/>
          </a:p>
        </p:txBody>
      </p:sp>
      <p:sp>
        <p:nvSpPr>
          <p:cNvPr id="6" name="页脚占位符 5">
            <a:extLst>
              <a:ext uri="{FF2B5EF4-FFF2-40B4-BE49-F238E27FC236}">
                <a16:creationId xmlns:a16="http://schemas.microsoft.com/office/drawing/2014/main" id="{243C507F-C6FA-4D6A-8E70-647386F1544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F8E9FAA-E60D-4786-B25C-72129E8321C7}"/>
              </a:ext>
            </a:extLst>
          </p:cNvPr>
          <p:cNvSpPr>
            <a:spLocks noGrp="1"/>
          </p:cNvSpPr>
          <p:nvPr>
            <p:ph type="sldNum" sz="quarter" idx="12"/>
          </p:nvPr>
        </p:nvSpPr>
        <p:spPr/>
        <p:txBody>
          <a:bodyPr/>
          <a:lstStyle/>
          <a:p>
            <a:fld id="{2E7FF98E-08A0-428D-81CF-C41A1A00A637}" type="slidenum">
              <a:rPr lang="zh-CN" altLang="en-US" smtClean="0"/>
              <a:t>‹#›</a:t>
            </a:fld>
            <a:endParaRPr lang="zh-CN" altLang="en-US"/>
          </a:p>
        </p:txBody>
      </p:sp>
    </p:spTree>
    <p:extLst>
      <p:ext uri="{BB962C8B-B14F-4D97-AF65-F5344CB8AC3E}">
        <p14:creationId xmlns:p14="http://schemas.microsoft.com/office/powerpoint/2010/main" val="3159057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6.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r:embed="rId14"/>
              </a:ext>
            </a:extLst>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59904CD8-A804-47A9-B3C3-1271C3A114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4764AC8-D726-4B38-BEA1-B40038028D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0B2B112-041E-4126-8BE9-8C681CD8D8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21DEEF-2D2B-4BAD-A603-DEE5E36A7C21}" type="datetimeFigureOut">
              <a:rPr lang="zh-CN" altLang="en-US" smtClean="0"/>
              <a:t>2025/11/8</a:t>
            </a:fld>
            <a:endParaRPr lang="zh-CN" altLang="en-US"/>
          </a:p>
        </p:txBody>
      </p:sp>
      <p:sp>
        <p:nvSpPr>
          <p:cNvPr id="5" name="页脚占位符 4">
            <a:extLst>
              <a:ext uri="{FF2B5EF4-FFF2-40B4-BE49-F238E27FC236}">
                <a16:creationId xmlns:a16="http://schemas.microsoft.com/office/drawing/2014/main" id="{8CD24EA5-E634-40B0-80E3-8FD54592CB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3FDB9F90-0048-46C3-964C-DE2DE82AC5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7FF98E-08A0-428D-81CF-C41A1A00A637}" type="slidenum">
              <a:rPr lang="zh-CN" altLang="en-US" smtClean="0"/>
              <a:t>‹#›</a:t>
            </a:fld>
            <a:endParaRPr lang="zh-CN" altLang="en-US"/>
          </a:p>
        </p:txBody>
      </p:sp>
      <p:pic>
        <p:nvPicPr>
          <p:cNvPr id="12" name="Picture 11" descr="A white circle with leaves and blue text&#10;&#10;Description automatically generated">
            <a:extLst>
              <a:ext uri="{FF2B5EF4-FFF2-40B4-BE49-F238E27FC236}">
                <a16:creationId xmlns:a16="http://schemas.microsoft.com/office/drawing/2014/main" id="{9CEA62B6-972D-A2EA-D909-A2F4A5937E33}"/>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6043863" y="8395034"/>
            <a:ext cx="1647324" cy="1647324"/>
          </a:xfrm>
          <a:prstGeom prst="rect">
            <a:avLst/>
          </a:prstGeom>
        </p:spPr>
      </p:pic>
      <p:sp>
        <p:nvSpPr>
          <p:cNvPr id="7" name="Freeform 2">
            <a:extLst>
              <a:ext uri="{FF2B5EF4-FFF2-40B4-BE49-F238E27FC236}">
                <a16:creationId xmlns:a16="http://schemas.microsoft.com/office/drawing/2014/main" id="{5CD5593D-1EF9-108F-0B0A-8F797A13F55E}"/>
              </a:ext>
            </a:extLst>
          </p:cNvPr>
          <p:cNvSpPr/>
          <p:nvPr userDrawn="1"/>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6"/>
            <a:stretch>
              <a:fillRect t="-38888" b="-38888"/>
            </a:stretch>
          </a:blipFill>
        </p:spPr>
        <p:txBody>
          <a:bodyPr/>
          <a:lstStyle/>
          <a:p>
            <a:pPr defTabSz="609630"/>
            <a:endParaRPr lang="en-US" sz="1200">
              <a:solidFill>
                <a:prstClr val="black"/>
              </a:solidFill>
              <a:latin typeface="Calibri"/>
            </a:endParaRPr>
          </a:p>
        </p:txBody>
      </p:sp>
      <p:sp>
        <p:nvSpPr>
          <p:cNvPr id="9" name="Rectangle: Rounded Corners 8">
            <a:extLst>
              <a:ext uri="{FF2B5EF4-FFF2-40B4-BE49-F238E27FC236}">
                <a16:creationId xmlns:a16="http://schemas.microsoft.com/office/drawing/2014/main" id="{1F367673-F0F8-4E5A-E44D-85398FEF33CF}"/>
              </a:ext>
            </a:extLst>
          </p:cNvPr>
          <p:cNvSpPr/>
          <p:nvPr userDrawn="1"/>
        </p:nvSpPr>
        <p:spPr>
          <a:xfrm>
            <a:off x="294291" y="325821"/>
            <a:ext cx="11645462" cy="6253655"/>
          </a:xfrm>
          <a:prstGeom prst="roundRect">
            <a:avLst/>
          </a:prstGeom>
          <a:ln w="76200">
            <a:solidFill>
              <a:srgbClr val="00206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1" name="Picture 10" descr="A round pink circle with white text and a black background&#10;&#10;AI-generated content may be incorrect.">
            <a:extLst>
              <a:ext uri="{FF2B5EF4-FFF2-40B4-BE49-F238E27FC236}">
                <a16:creationId xmlns:a16="http://schemas.microsoft.com/office/drawing/2014/main" id="{617A1AC1-62A4-6428-2FB9-612180E621AA}"/>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878725" y="-108091"/>
            <a:ext cx="1642601" cy="1642601"/>
          </a:xfrm>
          <a:prstGeom prst="rect">
            <a:avLst/>
          </a:prstGeom>
        </p:spPr>
      </p:pic>
    </p:spTree>
    <p:extLst>
      <p:ext uri="{BB962C8B-B14F-4D97-AF65-F5344CB8AC3E}">
        <p14:creationId xmlns:p14="http://schemas.microsoft.com/office/powerpoint/2010/main" val="19000114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13"/>
          <a:srcRect r="11119"/>
          <a:stretch/>
        </p:blipFill>
        <p:spPr>
          <a:xfrm>
            <a:off x="1" y="-594"/>
            <a:ext cx="12191999" cy="6858594"/>
          </a:xfrm>
          <a:prstGeom prst="rect">
            <a:avLst/>
          </a:prstGeom>
        </p:spPr>
      </p:pic>
    </p:spTree>
    <p:extLst>
      <p:ext uri="{BB962C8B-B14F-4D97-AF65-F5344CB8AC3E}">
        <p14:creationId xmlns:p14="http://schemas.microsoft.com/office/powerpoint/2010/main" val="3504691558"/>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11/8/2025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358111173"/>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svg"/><Relationship Id="rId12" Type="http://schemas.openxmlformats.org/officeDocument/2006/relationships/image" Target="../media/image16.png"/><Relationship Id="rId2" Type="http://schemas.openxmlformats.org/officeDocument/2006/relationships/image" Target="../media/image4.jpeg"/><Relationship Id="rId1" Type="http://schemas.openxmlformats.org/officeDocument/2006/relationships/slideLayout" Target="../slideLayouts/slideLayout29.xm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svg"/><Relationship Id="rId9" Type="http://schemas.openxmlformats.org/officeDocument/2006/relationships/image" Target="../media/image13.sv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47.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48.jpeg"/><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9.xml"/><Relationship Id="rId5" Type="http://schemas.openxmlformats.org/officeDocument/2006/relationships/image" Target="../media/image43.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7.xml"/><Relationship Id="rId1" Type="http://schemas.openxmlformats.org/officeDocument/2006/relationships/tags" Target="../tags/tag10.xml"/><Relationship Id="rId5" Type="http://schemas.openxmlformats.org/officeDocument/2006/relationships/image" Target="../media/image51.png"/><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7.xml"/><Relationship Id="rId1" Type="http://schemas.openxmlformats.org/officeDocument/2006/relationships/tags" Target="../tags/tag11.xml"/><Relationship Id="rId5" Type="http://schemas.openxmlformats.org/officeDocument/2006/relationships/image" Target="../media/image53.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4.png"/><Relationship Id="rId1" Type="http://schemas.openxmlformats.org/officeDocument/2006/relationships/slideLayout" Target="../slideLayouts/slideLayout12.xml"/><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6.png"/><Relationship Id="rId1" Type="http://schemas.openxmlformats.org/officeDocument/2006/relationships/slideLayout" Target="../slideLayouts/slideLayout13.xml"/><Relationship Id="rId4" Type="http://schemas.openxmlformats.org/officeDocument/2006/relationships/image" Target="../media/image57.jpeg"/></Relationships>
</file>

<file path=ppt/slides/_rels/slide19.xml.rels><?xml version="1.0" encoding="UTF-8" standalone="yes"?>
<Relationships xmlns="http://schemas.openxmlformats.org/package/2006/relationships"><Relationship Id="rId8" Type="http://schemas.openxmlformats.org/officeDocument/2006/relationships/slide" Target="slide22.xml"/><Relationship Id="rId13" Type="http://schemas.microsoft.com/office/2007/relationships/hdphoto" Target="../media/hdphoto5.wdp"/><Relationship Id="rId18" Type="http://schemas.microsoft.com/office/2007/relationships/hdphoto" Target="../media/hdphoto7.wdp"/><Relationship Id="rId3" Type="http://schemas.openxmlformats.org/officeDocument/2006/relationships/slideLayout" Target="../slideLayouts/slideLayout13.xml"/><Relationship Id="rId21" Type="http://schemas.microsoft.com/office/2007/relationships/hdphoto" Target="../media/hdphoto8.wdp"/><Relationship Id="rId7" Type="http://schemas.microsoft.com/office/2007/relationships/hdphoto" Target="../media/hdphoto3.wdp"/><Relationship Id="rId12" Type="http://schemas.openxmlformats.org/officeDocument/2006/relationships/image" Target="../media/image60.png"/><Relationship Id="rId17" Type="http://schemas.openxmlformats.org/officeDocument/2006/relationships/image" Target="../media/image62.png"/><Relationship Id="rId2" Type="http://schemas.openxmlformats.org/officeDocument/2006/relationships/audio" Target="../media/media3.mp3"/><Relationship Id="rId16" Type="http://schemas.microsoft.com/office/2007/relationships/hdphoto" Target="../media/hdphoto6.wdp"/><Relationship Id="rId20" Type="http://schemas.openxmlformats.org/officeDocument/2006/relationships/image" Target="../media/image63.png"/><Relationship Id="rId1" Type="http://schemas.microsoft.com/office/2007/relationships/media" Target="../media/media3.mp3"/><Relationship Id="rId6" Type="http://schemas.openxmlformats.org/officeDocument/2006/relationships/image" Target="../media/image58.png"/><Relationship Id="rId11" Type="http://schemas.openxmlformats.org/officeDocument/2006/relationships/slide" Target="slide23.xml"/><Relationship Id="rId5" Type="http://schemas.openxmlformats.org/officeDocument/2006/relationships/slide" Target="slide20.xml"/><Relationship Id="rId15" Type="http://schemas.openxmlformats.org/officeDocument/2006/relationships/image" Target="../media/image61.png"/><Relationship Id="rId10" Type="http://schemas.microsoft.com/office/2007/relationships/hdphoto" Target="../media/hdphoto4.wdp"/><Relationship Id="rId19" Type="http://schemas.openxmlformats.org/officeDocument/2006/relationships/slide" Target="slide25.xml"/><Relationship Id="rId4" Type="http://schemas.openxmlformats.org/officeDocument/2006/relationships/notesSlide" Target="../notesSlides/notesSlide8.xml"/><Relationship Id="rId9" Type="http://schemas.openxmlformats.org/officeDocument/2006/relationships/image" Target="../media/image59.png"/><Relationship Id="rId14" Type="http://schemas.openxmlformats.org/officeDocument/2006/relationships/slide" Target="slide24.xml"/><Relationship Id="rId22" Type="http://schemas.openxmlformats.org/officeDocument/2006/relationships/image" Target="../media/image64.png"/></Relationships>
</file>

<file path=ppt/slides/_rels/slide2.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1.xml"/><Relationship Id="rId5" Type="http://schemas.openxmlformats.org/officeDocument/2006/relationships/image" Target="../media/image17.png"/><Relationship Id="rId4"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12.xml"/><Relationship Id="rId5" Type="http://schemas.openxmlformats.org/officeDocument/2006/relationships/slide" Target="slide21.xml"/><Relationship Id="rId4" Type="http://schemas.openxmlformats.org/officeDocument/2006/relationships/image" Target="../media/image65.png"/></Relationships>
</file>

<file path=ppt/slides/_rels/slide21.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notesSlide" Target="../notesSlides/notesSlide10.xml"/><Relationship Id="rId7" Type="http://schemas.microsoft.com/office/2007/relationships/hdphoto" Target="../media/hdphoto1.wdp"/><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54.png"/><Relationship Id="rId5" Type="http://schemas.openxmlformats.org/officeDocument/2006/relationships/slide" Target="slide19.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slideLayout" Target="../slideLayouts/slideLayout7.xml"/><Relationship Id="rId1" Type="http://schemas.openxmlformats.org/officeDocument/2006/relationships/tags" Target="../tags/tag14.xml"/><Relationship Id="rId5" Type="http://schemas.microsoft.com/office/2007/relationships/hdphoto" Target="../media/hdphoto1.wdp"/><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slideLayout" Target="../slideLayouts/slideLayout7.xml"/><Relationship Id="rId1" Type="http://schemas.openxmlformats.org/officeDocument/2006/relationships/tags" Target="../tags/tag15.xml"/><Relationship Id="rId5" Type="http://schemas.microsoft.com/office/2007/relationships/hdphoto" Target="../media/hdphoto1.wdp"/><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8" Type="http://schemas.openxmlformats.org/officeDocument/2006/relationships/image" Target="../media/image69.gif"/><Relationship Id="rId3" Type="http://schemas.openxmlformats.org/officeDocument/2006/relationships/audio" Target="../media/media4.wav"/><Relationship Id="rId7" Type="http://schemas.openxmlformats.org/officeDocument/2006/relationships/image" Target="../media/image68.jpeg"/><Relationship Id="rId12" Type="http://schemas.microsoft.com/office/2007/relationships/hdphoto" Target="../media/hdphoto1.wdp"/><Relationship Id="rId2" Type="http://schemas.microsoft.com/office/2007/relationships/media" Target="../media/media4.wav"/><Relationship Id="rId1" Type="http://schemas.openxmlformats.org/officeDocument/2006/relationships/tags" Target="../tags/tag16.xml"/><Relationship Id="rId6" Type="http://schemas.openxmlformats.org/officeDocument/2006/relationships/image" Target="../media/image67.png"/><Relationship Id="rId11" Type="http://schemas.openxmlformats.org/officeDocument/2006/relationships/image" Target="../media/image54.png"/><Relationship Id="rId5" Type="http://schemas.openxmlformats.org/officeDocument/2006/relationships/notesSlide" Target="../notesSlides/notesSlide11.xml"/><Relationship Id="rId10" Type="http://schemas.openxmlformats.org/officeDocument/2006/relationships/slide" Target="slide19.xml"/><Relationship Id="rId4" Type="http://schemas.openxmlformats.org/officeDocument/2006/relationships/slideLayout" Target="../slideLayouts/slideLayout7.xml"/><Relationship Id="rId9" Type="http://schemas.openxmlformats.org/officeDocument/2006/relationships/image" Target="../media/image64.png"/></Relationships>
</file>

<file path=ppt/slides/_rels/slide2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slideLayout" Target="../slideLayouts/slideLayout7.xml"/><Relationship Id="rId1" Type="http://schemas.openxmlformats.org/officeDocument/2006/relationships/tags" Target="../tags/tag17.xml"/><Relationship Id="rId5" Type="http://schemas.microsoft.com/office/2007/relationships/hdphoto" Target="../media/hdphoto9.wdp"/><Relationship Id="rId4" Type="http://schemas.openxmlformats.org/officeDocument/2006/relationships/image" Target="../media/image71.png"/></Relationships>
</file>

<file path=ppt/slides/_rels/slide2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8.xml"/><Relationship Id="rId5" Type="http://schemas.openxmlformats.org/officeDocument/2006/relationships/image" Target="../media/image43.png"/><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75.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77.png"/><Relationship Id="rId5" Type="http://schemas.microsoft.com/office/2007/relationships/hdphoto" Target="../media/hdphoto10.wdp"/><Relationship Id="rId4" Type="http://schemas.openxmlformats.org/officeDocument/2006/relationships/image" Target="../media/image76.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ags" Target="../tags/tag19.xml"/><Relationship Id="rId5" Type="http://schemas.openxmlformats.org/officeDocument/2006/relationships/image" Target="../media/image79.png"/><Relationship Id="rId4" Type="http://schemas.openxmlformats.org/officeDocument/2006/relationships/image" Target="../media/image78.png"/></Relationships>
</file>

<file path=ppt/slides/_rels/slide4.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svg"/><Relationship Id="rId17" Type="http://schemas.openxmlformats.org/officeDocument/2006/relationships/image" Target="../media/image33.png"/><Relationship Id="rId2" Type="http://schemas.openxmlformats.org/officeDocument/2006/relationships/image" Target="../media/image4.jpeg"/><Relationship Id="rId16" Type="http://schemas.openxmlformats.org/officeDocument/2006/relationships/image" Target="../media/image32.png"/><Relationship Id="rId1" Type="http://schemas.openxmlformats.org/officeDocument/2006/relationships/slideLayout" Target="../slideLayouts/slideLayout29.xml"/><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 Id="rId14" Type="http://schemas.openxmlformats.org/officeDocument/2006/relationships/image" Target="../media/image30.png"/></Relationships>
</file>

<file path=ppt/slides/_rels/slide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36.png"/><Relationship Id="rId4" Type="http://schemas.openxmlformats.org/officeDocument/2006/relationships/image" Target="../media/image35.png"/></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4.xml"/><Relationship Id="rId5" Type="http://schemas.openxmlformats.org/officeDocument/2006/relationships/image" Target="../media/image43.png"/><Relationship Id="rId4" Type="http://schemas.openxmlformats.org/officeDocument/2006/relationships/image" Target="../media/image42.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pPr defTabSz="609630"/>
            <a:endParaRPr lang="en-US" sz="1200">
              <a:solidFill>
                <a:prstClr val="black"/>
              </a:solidFill>
              <a:latin typeface="Calibri"/>
            </a:endParaRPr>
          </a:p>
        </p:txBody>
      </p:sp>
      <p:sp>
        <p:nvSpPr>
          <p:cNvPr id="3" name="Freeform 3"/>
          <p:cNvSpPr/>
          <p:nvPr/>
        </p:nvSpPr>
        <p:spPr>
          <a:xfrm>
            <a:off x="402006" y="-56199"/>
            <a:ext cx="11387988" cy="6970397"/>
          </a:xfrm>
          <a:custGeom>
            <a:avLst/>
            <a:gdLst/>
            <a:ahLst/>
            <a:cxnLst/>
            <a:rect l="l" t="t" r="r" b="b"/>
            <a:pathLst>
              <a:path w="17081982" h="10455596">
                <a:moveTo>
                  <a:pt x="0" y="0"/>
                </a:moveTo>
                <a:lnTo>
                  <a:pt x="17081982" y="0"/>
                </a:lnTo>
                <a:lnTo>
                  <a:pt x="17081982" y="10455596"/>
                </a:lnTo>
                <a:lnTo>
                  <a:pt x="0" y="104555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11065042" y="275127"/>
            <a:ext cx="882317" cy="821347"/>
          </a:xfrm>
          <a:custGeom>
            <a:avLst/>
            <a:gdLst/>
            <a:ahLst/>
            <a:cxnLst/>
            <a:rect l="l" t="t" r="r" b="b"/>
            <a:pathLst>
              <a:path w="1323476" h="1232021">
                <a:moveTo>
                  <a:pt x="0" y="0"/>
                </a:moveTo>
                <a:lnTo>
                  <a:pt x="1323476" y="0"/>
                </a:lnTo>
                <a:lnTo>
                  <a:pt x="1323476" y="1232022"/>
                </a:lnTo>
                <a:lnTo>
                  <a:pt x="0" y="1232022"/>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flipH="1">
            <a:off x="10502752" y="5107595"/>
            <a:ext cx="2175543" cy="1750405"/>
          </a:xfrm>
          <a:custGeom>
            <a:avLst/>
            <a:gdLst/>
            <a:ahLst/>
            <a:cxnLst/>
            <a:rect l="l" t="t" r="r" b="b"/>
            <a:pathLst>
              <a:path w="3263314" h="2625608">
                <a:moveTo>
                  <a:pt x="3263314" y="0"/>
                </a:moveTo>
                <a:lnTo>
                  <a:pt x="0" y="0"/>
                </a:lnTo>
                <a:lnTo>
                  <a:pt x="0" y="2625608"/>
                </a:lnTo>
                <a:lnTo>
                  <a:pt x="3263314" y="2625608"/>
                </a:lnTo>
                <a:lnTo>
                  <a:pt x="3263314"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a:off x="219329" y="518231"/>
            <a:ext cx="932943" cy="843536"/>
          </a:xfrm>
          <a:custGeom>
            <a:avLst/>
            <a:gdLst/>
            <a:ahLst/>
            <a:cxnLst/>
            <a:rect l="l" t="t" r="r" b="b"/>
            <a:pathLst>
              <a:path w="1399414" h="1265304">
                <a:moveTo>
                  <a:pt x="0" y="0"/>
                </a:moveTo>
                <a:lnTo>
                  <a:pt x="1399414" y="0"/>
                </a:lnTo>
                <a:lnTo>
                  <a:pt x="1399414" y="1265303"/>
                </a:lnTo>
                <a:lnTo>
                  <a:pt x="0" y="126530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a:off x="-129159" y="4546280"/>
            <a:ext cx="1629918" cy="2367919"/>
          </a:xfrm>
          <a:custGeom>
            <a:avLst/>
            <a:gdLst/>
            <a:ahLst/>
            <a:cxnLst/>
            <a:rect l="l" t="t" r="r" b="b"/>
            <a:pathLst>
              <a:path w="2444877" h="3551879">
                <a:moveTo>
                  <a:pt x="0" y="0"/>
                </a:moveTo>
                <a:lnTo>
                  <a:pt x="2444877" y="0"/>
                </a:lnTo>
                <a:lnTo>
                  <a:pt x="2444877" y="3551879"/>
                </a:lnTo>
                <a:lnTo>
                  <a:pt x="0" y="355187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14" name="TextBox 14"/>
          <p:cNvSpPr txBox="1"/>
          <p:nvPr/>
        </p:nvSpPr>
        <p:spPr>
          <a:xfrm>
            <a:off x="3196940" y="1368116"/>
            <a:ext cx="5798121" cy="1795363"/>
          </a:xfrm>
          <a:prstGeom prst="rect">
            <a:avLst/>
          </a:prstGeom>
        </p:spPr>
        <p:txBody>
          <a:bodyPr lIns="0" tIns="0" rIns="0" bIns="0" rtlCol="0" anchor="t">
            <a:spAutoFit/>
          </a:bodyPr>
          <a:lstStyle/>
          <a:p>
            <a:pPr algn="ctr" defTabSz="609630">
              <a:lnSpc>
                <a:spcPts val="6970"/>
              </a:lnSpc>
            </a:pPr>
            <a:r>
              <a:rPr lang="en-US" sz="5957" spc="845">
                <a:solidFill>
                  <a:srgbClr val="FFFFFF"/>
                </a:solidFill>
                <a:latin typeface="Ma Shan Zheng"/>
                <a:ea typeface="Ma Shan Zheng"/>
                <a:cs typeface="Ma Shan Zheng"/>
                <a:sym typeface="Ma Shan Zheng"/>
              </a:rPr>
              <a:t>Team Structure</a:t>
            </a:r>
          </a:p>
        </p:txBody>
      </p:sp>
      <p:sp>
        <p:nvSpPr>
          <p:cNvPr id="15" name="TextBox 15"/>
          <p:cNvSpPr txBox="1"/>
          <p:nvPr/>
        </p:nvSpPr>
        <p:spPr>
          <a:xfrm>
            <a:off x="1778885" y="5363710"/>
            <a:ext cx="2662808" cy="435697"/>
          </a:xfrm>
          <a:prstGeom prst="rect">
            <a:avLst/>
          </a:prstGeom>
        </p:spPr>
        <p:txBody>
          <a:bodyPr lIns="0" tIns="0" rIns="0" bIns="0" rtlCol="0" anchor="t">
            <a:spAutoFit/>
          </a:bodyPr>
          <a:lstStyle/>
          <a:p>
            <a:pPr algn="ctr" defTabSz="609630">
              <a:lnSpc>
                <a:spcPts val="3748"/>
              </a:lnSpc>
            </a:pPr>
            <a:r>
              <a:rPr lang="en-US" sz="2735" spc="155">
                <a:solidFill>
                  <a:srgbClr val="FFFFFF"/>
                </a:solidFill>
                <a:latin typeface="Clear Sans"/>
                <a:ea typeface="Clear Sans"/>
                <a:cs typeface="Clear Sans"/>
                <a:sym typeface="Clear Sans"/>
              </a:rPr>
              <a:t>Estelle Darcy</a:t>
            </a:r>
          </a:p>
        </p:txBody>
      </p:sp>
      <p:sp>
        <p:nvSpPr>
          <p:cNvPr id="16" name="TextBox 16"/>
          <p:cNvSpPr txBox="1"/>
          <p:nvPr/>
        </p:nvSpPr>
        <p:spPr>
          <a:xfrm>
            <a:off x="4555046" y="5363710"/>
            <a:ext cx="3081908" cy="435697"/>
          </a:xfrm>
          <a:prstGeom prst="rect">
            <a:avLst/>
          </a:prstGeom>
        </p:spPr>
        <p:txBody>
          <a:bodyPr lIns="0" tIns="0" rIns="0" bIns="0" rtlCol="0" anchor="t">
            <a:spAutoFit/>
          </a:bodyPr>
          <a:lstStyle/>
          <a:p>
            <a:pPr algn="ctr" defTabSz="609630">
              <a:lnSpc>
                <a:spcPts val="3748"/>
              </a:lnSpc>
            </a:pPr>
            <a:r>
              <a:rPr lang="en-US" sz="2735" spc="155">
                <a:solidFill>
                  <a:srgbClr val="FFFFFF"/>
                </a:solidFill>
                <a:latin typeface="Clear Sans"/>
                <a:ea typeface="Clear Sans"/>
                <a:cs typeface="Clear Sans"/>
                <a:sym typeface="Clear Sans"/>
              </a:rPr>
              <a:t>Francois Mercer</a:t>
            </a:r>
          </a:p>
        </p:txBody>
      </p:sp>
      <p:sp>
        <p:nvSpPr>
          <p:cNvPr id="17" name="TextBox 17"/>
          <p:cNvSpPr txBox="1"/>
          <p:nvPr/>
        </p:nvSpPr>
        <p:spPr>
          <a:xfrm>
            <a:off x="7723696" y="5363710"/>
            <a:ext cx="3081908" cy="435697"/>
          </a:xfrm>
          <a:prstGeom prst="rect">
            <a:avLst/>
          </a:prstGeom>
        </p:spPr>
        <p:txBody>
          <a:bodyPr lIns="0" tIns="0" rIns="0" bIns="0" rtlCol="0" anchor="t">
            <a:spAutoFit/>
          </a:bodyPr>
          <a:lstStyle/>
          <a:p>
            <a:pPr algn="ctr" defTabSz="609630">
              <a:lnSpc>
                <a:spcPts val="3748"/>
              </a:lnSpc>
            </a:pPr>
            <a:r>
              <a:rPr lang="en-US" sz="2735" spc="155">
                <a:solidFill>
                  <a:srgbClr val="FFFFFF"/>
                </a:solidFill>
                <a:latin typeface="Clear Sans"/>
                <a:ea typeface="Clear Sans"/>
                <a:cs typeface="Clear Sans"/>
                <a:sym typeface="Clear Sans"/>
              </a:rPr>
              <a:t>Harper Russo</a:t>
            </a:r>
          </a:p>
        </p:txBody>
      </p:sp>
      <p:pic>
        <p:nvPicPr>
          <p:cNvPr id="19" name="Picture 18" descr="A green and yellow text&#10;&#10;AI-generated content may be incorrect.">
            <a:extLst>
              <a:ext uri="{FF2B5EF4-FFF2-40B4-BE49-F238E27FC236}">
                <a16:creationId xmlns:a16="http://schemas.microsoft.com/office/drawing/2014/main" id="{E9FA1244-A8E6-E48D-C4DE-4DFF314A71B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94462" y="1327248"/>
            <a:ext cx="5837872" cy="49251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B06CE19-CC33-5AED-1A58-074AB3B0B2C1}"/>
              </a:ext>
            </a:extLst>
          </p:cNvPr>
          <p:cNvPicPr>
            <a:picLocks noChangeAspect="1"/>
          </p:cNvPicPr>
          <p:nvPr/>
        </p:nvPicPr>
        <p:blipFill>
          <a:blip r:embed="rId4"/>
          <a:stretch>
            <a:fillRect/>
          </a:stretch>
        </p:blipFill>
        <p:spPr>
          <a:xfrm>
            <a:off x="3952494" y="655626"/>
            <a:ext cx="4785775" cy="1176630"/>
          </a:xfrm>
          <a:prstGeom prst="rect">
            <a:avLst/>
          </a:prstGeom>
        </p:spPr>
      </p:pic>
      <p:sp>
        <p:nvSpPr>
          <p:cNvPr id="19" name="TextBox 18">
            <a:extLst>
              <a:ext uri="{FF2B5EF4-FFF2-40B4-BE49-F238E27FC236}">
                <a16:creationId xmlns:a16="http://schemas.microsoft.com/office/drawing/2014/main" id="{B69D1CAD-39F2-FC1E-2BEE-26E80EAA0D2E}"/>
              </a:ext>
            </a:extLst>
          </p:cNvPr>
          <p:cNvSpPr txBox="1"/>
          <p:nvPr/>
        </p:nvSpPr>
        <p:spPr>
          <a:xfrm>
            <a:off x="2386940" y="2149434"/>
            <a:ext cx="8597735" cy="3046988"/>
          </a:xfrm>
          <a:prstGeom prst="rect">
            <a:avLst/>
          </a:prstGeom>
          <a:noFill/>
        </p:spPr>
        <p:txBody>
          <a:bodyPr wrap="square" rtlCol="0">
            <a:spAutoFit/>
          </a:bodyPr>
          <a:lstStyle/>
          <a:p>
            <a:pPr algn="just"/>
            <a:r>
              <a:rPr lang="vi-VN" sz="4800" dirty="0">
                <a:solidFill>
                  <a:srgbClr val="000000"/>
                </a:solidFill>
                <a:latin typeface="Cambria" panose="02040503050406030204" pitchFamily="18" charset="0"/>
                <a:ea typeface="Cambria" panose="02040503050406030204" pitchFamily="18" charset="0"/>
                <a:cs typeface="Calibri" panose="020F0502020204030204" pitchFamily="34" charset="0"/>
              </a:rPr>
              <a:t>Màu đỏ</a:t>
            </a:r>
            <a:r>
              <a:rPr lang="en-US" sz="48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4800" dirty="0">
                <a:solidFill>
                  <a:srgbClr val="000000"/>
                </a:solidFill>
                <a:latin typeface="Cambria" panose="02040503050406030204" pitchFamily="18" charset="0"/>
                <a:ea typeface="Cambria" panose="02040503050406030204" pitchFamily="18" charset="0"/>
                <a:cs typeface="Calibri" panose="020F0502020204030204" pitchFamily="34" charset="0"/>
              </a:rPr>
              <a:t> cánh hoa hồng</a:t>
            </a:r>
            <a:r>
              <a:rPr lang="en-US" sz="4800" dirty="0">
                <a:solidFill>
                  <a:srgbClr val="FF0000"/>
                </a:solidFill>
                <a:latin typeface="Cambria" panose="02040503050406030204" pitchFamily="18" charset="0"/>
                <a:ea typeface="Cambria" panose="02040503050406030204" pitchFamily="18" charset="0"/>
                <a:cs typeface="Calibri" panose="020F0502020204030204" pitchFamily="34" charset="0"/>
              </a:rPr>
              <a:t>/</a:t>
            </a:r>
            <a:endParaRPr lang="vi-VN" sz="4800" dirty="0">
              <a:solidFill>
                <a:srgbClr val="FF0000"/>
              </a:solidFill>
              <a:latin typeface="Cambria" panose="02040503050406030204" pitchFamily="18" charset="0"/>
              <a:ea typeface="Cambria" panose="02040503050406030204" pitchFamily="18" charset="0"/>
              <a:cs typeface="Calibri" panose="020F0502020204030204" pitchFamily="34" charset="0"/>
            </a:endParaRPr>
          </a:p>
          <a:p>
            <a:pPr algn="just"/>
            <a:r>
              <a:rPr lang="vi-VN" sz="4800" dirty="0">
                <a:solidFill>
                  <a:srgbClr val="000000"/>
                </a:solidFill>
                <a:latin typeface="Cambria" panose="02040503050406030204" pitchFamily="18" charset="0"/>
                <a:ea typeface="Cambria" panose="02040503050406030204" pitchFamily="18" charset="0"/>
                <a:cs typeface="Calibri" panose="020F0502020204030204" pitchFamily="34" charset="0"/>
              </a:rPr>
              <a:t>Nhuộm bừng</a:t>
            </a:r>
            <a:r>
              <a:rPr lang="en-US" sz="48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4800" dirty="0">
                <a:solidFill>
                  <a:srgbClr val="000000"/>
                </a:solidFill>
                <a:latin typeface="Cambria" panose="02040503050406030204" pitchFamily="18" charset="0"/>
                <a:ea typeface="Cambria" panose="02040503050406030204" pitchFamily="18" charset="0"/>
                <a:cs typeface="Calibri" panose="020F0502020204030204" pitchFamily="34" charset="0"/>
              </a:rPr>
              <a:t> cho đôi má</a:t>
            </a:r>
            <a:r>
              <a:rPr lang="en-US" sz="4800" dirty="0">
                <a:solidFill>
                  <a:srgbClr val="FF0000"/>
                </a:solidFill>
                <a:latin typeface="Cambria" panose="02040503050406030204" pitchFamily="18" charset="0"/>
                <a:ea typeface="Cambria" panose="02040503050406030204" pitchFamily="18" charset="0"/>
                <a:cs typeface="Calibri" panose="020F0502020204030204" pitchFamily="34" charset="0"/>
              </a:rPr>
              <a:t>/</a:t>
            </a:r>
            <a:endParaRPr lang="vi-VN" sz="4800" dirty="0">
              <a:solidFill>
                <a:srgbClr val="FF0000"/>
              </a:solidFill>
              <a:latin typeface="Cambria" panose="02040503050406030204" pitchFamily="18" charset="0"/>
              <a:ea typeface="Cambria" panose="02040503050406030204" pitchFamily="18" charset="0"/>
              <a:cs typeface="Calibri" panose="020F0502020204030204" pitchFamily="34" charset="0"/>
            </a:endParaRPr>
          </a:p>
          <a:p>
            <a:pPr algn="just"/>
            <a:r>
              <a:rPr lang="vi-VN" sz="4800" dirty="0">
                <a:solidFill>
                  <a:srgbClr val="000000"/>
                </a:solidFill>
                <a:latin typeface="Cambria" panose="02040503050406030204" pitchFamily="18" charset="0"/>
                <a:ea typeface="Cambria" panose="02040503050406030204" pitchFamily="18" charset="0"/>
                <a:cs typeface="Calibri" panose="020F0502020204030204" pitchFamily="34" charset="0"/>
              </a:rPr>
              <a:t>Còn màu xanh</a:t>
            </a:r>
            <a:r>
              <a:rPr lang="en-US" sz="48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4800" dirty="0">
                <a:solidFill>
                  <a:srgbClr val="000000"/>
                </a:solidFill>
                <a:latin typeface="Cambria" panose="02040503050406030204" pitchFamily="18" charset="0"/>
                <a:ea typeface="Cambria" panose="02040503050406030204" pitchFamily="18" charset="0"/>
                <a:cs typeface="Calibri" panose="020F0502020204030204" pitchFamily="34" charset="0"/>
              </a:rPr>
              <a:t> chiếc lá</a:t>
            </a:r>
            <a:r>
              <a:rPr lang="en-US" sz="4800" dirty="0">
                <a:solidFill>
                  <a:srgbClr val="FF0000"/>
                </a:solidFill>
                <a:latin typeface="Cambria" panose="02040503050406030204" pitchFamily="18" charset="0"/>
                <a:ea typeface="Cambria" panose="02040503050406030204" pitchFamily="18" charset="0"/>
                <a:cs typeface="Calibri" panose="020F0502020204030204" pitchFamily="34" charset="0"/>
              </a:rPr>
              <a:t>/</a:t>
            </a:r>
            <a:endParaRPr lang="vi-VN" sz="4800" dirty="0">
              <a:solidFill>
                <a:srgbClr val="FF0000"/>
              </a:solidFill>
              <a:latin typeface="Cambria" panose="02040503050406030204" pitchFamily="18" charset="0"/>
              <a:ea typeface="Cambria" panose="02040503050406030204" pitchFamily="18" charset="0"/>
              <a:cs typeface="Calibri" panose="020F0502020204030204" pitchFamily="34" charset="0"/>
            </a:endParaRPr>
          </a:p>
          <a:p>
            <a:pPr algn="just"/>
            <a:r>
              <a:rPr lang="vi-VN" sz="4800" dirty="0">
                <a:solidFill>
                  <a:srgbClr val="000000"/>
                </a:solidFill>
                <a:latin typeface="Cambria" panose="02040503050406030204" pitchFamily="18" charset="0"/>
                <a:ea typeface="Cambria" panose="02040503050406030204" pitchFamily="18" charset="0"/>
                <a:cs typeface="Calibri" panose="020F0502020204030204" pitchFamily="34" charset="0"/>
              </a:rPr>
              <a:t>Làm mát</a:t>
            </a:r>
            <a:r>
              <a:rPr lang="en-US" sz="48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4800" dirty="0">
                <a:solidFill>
                  <a:srgbClr val="000000"/>
                </a:solidFill>
                <a:latin typeface="Cambria" panose="02040503050406030204" pitchFamily="18" charset="0"/>
                <a:ea typeface="Cambria" panose="02040503050406030204" pitchFamily="18" charset="0"/>
                <a:cs typeface="Calibri" panose="020F0502020204030204" pitchFamily="34" charset="0"/>
              </a:rPr>
              <a:t> những rặng cây.</a:t>
            </a:r>
            <a:r>
              <a:rPr lang="en-US" sz="4800" dirty="0">
                <a:solidFill>
                  <a:srgbClr val="FF0000"/>
                </a:solidFill>
                <a:latin typeface="Cambria" panose="02040503050406030204" pitchFamily="18" charset="0"/>
                <a:ea typeface="Cambria" panose="02040503050406030204" pitchFamily="18" charset="0"/>
                <a:cs typeface="Calibri" panose="020F0502020204030204" pitchFamily="34" charset="0"/>
              </a:rPr>
              <a:t>//</a:t>
            </a:r>
            <a:endParaRPr lang="vi-VN" sz="4800"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Tree>
    <p:custDataLst>
      <p:tags r:id="rId1"/>
    </p:custDataLst>
    <p:extLst>
      <p:ext uri="{BB962C8B-B14F-4D97-AF65-F5344CB8AC3E}">
        <p14:creationId xmlns:p14="http://schemas.microsoft.com/office/powerpoint/2010/main" val="1545356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12">
            <a:extLst>
              <a:ext uri="{FF2B5EF4-FFF2-40B4-BE49-F238E27FC236}">
                <a16:creationId xmlns:a16="http://schemas.microsoft.com/office/drawing/2014/main" id="{DF16FE32-6845-7867-44EE-0326CCE1A782}"/>
              </a:ext>
            </a:extLst>
          </p:cNvPr>
          <p:cNvSpPr/>
          <p:nvPr/>
        </p:nvSpPr>
        <p:spPr>
          <a:xfrm>
            <a:off x="8916427" y="5067759"/>
            <a:ext cx="1703941" cy="653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mbria" panose="02040503050406030204" pitchFamily="18" charset="0"/>
              <a:ea typeface="Cambria" panose="02040503050406030204" pitchFamily="18" charset="0"/>
              <a:sym typeface="Arial"/>
            </a:endParaRPr>
          </a:p>
        </p:txBody>
      </p:sp>
      <p:grpSp>
        <p:nvGrpSpPr>
          <p:cNvPr id="3" name="Nhóm 6">
            <a:extLst>
              <a:ext uri="{FF2B5EF4-FFF2-40B4-BE49-F238E27FC236}">
                <a16:creationId xmlns:a16="http://schemas.microsoft.com/office/drawing/2014/main" id="{4110AE66-02DF-F989-F885-759D27D6869F}"/>
              </a:ext>
            </a:extLst>
          </p:cNvPr>
          <p:cNvGrpSpPr/>
          <p:nvPr/>
        </p:nvGrpSpPr>
        <p:grpSpPr>
          <a:xfrm>
            <a:off x="8187246" y="2845521"/>
            <a:ext cx="3619503" cy="3619503"/>
            <a:chOff x="5438349" y="1420589"/>
            <a:chExt cx="2714627" cy="2714627"/>
          </a:xfrm>
        </p:grpSpPr>
        <p:sp>
          <p:nvSpPr>
            <p:cNvPr id="4" name="Hình Bầu dục 4">
              <a:extLst>
                <a:ext uri="{FF2B5EF4-FFF2-40B4-BE49-F238E27FC236}">
                  <a16:creationId xmlns:a16="http://schemas.microsoft.com/office/drawing/2014/main" id="{CB738005-FF66-1CCB-7151-681324BD2166}"/>
                </a:ext>
              </a:extLst>
            </p:cNvPr>
            <p:cNvSpPr/>
            <p:nvPr/>
          </p:nvSpPr>
          <p:spPr>
            <a:xfrm>
              <a:off x="6103345" y="3701667"/>
              <a:ext cx="1277956" cy="361481"/>
            </a:xfrm>
            <a:prstGeom prst="ellipse">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mbria" panose="02040503050406030204" pitchFamily="18" charset="0"/>
                <a:ea typeface="Cambria" panose="02040503050406030204" pitchFamily="18" charset="0"/>
                <a:sym typeface="Arial"/>
              </a:endParaRPr>
            </a:p>
          </p:txBody>
        </p:sp>
        <p:pic>
          <p:nvPicPr>
            <p:cNvPr id="5" name="Hình ảnh 3" descr="Ảnh có chứa đồ chơi, búp bê, đồ họa véc-tơ&#10;&#10;Mô tả được tạo tự động">
              <a:extLst>
                <a:ext uri="{FF2B5EF4-FFF2-40B4-BE49-F238E27FC236}">
                  <a16:creationId xmlns:a16="http://schemas.microsoft.com/office/drawing/2014/main" id="{6A36F5B5-EC3D-6115-FA57-ECDDEA6DC30E}"/>
                </a:ext>
              </a:extLst>
            </p:cNvPr>
            <p:cNvPicPr>
              <a:picLocks noChangeAspect="1"/>
            </p:cNvPicPr>
            <p:nvPr/>
          </p:nvPicPr>
          <p:blipFill>
            <a:blip r:embed="rId3"/>
            <a:stretch>
              <a:fillRect/>
            </a:stretch>
          </p:blipFill>
          <p:spPr>
            <a:xfrm>
              <a:off x="5438349" y="1420589"/>
              <a:ext cx="2714627" cy="2714627"/>
            </a:xfrm>
            <a:prstGeom prst="rect">
              <a:avLst/>
            </a:prstGeom>
          </p:spPr>
        </p:pic>
      </p:grpSp>
      <p:grpSp>
        <p:nvGrpSpPr>
          <p:cNvPr id="6" name="Nhóm 8">
            <a:extLst>
              <a:ext uri="{FF2B5EF4-FFF2-40B4-BE49-F238E27FC236}">
                <a16:creationId xmlns:a16="http://schemas.microsoft.com/office/drawing/2014/main" id="{15762B5D-A4BD-79A2-2F56-79FAAC1CC1E5}"/>
              </a:ext>
            </a:extLst>
          </p:cNvPr>
          <p:cNvGrpSpPr/>
          <p:nvPr/>
        </p:nvGrpSpPr>
        <p:grpSpPr>
          <a:xfrm flipH="1">
            <a:off x="7104003" y="605564"/>
            <a:ext cx="3890567" cy="2364954"/>
            <a:chOff x="2899853" y="512793"/>
            <a:chExt cx="3530845" cy="2058957"/>
          </a:xfrm>
        </p:grpSpPr>
        <p:sp>
          <p:nvSpPr>
            <p:cNvPr id="11" name="Bong bóng Lời nói: Hình bầu dục 7">
              <a:extLst>
                <a:ext uri="{FF2B5EF4-FFF2-40B4-BE49-F238E27FC236}">
                  <a16:creationId xmlns:a16="http://schemas.microsoft.com/office/drawing/2014/main" id="{478AA2B5-4E9A-3CEF-D24E-A241B4378806}"/>
                </a:ext>
              </a:extLst>
            </p:cNvPr>
            <p:cNvSpPr/>
            <p:nvPr/>
          </p:nvSpPr>
          <p:spPr>
            <a:xfrm>
              <a:off x="2937430" y="512793"/>
              <a:ext cx="3493268" cy="2058957"/>
            </a:xfrm>
            <a:prstGeom prst="wedgeEllipseCallout">
              <a:avLst>
                <a:gd name="adj1" fmla="val -8896"/>
                <a:gd name="adj2" fmla="val 63631"/>
              </a:avLst>
            </a:prstGeom>
            <a:solidFill>
              <a:schemeClr val="accent6">
                <a:lumMod val="20000"/>
                <a:lumOff val="80000"/>
              </a:schemeClr>
            </a:solidFill>
          </p:spPr>
          <p:style>
            <a:lnRef idx="1">
              <a:schemeClr val="dk1"/>
            </a:lnRef>
            <a:fillRef idx="2">
              <a:schemeClr val="dk1"/>
            </a:fillRef>
            <a:effectRef idx="1">
              <a:schemeClr val="dk1"/>
            </a:effectRef>
            <a:fontRef idx="minor">
              <a:schemeClr val="dk1"/>
            </a:fontRef>
          </p:style>
          <p:txBody>
            <a:bodyPr rtlCol="0" anchor="ctr"/>
            <a:lstStyle/>
            <a:p>
              <a:pPr algn="ctr" defTabSz="1219170">
                <a:buClr>
                  <a:srgbClr val="000000"/>
                </a:buClr>
              </a:pPr>
              <a:endParaRPr lang="en-US" sz="1867" kern="0">
                <a:solidFill>
                  <a:srgbClr val="000000"/>
                </a:solidFill>
                <a:latin typeface="Cambria" panose="02040503050406030204" pitchFamily="18" charset="0"/>
                <a:ea typeface="Cambria" panose="02040503050406030204" pitchFamily="18" charset="0"/>
                <a:sym typeface="Arial"/>
              </a:endParaRPr>
            </a:p>
          </p:txBody>
        </p:sp>
        <p:sp>
          <p:nvSpPr>
            <p:cNvPr id="12" name="Hộp Văn bản 1">
              <a:extLst>
                <a:ext uri="{FF2B5EF4-FFF2-40B4-BE49-F238E27FC236}">
                  <a16:creationId xmlns:a16="http://schemas.microsoft.com/office/drawing/2014/main" id="{9F9FDB7A-724F-9E27-8220-F073ABA0F0B3}"/>
                </a:ext>
              </a:extLst>
            </p:cNvPr>
            <p:cNvSpPr txBox="1"/>
            <p:nvPr/>
          </p:nvSpPr>
          <p:spPr>
            <a:xfrm>
              <a:off x="2899853" y="844491"/>
              <a:ext cx="3493267" cy="1366565"/>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rtlCol="0">
              <a:spAutoFit/>
            </a:bodyPr>
            <a:lstStyle/>
            <a:p>
              <a:pPr algn="ctr" defTabSz="1219170">
                <a:buClr>
                  <a:srgbClr val="000000"/>
                </a:buClr>
              </a:pPr>
              <a:r>
                <a:rPr lang="vi-VN" sz="32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Trong </a:t>
              </a:r>
              <a:r>
                <a:rPr lang="vi-VN" sz="32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bài</a:t>
              </a:r>
              <a:r>
                <a:rPr lang="vi-VN" sz="32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vi-VN" sz="32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đọc</a:t>
              </a:r>
              <a:r>
                <a:rPr lang="vi-VN" sz="32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p>
            <a:p>
              <a:pPr algn="ctr" defTabSz="1219170">
                <a:buClr>
                  <a:srgbClr val="000000"/>
                </a:buClr>
              </a:pPr>
              <a:r>
                <a:rPr lang="vi-VN" sz="32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có từ nào </a:t>
              </a:r>
              <a:r>
                <a:rPr lang="en-US" sz="32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em</a:t>
              </a:r>
              <a:r>
                <a:rPr lang="vi-VN" sz="32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chưa </a:t>
              </a:r>
            </a:p>
            <a:p>
              <a:pPr algn="ctr" defTabSz="1219170">
                <a:buClr>
                  <a:srgbClr val="000000"/>
                </a:buClr>
              </a:pPr>
              <a:r>
                <a:rPr lang="vi-VN" sz="32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hiểu</a:t>
              </a:r>
              <a:r>
                <a:rPr lang="vi-VN" sz="32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vi-VN" sz="32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nghĩa</a:t>
              </a:r>
              <a:r>
                <a:rPr lang="vi-VN" sz="32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a:t>
              </a:r>
              <a:endParaRPr lang="en-US" sz="32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endParaRPr>
            </a:p>
          </p:txBody>
        </p:sp>
      </p:grpSp>
      <p:sp>
        <p:nvSpPr>
          <p:cNvPr id="17" name="Google Shape;1768;p26">
            <a:extLst>
              <a:ext uri="{FF2B5EF4-FFF2-40B4-BE49-F238E27FC236}">
                <a16:creationId xmlns:a16="http://schemas.microsoft.com/office/drawing/2014/main" id="{212B8B0A-5300-8EB4-6816-A726B06B6B24}"/>
              </a:ext>
            </a:extLst>
          </p:cNvPr>
          <p:cNvSpPr txBox="1">
            <a:spLocks/>
          </p:cNvSpPr>
          <p:nvPr/>
        </p:nvSpPr>
        <p:spPr>
          <a:xfrm>
            <a:off x="807597" y="389396"/>
            <a:ext cx="6399548" cy="1326419"/>
          </a:xfrm>
          <a:prstGeom prst="rect">
            <a:avLst/>
          </a:prstGeom>
        </p:spPr>
        <p:txBody>
          <a:bodyPr spcFirstLastPara="1" vert="horz" wrap="square" lIns="121900" tIns="121900" rIns="121900" bIns="121900"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vi-VN" dirty="0">
                <a:solidFill>
                  <a:srgbClr val="002060"/>
                </a:solidFill>
                <a:latin typeface="Cambria" panose="02040503050406030204" pitchFamily="18" charset="0"/>
                <a:ea typeface="Cambria" panose="02040503050406030204" pitchFamily="18" charset="0"/>
                <a:cs typeface="Calibri" panose="020F0502020204030204" pitchFamily="34" charset="0"/>
              </a:rPr>
              <a:t>Giải nghĩa từ khó</a:t>
            </a:r>
          </a:p>
        </p:txBody>
      </p:sp>
      <p:pic>
        <p:nvPicPr>
          <p:cNvPr id="20" name="Picture 19">
            <a:extLst>
              <a:ext uri="{FF2B5EF4-FFF2-40B4-BE49-F238E27FC236}">
                <a16:creationId xmlns:a16="http://schemas.microsoft.com/office/drawing/2014/main" id="{3913FD87-0C2C-9412-66AB-CF0BD56B1FEF}"/>
              </a:ext>
            </a:extLst>
          </p:cNvPr>
          <p:cNvPicPr>
            <a:picLocks noChangeAspect="1"/>
          </p:cNvPicPr>
          <p:nvPr/>
        </p:nvPicPr>
        <p:blipFill>
          <a:blip r:embed="rId4"/>
          <a:stretch>
            <a:fillRect/>
          </a:stretch>
        </p:blipFill>
        <p:spPr>
          <a:xfrm>
            <a:off x="1181528" y="1211473"/>
            <a:ext cx="5424755" cy="5163321"/>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custDataLst>
      <p:tags r:id="rId1"/>
    </p:custDataLst>
    <p:extLst>
      <p:ext uri="{BB962C8B-B14F-4D97-AF65-F5344CB8AC3E}">
        <p14:creationId xmlns:p14="http://schemas.microsoft.com/office/powerpoint/2010/main" val="952648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5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750"/>
                                        <p:tgtEl>
                                          <p:spTgt spid="3"/>
                                        </p:tgtEl>
                                      </p:cBhvr>
                                    </p:animEffect>
                                    <p:anim calcmode="lin" valueType="num">
                                      <p:cBhvr>
                                        <p:cTn id="13" dur="750" fill="hold"/>
                                        <p:tgtEl>
                                          <p:spTgt spid="3"/>
                                        </p:tgtEl>
                                        <p:attrNameLst>
                                          <p:attrName>ppt_x</p:attrName>
                                        </p:attrNameLst>
                                      </p:cBhvr>
                                      <p:tavLst>
                                        <p:tav tm="0">
                                          <p:val>
                                            <p:strVal val="#ppt_x"/>
                                          </p:val>
                                        </p:tav>
                                        <p:tav tm="100000">
                                          <p:val>
                                            <p:strVal val="#ppt_x"/>
                                          </p:val>
                                        </p:tav>
                                      </p:tavLst>
                                    </p:anim>
                                    <p:anim calcmode="lin" valueType="num">
                                      <p:cBhvr>
                                        <p:cTn id="14" dur="75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2">
            <a:extLst>
              <a:ext uri="{FF2B5EF4-FFF2-40B4-BE49-F238E27FC236}">
                <a16:creationId xmlns:a16="http://schemas.microsoft.com/office/drawing/2014/main" id="{B63E8124-ADDE-777F-C94E-28E9A71E32D6}"/>
              </a:ext>
            </a:extLst>
          </p:cNvPr>
          <p:cNvSpPr/>
          <p:nvPr/>
        </p:nvSpPr>
        <p:spPr>
          <a:xfrm>
            <a:off x="9691370" y="5023693"/>
            <a:ext cx="855445" cy="770756"/>
          </a:xfrm>
          <a:prstGeom prst="rect">
            <a:avLst/>
          </a:prstGeom>
          <a:solidFill>
            <a:srgbClr val="FFFFFF"/>
          </a:solidFill>
          <a:ln w="25400"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sym typeface="Arial"/>
            </a:endParaRPr>
          </a:p>
        </p:txBody>
      </p:sp>
      <p:grpSp>
        <p:nvGrpSpPr>
          <p:cNvPr id="3" name="Nhóm 6">
            <a:extLst>
              <a:ext uri="{FF2B5EF4-FFF2-40B4-BE49-F238E27FC236}">
                <a16:creationId xmlns:a16="http://schemas.microsoft.com/office/drawing/2014/main" id="{F2D0CFA8-6F72-4F5C-9DD4-7882DB926F2F}"/>
              </a:ext>
            </a:extLst>
          </p:cNvPr>
          <p:cNvGrpSpPr/>
          <p:nvPr/>
        </p:nvGrpSpPr>
        <p:grpSpPr>
          <a:xfrm>
            <a:off x="7881618" y="2834414"/>
            <a:ext cx="3619503" cy="3619503"/>
            <a:chOff x="5438349" y="1420589"/>
            <a:chExt cx="2714627" cy="2714627"/>
          </a:xfrm>
        </p:grpSpPr>
        <p:sp>
          <p:nvSpPr>
            <p:cNvPr id="4" name="Hình Bầu dục 4">
              <a:extLst>
                <a:ext uri="{FF2B5EF4-FFF2-40B4-BE49-F238E27FC236}">
                  <a16:creationId xmlns:a16="http://schemas.microsoft.com/office/drawing/2014/main" id="{D21187C5-49C5-FD57-AFDC-A2A75538D932}"/>
                </a:ext>
              </a:extLst>
            </p:cNvPr>
            <p:cNvSpPr/>
            <p:nvPr/>
          </p:nvSpPr>
          <p:spPr>
            <a:xfrm>
              <a:off x="6103345" y="3701667"/>
              <a:ext cx="1277956" cy="361481"/>
            </a:xfrm>
            <a:prstGeom prst="ellipse">
              <a:avLst/>
            </a:prstGeom>
            <a:solidFill>
              <a:srgbClr val="E4E4E4"/>
            </a:solidFill>
            <a:ln w="25400"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sym typeface="Arial"/>
              </a:endParaRPr>
            </a:p>
          </p:txBody>
        </p:sp>
        <p:pic>
          <p:nvPicPr>
            <p:cNvPr id="5" name="Hình ảnh 3" descr="Ảnh có chứa đồ chơi, búp bê, đồ họa véc-tơ&#10;&#10;Mô tả được tạo tự động">
              <a:extLst>
                <a:ext uri="{FF2B5EF4-FFF2-40B4-BE49-F238E27FC236}">
                  <a16:creationId xmlns:a16="http://schemas.microsoft.com/office/drawing/2014/main" id="{0789D5B3-3789-ADA4-6644-CEF50A66DAD8}"/>
                </a:ext>
              </a:extLst>
            </p:cNvPr>
            <p:cNvPicPr>
              <a:picLocks noChangeAspect="1"/>
            </p:cNvPicPr>
            <p:nvPr/>
          </p:nvPicPr>
          <p:blipFill>
            <a:blip r:embed="rId4"/>
            <a:stretch>
              <a:fillRect/>
            </a:stretch>
          </p:blipFill>
          <p:spPr>
            <a:xfrm>
              <a:off x="5438349" y="1420589"/>
              <a:ext cx="2714627" cy="2714627"/>
            </a:xfrm>
            <a:prstGeom prst="rect">
              <a:avLst/>
            </a:prstGeom>
          </p:spPr>
        </p:pic>
      </p:grpSp>
      <p:sp>
        <p:nvSpPr>
          <p:cNvPr id="12" name="Google Shape;1768;p26">
            <a:extLst>
              <a:ext uri="{FF2B5EF4-FFF2-40B4-BE49-F238E27FC236}">
                <a16:creationId xmlns:a16="http://schemas.microsoft.com/office/drawing/2014/main" id="{020E1B6E-40ED-F9DC-8B7B-532AB33BCBEF}"/>
              </a:ext>
            </a:extLst>
          </p:cNvPr>
          <p:cNvSpPr txBox="1">
            <a:spLocks/>
          </p:cNvSpPr>
          <p:nvPr/>
        </p:nvSpPr>
        <p:spPr>
          <a:xfrm>
            <a:off x="2754943" y="404084"/>
            <a:ext cx="6399548" cy="132641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6000"/>
              <a:buFont typeface="Jua"/>
              <a:buNone/>
              <a:defRPr sz="7466"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9pPr>
          </a:lstStyle>
          <a:p>
            <a:pPr marL="0" marR="0" lvl="0" indent="0" algn="ctr" defTabSz="914400" rtl="0" eaLnBrk="1" fontAlgn="auto" latinLnBrk="0" hangingPunct="1">
              <a:lnSpc>
                <a:spcPct val="80000"/>
              </a:lnSpc>
              <a:spcBef>
                <a:spcPts val="0"/>
              </a:spcBef>
              <a:spcAft>
                <a:spcPts val="0"/>
              </a:spcAft>
              <a:buClr>
                <a:srgbClr val="85A8CE"/>
              </a:buClr>
              <a:buSzPts val="6000"/>
              <a:buFont typeface="Jua"/>
              <a:buNone/>
              <a:tabLst/>
              <a:defRPr/>
            </a:pPr>
            <a:r>
              <a:rPr kumimoji="0" lang="vi-VN" sz="60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Jua"/>
              </a:rPr>
              <a:t>Giải nghĩa từ khó</a:t>
            </a:r>
          </a:p>
        </p:txBody>
      </p:sp>
      <p:sp>
        <p:nvSpPr>
          <p:cNvPr id="13" name="Hình chữ nhật: Góc Tròn 11">
            <a:extLst>
              <a:ext uri="{FF2B5EF4-FFF2-40B4-BE49-F238E27FC236}">
                <a16:creationId xmlns:a16="http://schemas.microsoft.com/office/drawing/2014/main" id="{DC9831EB-ECB6-3862-7DC3-835CFDEF83CA}"/>
              </a:ext>
            </a:extLst>
          </p:cNvPr>
          <p:cNvSpPr/>
          <p:nvPr/>
        </p:nvSpPr>
        <p:spPr>
          <a:xfrm>
            <a:off x="1386390" y="1811906"/>
            <a:ext cx="7491469" cy="3619503"/>
          </a:xfrm>
          <a:custGeom>
            <a:avLst/>
            <a:gdLst>
              <a:gd name="connsiteX0" fmla="*/ 0 w 7491469"/>
              <a:gd name="connsiteY0" fmla="*/ 603263 h 3619503"/>
              <a:gd name="connsiteX1" fmla="*/ 603263 w 7491469"/>
              <a:gd name="connsiteY1" fmla="*/ 0 h 3619503"/>
              <a:gd name="connsiteX2" fmla="*/ 6888206 w 7491469"/>
              <a:gd name="connsiteY2" fmla="*/ 0 h 3619503"/>
              <a:gd name="connsiteX3" fmla="*/ 7491469 w 7491469"/>
              <a:gd name="connsiteY3" fmla="*/ 603263 h 3619503"/>
              <a:gd name="connsiteX4" fmla="*/ 7491469 w 7491469"/>
              <a:gd name="connsiteY4" fmla="*/ 3016240 h 3619503"/>
              <a:gd name="connsiteX5" fmla="*/ 6888206 w 7491469"/>
              <a:gd name="connsiteY5" fmla="*/ 3619503 h 3619503"/>
              <a:gd name="connsiteX6" fmla="*/ 603263 w 7491469"/>
              <a:gd name="connsiteY6" fmla="*/ 3619503 h 3619503"/>
              <a:gd name="connsiteX7" fmla="*/ 0 w 7491469"/>
              <a:gd name="connsiteY7" fmla="*/ 3016240 h 3619503"/>
              <a:gd name="connsiteX8" fmla="*/ 0 w 7491469"/>
              <a:gd name="connsiteY8" fmla="*/ 603263 h 3619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91469" h="3619503" fill="none" extrusionOk="0">
                <a:moveTo>
                  <a:pt x="0" y="603263"/>
                </a:moveTo>
                <a:cubicBezTo>
                  <a:pt x="40055" y="240629"/>
                  <a:pt x="291916" y="44414"/>
                  <a:pt x="603263" y="0"/>
                </a:cubicBezTo>
                <a:cubicBezTo>
                  <a:pt x="3237460" y="-106144"/>
                  <a:pt x="5015333" y="-57456"/>
                  <a:pt x="6888206" y="0"/>
                </a:cubicBezTo>
                <a:cubicBezTo>
                  <a:pt x="7257767" y="19186"/>
                  <a:pt x="7496295" y="270113"/>
                  <a:pt x="7491469" y="603263"/>
                </a:cubicBezTo>
                <a:cubicBezTo>
                  <a:pt x="7346913" y="1098123"/>
                  <a:pt x="7382788" y="2130486"/>
                  <a:pt x="7491469" y="3016240"/>
                </a:cubicBezTo>
                <a:cubicBezTo>
                  <a:pt x="7493857" y="3352800"/>
                  <a:pt x="7224118" y="3610918"/>
                  <a:pt x="6888206" y="3619503"/>
                </a:cubicBezTo>
                <a:cubicBezTo>
                  <a:pt x="3866228" y="3590506"/>
                  <a:pt x="1986890" y="3546139"/>
                  <a:pt x="603263" y="3619503"/>
                </a:cubicBezTo>
                <a:cubicBezTo>
                  <a:pt x="289004" y="3588096"/>
                  <a:pt x="2010" y="3341156"/>
                  <a:pt x="0" y="3016240"/>
                </a:cubicBezTo>
                <a:cubicBezTo>
                  <a:pt x="-124905" y="1832385"/>
                  <a:pt x="-168306" y="1601415"/>
                  <a:pt x="0" y="603263"/>
                </a:cubicBezTo>
                <a:close/>
              </a:path>
              <a:path w="7491469" h="3619503" stroke="0" extrusionOk="0">
                <a:moveTo>
                  <a:pt x="0" y="603263"/>
                </a:moveTo>
                <a:cubicBezTo>
                  <a:pt x="46482" y="254306"/>
                  <a:pt x="250936" y="47971"/>
                  <a:pt x="603263" y="0"/>
                </a:cubicBezTo>
                <a:cubicBezTo>
                  <a:pt x="3120221" y="-6525"/>
                  <a:pt x="6176751" y="152743"/>
                  <a:pt x="6888206" y="0"/>
                </a:cubicBezTo>
                <a:cubicBezTo>
                  <a:pt x="7261447" y="20972"/>
                  <a:pt x="7463168" y="311120"/>
                  <a:pt x="7491469" y="603263"/>
                </a:cubicBezTo>
                <a:cubicBezTo>
                  <a:pt x="7479447" y="1522842"/>
                  <a:pt x="7570648" y="2238478"/>
                  <a:pt x="7491469" y="3016240"/>
                </a:cubicBezTo>
                <a:cubicBezTo>
                  <a:pt x="7539085" y="3345256"/>
                  <a:pt x="7180010" y="3666262"/>
                  <a:pt x="6888206" y="3619503"/>
                </a:cubicBezTo>
                <a:cubicBezTo>
                  <a:pt x="5021448" y="3733337"/>
                  <a:pt x="2833052" y="3618857"/>
                  <a:pt x="603263" y="3619503"/>
                </a:cubicBezTo>
                <a:cubicBezTo>
                  <a:pt x="285296" y="3652513"/>
                  <a:pt x="-7303" y="3308519"/>
                  <a:pt x="0" y="3016240"/>
                </a:cubicBezTo>
                <a:cubicBezTo>
                  <a:pt x="-119259" y="2628324"/>
                  <a:pt x="-86911" y="1042311"/>
                  <a:pt x="0" y="603263"/>
                </a:cubicBezTo>
                <a:close/>
              </a:path>
            </a:pathLst>
          </a:custGeom>
          <a:solidFill>
            <a:srgbClr val="FFFFB7"/>
          </a:solidFill>
          <a:ln w="19050" cap="flat" cmpd="sng" algn="ctr">
            <a:solidFill>
              <a:srgbClr val="B6CBE2"/>
            </a:solidFill>
            <a:prstDash val="dash"/>
            <a:extLst>
              <a:ext uri="{C807C97D-BFC1-408E-A445-0C87EB9F89A2}">
                <ask:lineSketchStyleProps xmlns:ask="http://schemas.microsoft.com/office/drawing/2018/sketchyshapes" sd="4134909596">
                  <a:prstGeom prst="roundRect">
                    <a:avLst/>
                  </a:prstGeom>
                  <ask:type>
                    <ask:lineSketchCurved/>
                  </ask:type>
                </ask:lineSketchStyleProps>
              </a:ext>
            </a:extLst>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sym typeface="Arial"/>
            </a:endParaRPr>
          </a:p>
        </p:txBody>
      </p:sp>
      <p:sp>
        <p:nvSpPr>
          <p:cNvPr id="14" name="Hộp Văn bản 5">
            <a:extLst>
              <a:ext uri="{FF2B5EF4-FFF2-40B4-BE49-F238E27FC236}">
                <a16:creationId xmlns:a16="http://schemas.microsoft.com/office/drawing/2014/main" id="{86C04FCB-6596-6834-503E-74A3266AE9FF}"/>
              </a:ext>
            </a:extLst>
          </p:cNvPr>
          <p:cNvSpPr txBox="1"/>
          <p:nvPr/>
        </p:nvSpPr>
        <p:spPr>
          <a:xfrm>
            <a:off x="3298005" y="1826177"/>
            <a:ext cx="3626778" cy="913007"/>
          </a:xfrm>
          <a:prstGeom prst="rect">
            <a:avLst/>
          </a:prstGeom>
          <a:noFill/>
        </p:spPr>
        <p:txBody>
          <a:bodyPr wrap="square" rtlCol="0">
            <a:spAutoFit/>
          </a:bodyPr>
          <a:lstStyle/>
          <a:p>
            <a:pPr algn="ctr" defTabSz="1219170">
              <a:buClr>
                <a:srgbClr val="000000"/>
              </a:buClr>
            </a:pPr>
            <a:r>
              <a:rPr lang="en-US" sz="5333" b="1" kern="0" dirty="0" err="1">
                <a:solidFill>
                  <a:srgbClr val="FF0000"/>
                </a:solidFill>
                <a:latin typeface="Cambria" panose="02040503050406030204" pitchFamily="18" charset="0"/>
                <a:ea typeface="Cambria" panose="02040503050406030204" pitchFamily="18" charset="0"/>
                <a:cs typeface="Arial"/>
                <a:sym typeface="Arial"/>
              </a:rPr>
              <a:t>Đại</a:t>
            </a:r>
            <a:r>
              <a:rPr lang="en-US" sz="5333" b="1" kern="0" dirty="0">
                <a:solidFill>
                  <a:srgbClr val="FF0000"/>
                </a:solidFill>
                <a:latin typeface="Cambria" panose="02040503050406030204" pitchFamily="18" charset="0"/>
                <a:ea typeface="Cambria" panose="02040503050406030204" pitchFamily="18" charset="0"/>
                <a:cs typeface="Arial"/>
                <a:sym typeface="Arial"/>
              </a:rPr>
              <a:t> </a:t>
            </a:r>
            <a:r>
              <a:rPr lang="en-US" sz="5333" b="1" kern="0" dirty="0" err="1">
                <a:solidFill>
                  <a:srgbClr val="FF0000"/>
                </a:solidFill>
                <a:latin typeface="Cambria" panose="02040503050406030204" pitchFamily="18" charset="0"/>
                <a:ea typeface="Cambria" panose="02040503050406030204" pitchFamily="18" charset="0"/>
                <a:cs typeface="Arial"/>
                <a:sym typeface="Arial"/>
              </a:rPr>
              <a:t>ngàn</a:t>
            </a:r>
            <a:endParaRPr lang="en-US" sz="5333" b="1" kern="0" dirty="0">
              <a:solidFill>
                <a:srgbClr val="FF0000"/>
              </a:solidFill>
              <a:latin typeface="Cambria" panose="02040503050406030204" pitchFamily="18" charset="0"/>
              <a:ea typeface="Cambria" panose="02040503050406030204" pitchFamily="18" charset="0"/>
              <a:cs typeface="Arial"/>
              <a:sym typeface="Arial"/>
            </a:endParaRPr>
          </a:p>
        </p:txBody>
      </p:sp>
      <p:sp>
        <p:nvSpPr>
          <p:cNvPr id="15" name="Hộp Văn bản 12">
            <a:extLst>
              <a:ext uri="{FF2B5EF4-FFF2-40B4-BE49-F238E27FC236}">
                <a16:creationId xmlns:a16="http://schemas.microsoft.com/office/drawing/2014/main" id="{19882C0A-21A7-4F31-1CC9-3B5AFD7A0666}"/>
              </a:ext>
            </a:extLst>
          </p:cNvPr>
          <p:cNvSpPr txBox="1"/>
          <p:nvPr/>
        </p:nvSpPr>
        <p:spPr>
          <a:xfrm>
            <a:off x="1025163" y="2779051"/>
            <a:ext cx="7737838" cy="1754326"/>
          </a:xfrm>
          <a:prstGeom prst="rect">
            <a:avLst/>
          </a:prstGeom>
          <a:noFill/>
        </p:spPr>
        <p:txBody>
          <a:bodyPr wrap="square" rtlCol="0">
            <a:spAutoFit/>
          </a:bodyPr>
          <a:lstStyle/>
          <a:p>
            <a:pPr algn="ctr" defTabSz="1219170">
              <a:buClr>
                <a:srgbClr val="000000"/>
              </a:buClr>
            </a:pPr>
            <a:r>
              <a:rPr lang="en-US" sz="3600" b="1" kern="0" dirty="0" err="1">
                <a:solidFill>
                  <a:srgbClr val="000000"/>
                </a:solidFill>
                <a:latin typeface="Cambria" panose="02040503050406030204" pitchFamily="18" charset="0"/>
                <a:ea typeface="Cambria" panose="02040503050406030204" pitchFamily="18" charset="0"/>
                <a:cs typeface="Arial"/>
                <a:sym typeface="Arial"/>
              </a:rPr>
              <a:t>là</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từ</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để</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gọi</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những</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cánh</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rừng</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bạt</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ngàn</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mênh</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mông</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và</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đã</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có</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hàng</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triệu</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năm</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tuổi</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p>
        </p:txBody>
      </p:sp>
      <p:pic>
        <p:nvPicPr>
          <p:cNvPr id="1026" name="Picture 2" descr="Vẻ đẹp Tam Đường giữa đại ngàn Tây Bắc | Báo Dân tộc và Phát triển">
            <a:extLst>
              <a:ext uri="{FF2B5EF4-FFF2-40B4-BE49-F238E27FC236}">
                <a16:creationId xmlns:a16="http://schemas.microsoft.com/office/drawing/2014/main" id="{A4C7D929-64B5-3BBA-25E0-137C8E5EE8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06202" y="1615611"/>
            <a:ext cx="6209016" cy="46567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558324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026"/>
                                        </p:tgtEl>
                                        <p:attrNameLst>
                                          <p:attrName>style.visibility</p:attrName>
                                        </p:attrNameLst>
                                      </p:cBhvr>
                                      <p:to>
                                        <p:strVal val="visible"/>
                                      </p:to>
                                    </p:set>
                                    <p:animEffect transition="in" filter="fade">
                                      <p:cBhvr>
                                        <p:cTn id="2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4A7FF52-5DCC-B451-6CAD-1635DEDF2B25}"/>
              </a:ext>
            </a:extLst>
          </p:cNvPr>
          <p:cNvSpPr txBox="1"/>
          <p:nvPr/>
        </p:nvSpPr>
        <p:spPr>
          <a:xfrm>
            <a:off x="733425" y="1104900"/>
            <a:ext cx="5372100"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Màu đỏ cánh hoa hồng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Nhuộm bừng cho đôi má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Còn màu xanh chiếc lá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Làm mát những rặng cây.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Bình minh treo trên mây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Thả nắng vàng xuống đất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Gió mang theo hương ngát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Cho ong giỏ mật đầy.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Còn chiếc áo tím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Tặng hoàng hôn s</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ẫ</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 tối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Những đôi mắt biết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Vẽ màu biển biếc trong</a:t>
            </a:r>
            <a:r>
              <a:rPr kumimoji="0" lang="en-US" sz="24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5" name="Picture 4">
            <a:extLst>
              <a:ext uri="{FF2B5EF4-FFF2-40B4-BE49-F238E27FC236}">
                <a16:creationId xmlns:a16="http://schemas.microsoft.com/office/drawing/2014/main" id="{1499FBBE-7BFB-B879-9C34-E2F8E807A039}"/>
              </a:ext>
            </a:extLst>
          </p:cNvPr>
          <p:cNvPicPr>
            <a:picLocks noChangeAspect="1"/>
          </p:cNvPicPr>
          <p:nvPr/>
        </p:nvPicPr>
        <p:blipFill>
          <a:blip r:embed="rId4"/>
          <a:stretch>
            <a:fillRect/>
          </a:stretch>
        </p:blipFill>
        <p:spPr>
          <a:xfrm>
            <a:off x="4592865" y="337524"/>
            <a:ext cx="2072820" cy="963251"/>
          </a:xfrm>
          <a:prstGeom prst="rect">
            <a:avLst/>
          </a:prstGeom>
        </p:spPr>
      </p:pic>
      <p:pic>
        <p:nvPicPr>
          <p:cNvPr id="11" name="Picture 10">
            <a:extLst>
              <a:ext uri="{FF2B5EF4-FFF2-40B4-BE49-F238E27FC236}">
                <a16:creationId xmlns:a16="http://schemas.microsoft.com/office/drawing/2014/main" id="{235DD13F-36C8-EC42-9817-3DEEE67FB0EE}"/>
              </a:ext>
            </a:extLst>
          </p:cNvPr>
          <p:cNvPicPr>
            <a:picLocks noChangeAspect="1"/>
          </p:cNvPicPr>
          <p:nvPr/>
        </p:nvPicPr>
        <p:blipFill>
          <a:blip r:embed="rId5"/>
          <a:stretch>
            <a:fillRect/>
          </a:stretch>
        </p:blipFill>
        <p:spPr>
          <a:xfrm>
            <a:off x="5334000" y="4176712"/>
            <a:ext cx="6438900" cy="2276475"/>
          </a:xfrm>
          <a:prstGeom prst="rect">
            <a:avLst/>
          </a:prstGeom>
        </p:spPr>
      </p:pic>
      <p:sp>
        <p:nvSpPr>
          <p:cNvPr id="12" name="TextBox 11">
            <a:extLst>
              <a:ext uri="{FF2B5EF4-FFF2-40B4-BE49-F238E27FC236}">
                <a16:creationId xmlns:a16="http://schemas.microsoft.com/office/drawing/2014/main" id="{8F5D4AE7-73BC-1FD5-314F-26058D0A9573}"/>
              </a:ext>
            </a:extLst>
          </p:cNvPr>
          <p:cNvSpPr txBox="1"/>
          <p:nvPr/>
        </p:nvSpPr>
        <p:spPr>
          <a:xfrm>
            <a:off x="6086475" y="990600"/>
            <a:ext cx="5372100"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Màu nâu này biết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Từ đại ngàn xa thẳm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Riêng đêm như màu mực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Để thắp sao lên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Mắt nhìn khắp muôn nơi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Sắc màu không kể hết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Em tô thêm màu trắng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Trên tóc mẹ sương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rơi</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(Bảo Ngọc)</a:t>
            </a:r>
          </a:p>
        </p:txBody>
      </p:sp>
      <p:grpSp>
        <p:nvGrpSpPr>
          <p:cNvPr id="3" name="Nhóm 31">
            <a:extLst>
              <a:ext uri="{FF2B5EF4-FFF2-40B4-BE49-F238E27FC236}">
                <a16:creationId xmlns:a16="http://schemas.microsoft.com/office/drawing/2014/main" id="{7828BC0F-BE9A-F1B5-5B09-C6F88EAA4154}"/>
              </a:ext>
            </a:extLst>
          </p:cNvPr>
          <p:cNvGrpSpPr/>
          <p:nvPr/>
        </p:nvGrpSpPr>
        <p:grpSpPr>
          <a:xfrm>
            <a:off x="7849456" y="0"/>
            <a:ext cx="4531801" cy="1014950"/>
            <a:chOff x="5852350" y="981961"/>
            <a:chExt cx="3710136" cy="756643"/>
          </a:xfrm>
          <a:solidFill>
            <a:schemeClr val="accent4">
              <a:lumMod val="20000"/>
              <a:lumOff val="80000"/>
            </a:schemeClr>
          </a:solidFill>
        </p:grpSpPr>
        <p:sp>
          <p:nvSpPr>
            <p:cNvPr id="4" name="Hình tự do: Hình 10">
              <a:extLst>
                <a:ext uri="{FF2B5EF4-FFF2-40B4-BE49-F238E27FC236}">
                  <a16:creationId xmlns:a16="http://schemas.microsoft.com/office/drawing/2014/main" id="{A63F3A37-16BA-3D24-D33B-2B24104E9E46}"/>
                </a:ext>
              </a:extLst>
            </p:cNvPr>
            <p:cNvSpPr/>
            <p:nvPr/>
          </p:nvSpPr>
          <p:spPr>
            <a:xfrm flipH="1">
              <a:off x="6030946" y="1012722"/>
              <a:ext cx="3247745" cy="725882"/>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211"/>
                <a:gd name="connsiteY0" fmla="*/ 0 h 21600"/>
                <a:gd name="connsiteX1" fmla="*/ 18125 w 20211"/>
                <a:gd name="connsiteY1" fmla="*/ 0 h 21600"/>
                <a:gd name="connsiteX2" fmla="*/ 20211 w 20211"/>
                <a:gd name="connsiteY2" fmla="*/ 10510 h 21600"/>
                <a:gd name="connsiteX3" fmla="*/ 18125 w 20211"/>
                <a:gd name="connsiteY3" fmla="*/ 21600 h 21600"/>
                <a:gd name="connsiteX4" fmla="*/ 3475 w 20211"/>
                <a:gd name="connsiteY4" fmla="*/ 21600 h 21600"/>
                <a:gd name="connsiteX5" fmla="*/ 0 w 20211"/>
                <a:gd name="connsiteY5" fmla="*/ 10800 h 21600"/>
                <a:gd name="connsiteX6" fmla="*/ 3475 w 20211"/>
                <a:gd name="connsiteY6" fmla="*/ 0 h 21600"/>
                <a:gd name="connsiteX0" fmla="*/ 2206 w 18942"/>
                <a:gd name="connsiteY0" fmla="*/ 0 h 21600"/>
                <a:gd name="connsiteX1" fmla="*/ 16856 w 18942"/>
                <a:gd name="connsiteY1" fmla="*/ 0 h 21600"/>
                <a:gd name="connsiteX2" fmla="*/ 18942 w 18942"/>
                <a:gd name="connsiteY2" fmla="*/ 10510 h 21600"/>
                <a:gd name="connsiteX3" fmla="*/ 16856 w 18942"/>
                <a:gd name="connsiteY3" fmla="*/ 21600 h 21600"/>
                <a:gd name="connsiteX4" fmla="*/ 2206 w 18942"/>
                <a:gd name="connsiteY4" fmla="*/ 21600 h 21600"/>
                <a:gd name="connsiteX5" fmla="*/ 0 w 18942"/>
                <a:gd name="connsiteY5" fmla="*/ 11958 h 21600"/>
                <a:gd name="connsiteX6" fmla="*/ 2206 w 18942"/>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42" h="21600">
                  <a:moveTo>
                    <a:pt x="2206" y="0"/>
                  </a:moveTo>
                  <a:lnTo>
                    <a:pt x="16856" y="0"/>
                  </a:lnTo>
                  <a:cubicBezTo>
                    <a:pt x="18775" y="0"/>
                    <a:pt x="18942" y="4545"/>
                    <a:pt x="18942" y="10510"/>
                  </a:cubicBezTo>
                  <a:cubicBezTo>
                    <a:pt x="18942" y="16475"/>
                    <a:pt x="18775" y="21600"/>
                    <a:pt x="16856" y="21600"/>
                  </a:cubicBezTo>
                  <a:lnTo>
                    <a:pt x="2206" y="21600"/>
                  </a:lnTo>
                  <a:cubicBezTo>
                    <a:pt x="287" y="21600"/>
                    <a:pt x="0" y="17923"/>
                    <a:pt x="0" y="11958"/>
                  </a:cubicBezTo>
                  <a:cubicBezTo>
                    <a:pt x="0" y="5993"/>
                    <a:pt x="287" y="0"/>
                    <a:pt x="2206" y="0"/>
                  </a:cubicBezTo>
                  <a:close/>
                </a:path>
              </a:pathLst>
            </a:custGeom>
            <a:grpFill/>
          </p:spPr>
          <p:style>
            <a:lnRef idx="2">
              <a:schemeClr val="accent6">
                <a:shade val="50000"/>
              </a:schemeClr>
            </a:lnRef>
            <a:fillRef idx="1">
              <a:schemeClr val="accent6"/>
            </a:fillRef>
            <a:effectRef idx="0">
              <a:schemeClr val="accent6"/>
            </a:effectRef>
            <a:fontRef idx="minor">
              <a:schemeClr val="lt1"/>
            </a:fontRef>
          </p:style>
          <p:txBody>
            <a:bodyPr wrap="square" rtlCol="0" anchor="ctr">
              <a:noAutofit/>
            </a:bodyPr>
            <a:lstStyle/>
            <a:p>
              <a:pPr algn="ctr" defTabSz="1219170">
                <a:buClr>
                  <a:srgbClr val="000000"/>
                </a:buClr>
                <a:defRPr/>
              </a:pPr>
              <a:endParaRPr lang="en-US" sz="1867" kern="0">
                <a:solidFill>
                  <a:srgbClr val="2A153D"/>
                </a:solidFill>
                <a:latin typeface="Cambria" panose="02040503050406030204" pitchFamily="18" charset="0"/>
                <a:ea typeface="Cambria" panose="02040503050406030204" pitchFamily="18" charset="0"/>
                <a:sym typeface="Arial"/>
              </a:endParaRPr>
            </a:p>
          </p:txBody>
        </p:sp>
        <p:sp>
          <p:nvSpPr>
            <p:cNvPr id="6" name="Hộp Văn bản 33">
              <a:extLst>
                <a:ext uri="{FF2B5EF4-FFF2-40B4-BE49-F238E27FC236}">
                  <a16:creationId xmlns:a16="http://schemas.microsoft.com/office/drawing/2014/main" id="{AC4D0EF4-D1FA-C16F-B4E9-4D889555B39B}"/>
                </a:ext>
              </a:extLst>
            </p:cNvPr>
            <p:cNvSpPr txBox="1"/>
            <p:nvPr/>
          </p:nvSpPr>
          <p:spPr>
            <a:xfrm>
              <a:off x="5852350" y="981961"/>
              <a:ext cx="3710136" cy="685411"/>
            </a:xfrm>
            <a:prstGeom prst="roundRect">
              <a:avLst/>
            </a:prstGeom>
            <a:noFill/>
            <a:ln>
              <a:noFill/>
              <a:headEnd type="none" w="med" len="med"/>
              <a:tailEnd type="none" w="med" len="med"/>
            </a:ln>
          </p:spPr>
          <p:style>
            <a:lnRef idx="3">
              <a:schemeClr val="lt1"/>
            </a:lnRef>
            <a:fillRef idx="1">
              <a:schemeClr val="accent4"/>
            </a:fillRef>
            <a:effectRef idx="1">
              <a:schemeClr val="accent4"/>
            </a:effectRef>
            <a:fontRef idx="minor">
              <a:schemeClr val="lt1"/>
            </a:fontRef>
          </p:style>
          <p:txBody>
            <a:bodyPr wrap="square" rtlCol="0">
              <a:spAutoFit/>
            </a:bodyPr>
            <a:lstStyle/>
            <a:p>
              <a:pPr algn="ctr" defTabSz="1219170">
                <a:buClr>
                  <a:srgbClr val="000000"/>
                </a:buClr>
                <a:defRPr/>
              </a:pPr>
              <a:r>
                <a:rPr lang="en-US" sz="4800" b="1" kern="0" dirty="0" err="1">
                  <a:solidFill>
                    <a:srgbClr val="85A8CE">
                      <a:lumMod val="75000"/>
                    </a:srgbClr>
                  </a:solidFill>
                  <a:latin typeface="Cambria" panose="02040503050406030204" pitchFamily="18" charset="0"/>
                  <a:ea typeface="Cambria" panose="02040503050406030204" pitchFamily="18" charset="0"/>
                  <a:sym typeface="Arial"/>
                </a:rPr>
                <a:t>Đọc</a:t>
              </a:r>
              <a:r>
                <a:rPr lang="en-US" sz="4800" b="1" kern="0" dirty="0">
                  <a:solidFill>
                    <a:srgbClr val="85A8CE">
                      <a:lumMod val="75000"/>
                    </a:srgbClr>
                  </a:solidFill>
                  <a:latin typeface="Cambria" panose="02040503050406030204" pitchFamily="18" charset="0"/>
                  <a:ea typeface="Cambria" panose="02040503050406030204" pitchFamily="18" charset="0"/>
                  <a:sym typeface="Arial"/>
                </a:rPr>
                <a:t> </a:t>
              </a:r>
              <a:r>
                <a:rPr lang="en-US" sz="4800" b="1" kern="0" dirty="0" err="1">
                  <a:solidFill>
                    <a:srgbClr val="85A8CE">
                      <a:lumMod val="75000"/>
                    </a:srgbClr>
                  </a:solidFill>
                  <a:latin typeface="Cambria" panose="02040503050406030204" pitchFamily="18" charset="0"/>
                  <a:ea typeface="Cambria" panose="02040503050406030204" pitchFamily="18" charset="0"/>
                  <a:sym typeface="Arial"/>
                </a:rPr>
                <a:t>diễn</a:t>
              </a:r>
              <a:r>
                <a:rPr lang="en-US" sz="4800" b="1" kern="0" dirty="0">
                  <a:solidFill>
                    <a:srgbClr val="85A8CE">
                      <a:lumMod val="75000"/>
                    </a:srgbClr>
                  </a:solidFill>
                  <a:latin typeface="Cambria" panose="02040503050406030204" pitchFamily="18" charset="0"/>
                  <a:ea typeface="Cambria" panose="02040503050406030204" pitchFamily="18" charset="0"/>
                  <a:sym typeface="Arial"/>
                </a:rPr>
                <a:t> </a:t>
              </a:r>
              <a:r>
                <a:rPr lang="en-US" sz="4800" b="1" kern="0" dirty="0" err="1">
                  <a:solidFill>
                    <a:srgbClr val="85A8CE">
                      <a:lumMod val="75000"/>
                    </a:srgbClr>
                  </a:solidFill>
                  <a:latin typeface="Cambria" panose="02040503050406030204" pitchFamily="18" charset="0"/>
                  <a:ea typeface="Cambria" panose="02040503050406030204" pitchFamily="18" charset="0"/>
                  <a:sym typeface="Arial"/>
                </a:rPr>
                <a:t>cảm</a:t>
              </a:r>
              <a:endParaRPr lang="en-US" sz="4800" b="1" kern="0" dirty="0">
                <a:solidFill>
                  <a:srgbClr val="85A8CE">
                    <a:lumMod val="75000"/>
                  </a:srgbClr>
                </a:solidFill>
                <a:latin typeface="Cambria" panose="02040503050406030204" pitchFamily="18" charset="0"/>
                <a:ea typeface="Cambria" panose="02040503050406030204" pitchFamily="18" charset="0"/>
                <a:sym typeface="Arial"/>
              </a:endParaRPr>
            </a:p>
          </p:txBody>
        </p:sp>
      </p:grpSp>
      <p:cxnSp>
        <p:nvCxnSpPr>
          <p:cNvPr id="7" name="Đường nối Thẳng 46">
            <a:extLst>
              <a:ext uri="{FF2B5EF4-FFF2-40B4-BE49-F238E27FC236}">
                <a16:creationId xmlns:a16="http://schemas.microsoft.com/office/drawing/2014/main" id="{E63643D6-8BAB-E9C0-85B7-D1401C812D1E}"/>
              </a:ext>
            </a:extLst>
          </p:cNvPr>
          <p:cNvCxnSpPr>
            <a:cxnSpLocks/>
          </p:cNvCxnSpPr>
          <p:nvPr/>
        </p:nvCxnSpPr>
        <p:spPr>
          <a:xfrm flipH="1">
            <a:off x="806668" y="1487683"/>
            <a:ext cx="97076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Đường nối Thẳng 46">
            <a:extLst>
              <a:ext uri="{FF2B5EF4-FFF2-40B4-BE49-F238E27FC236}">
                <a16:creationId xmlns:a16="http://schemas.microsoft.com/office/drawing/2014/main" id="{3895A29B-CA4B-36CC-5155-7BAFEF5BBDAA}"/>
              </a:ext>
            </a:extLst>
          </p:cNvPr>
          <p:cNvCxnSpPr>
            <a:cxnSpLocks/>
          </p:cNvCxnSpPr>
          <p:nvPr/>
        </p:nvCxnSpPr>
        <p:spPr>
          <a:xfrm flipH="1">
            <a:off x="1428588" y="2215547"/>
            <a:ext cx="120773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Đường nối Thẳng 46">
            <a:extLst>
              <a:ext uri="{FF2B5EF4-FFF2-40B4-BE49-F238E27FC236}">
                <a16:creationId xmlns:a16="http://schemas.microsoft.com/office/drawing/2014/main" id="{B3A12622-0110-BCFA-5326-AB6698908416}"/>
              </a:ext>
            </a:extLst>
          </p:cNvPr>
          <p:cNvCxnSpPr>
            <a:cxnSpLocks/>
          </p:cNvCxnSpPr>
          <p:nvPr/>
        </p:nvCxnSpPr>
        <p:spPr>
          <a:xfrm flipH="1">
            <a:off x="1401901" y="3684751"/>
            <a:ext cx="129953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Đường nối Thẳng 46">
            <a:extLst>
              <a:ext uri="{FF2B5EF4-FFF2-40B4-BE49-F238E27FC236}">
                <a16:creationId xmlns:a16="http://schemas.microsoft.com/office/drawing/2014/main" id="{4099C98A-DEF9-DE3D-4DAC-95EA7C1550CF}"/>
              </a:ext>
            </a:extLst>
          </p:cNvPr>
          <p:cNvCxnSpPr>
            <a:cxnSpLocks/>
          </p:cNvCxnSpPr>
          <p:nvPr/>
        </p:nvCxnSpPr>
        <p:spPr>
          <a:xfrm flipH="1">
            <a:off x="2076794" y="5145282"/>
            <a:ext cx="93993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212766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Nhóm 1">
            <a:extLst>
              <a:ext uri="{FF2B5EF4-FFF2-40B4-BE49-F238E27FC236}">
                <a16:creationId xmlns:a16="http://schemas.microsoft.com/office/drawing/2014/main" id="{A3DF8394-108E-096A-819F-585820A9B4EC}"/>
              </a:ext>
            </a:extLst>
          </p:cNvPr>
          <p:cNvGrpSpPr/>
          <p:nvPr/>
        </p:nvGrpSpPr>
        <p:grpSpPr>
          <a:xfrm>
            <a:off x="7602369" y="400692"/>
            <a:ext cx="3674300" cy="1733443"/>
            <a:chOff x="5502282" y="983017"/>
            <a:chExt cx="4034970" cy="851652"/>
          </a:xfrm>
          <a:noFill/>
        </p:grpSpPr>
        <p:sp>
          <p:nvSpPr>
            <p:cNvPr id="5" name="Hình tự do: Hình 10">
              <a:extLst>
                <a:ext uri="{FF2B5EF4-FFF2-40B4-BE49-F238E27FC236}">
                  <a16:creationId xmlns:a16="http://schemas.microsoft.com/office/drawing/2014/main" id="{561B2132-FBF5-82C8-46BB-6734EAE7FA1C}"/>
                </a:ext>
              </a:extLst>
            </p:cNvPr>
            <p:cNvSpPr/>
            <p:nvPr/>
          </p:nvSpPr>
          <p:spPr>
            <a:xfrm flipH="1">
              <a:off x="5502282" y="991667"/>
              <a:ext cx="4034970" cy="843002"/>
            </a:xfrm>
            <a:prstGeom prst="cloud">
              <a:avLst/>
            </a:prstGeom>
            <a:solidFill>
              <a:schemeClr val="accent5">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wrap="square" rtlCol="0" anchor="ctr">
              <a:noAutofit/>
            </a:bodyPr>
            <a:lstStyle/>
            <a:p>
              <a:pPr algn="ctr" defTabSz="1219170">
                <a:buClr>
                  <a:srgbClr val="000000"/>
                </a:buClr>
                <a:defRPr/>
              </a:pPr>
              <a:endParaRPr lang="en-US" sz="1867" kern="0">
                <a:solidFill>
                  <a:srgbClr val="2A153D"/>
                </a:solidFill>
                <a:latin typeface="Calibri"/>
                <a:sym typeface="Arial"/>
              </a:endParaRPr>
            </a:p>
          </p:txBody>
        </p:sp>
        <p:sp>
          <p:nvSpPr>
            <p:cNvPr id="20" name="Hộp Văn bản 3">
              <a:extLst>
                <a:ext uri="{FF2B5EF4-FFF2-40B4-BE49-F238E27FC236}">
                  <a16:creationId xmlns:a16="http://schemas.microsoft.com/office/drawing/2014/main" id="{A65AAF2D-3ED9-2498-9A3E-FDF8533AC019}"/>
                </a:ext>
              </a:extLst>
            </p:cNvPr>
            <p:cNvSpPr txBox="1"/>
            <p:nvPr/>
          </p:nvSpPr>
          <p:spPr>
            <a:xfrm>
              <a:off x="5705596" y="983017"/>
              <a:ext cx="3710136" cy="746402"/>
            </a:xfrm>
            <a:prstGeom prst="roundRect">
              <a:avLst/>
            </a:prstGeom>
            <a:grpFill/>
            <a:ln>
              <a:noFill/>
              <a:headEnd type="none" w="med" len="med"/>
              <a:tailEnd type="none" w="med" len="med"/>
            </a:ln>
          </p:spPr>
          <p:style>
            <a:lnRef idx="3">
              <a:schemeClr val="lt1"/>
            </a:lnRef>
            <a:fillRef idx="1">
              <a:schemeClr val="accent4"/>
            </a:fillRef>
            <a:effectRef idx="1">
              <a:schemeClr val="accent4"/>
            </a:effectRef>
            <a:fontRef idx="minor">
              <a:schemeClr val="lt1"/>
            </a:fontRef>
          </p:style>
          <p:txBody>
            <a:bodyPr wrap="square" rtlCol="0">
              <a:spAutoFit/>
            </a:bodyPr>
            <a:lstStyle/>
            <a:p>
              <a:pPr algn="ctr" defTabSz="1219170">
                <a:buClr>
                  <a:srgbClr val="000000"/>
                </a:buClr>
                <a:defRPr/>
              </a:pPr>
              <a:r>
                <a:rPr lang="en-US" sz="3733" b="1" kern="0" dirty="0" err="1">
                  <a:solidFill>
                    <a:srgbClr val="85A8CE">
                      <a:lumMod val="75000"/>
                    </a:srgbClr>
                  </a:solidFill>
                  <a:latin typeface="Calibri"/>
                  <a:sym typeface="Arial"/>
                </a:rPr>
                <a:t>Luyện</a:t>
              </a:r>
              <a:r>
                <a:rPr lang="en-US" sz="3733" b="1" kern="0" dirty="0">
                  <a:solidFill>
                    <a:srgbClr val="85A8CE">
                      <a:lumMod val="75000"/>
                    </a:srgbClr>
                  </a:solidFill>
                  <a:latin typeface="Calibri"/>
                  <a:sym typeface="Arial"/>
                </a:rPr>
                <a:t> </a:t>
              </a:r>
              <a:r>
                <a:rPr lang="en-US" sz="3733" b="1" kern="0" dirty="0" err="1">
                  <a:solidFill>
                    <a:srgbClr val="85A8CE">
                      <a:lumMod val="75000"/>
                    </a:srgbClr>
                  </a:solidFill>
                  <a:latin typeface="Calibri"/>
                  <a:sym typeface="Arial"/>
                </a:rPr>
                <a:t>đọc</a:t>
              </a:r>
              <a:endParaRPr lang="en-US" sz="3733" b="1" kern="0" dirty="0">
                <a:solidFill>
                  <a:srgbClr val="85A8CE">
                    <a:lumMod val="75000"/>
                  </a:srgbClr>
                </a:solidFill>
                <a:latin typeface="Calibri"/>
                <a:sym typeface="Arial"/>
              </a:endParaRPr>
            </a:p>
            <a:p>
              <a:pPr algn="ctr" defTabSz="1219170">
                <a:buClr>
                  <a:srgbClr val="000000"/>
                </a:buClr>
                <a:defRPr/>
              </a:pPr>
              <a:r>
                <a:rPr lang="en-US" sz="3733" b="1" kern="0" dirty="0">
                  <a:solidFill>
                    <a:srgbClr val="85A8CE">
                      <a:lumMod val="75000"/>
                    </a:srgbClr>
                  </a:solidFill>
                  <a:latin typeface="Calibri"/>
                  <a:sym typeface="Arial"/>
                </a:rPr>
                <a:t> </a:t>
              </a:r>
              <a:r>
                <a:rPr lang="vi-VN" sz="3733" b="1" kern="0" dirty="0">
                  <a:solidFill>
                    <a:srgbClr val="85A8CE">
                      <a:lumMod val="75000"/>
                    </a:srgbClr>
                  </a:solidFill>
                  <a:latin typeface="Calibri"/>
                  <a:sym typeface="Arial"/>
                </a:rPr>
                <a:t>trong </a:t>
              </a:r>
              <a:r>
                <a:rPr lang="vi-VN" sz="3733" b="1" kern="0" dirty="0" err="1">
                  <a:solidFill>
                    <a:srgbClr val="85A8CE">
                      <a:lumMod val="75000"/>
                    </a:srgbClr>
                  </a:solidFill>
                  <a:latin typeface="Calibri"/>
                  <a:sym typeface="Arial"/>
                </a:rPr>
                <a:t>nhóm</a:t>
              </a:r>
              <a:endParaRPr lang="en-US" sz="3733" b="1" kern="0" dirty="0">
                <a:solidFill>
                  <a:srgbClr val="85A8CE">
                    <a:lumMod val="75000"/>
                  </a:srgbClr>
                </a:solidFill>
                <a:latin typeface="Calibri"/>
                <a:sym typeface="Arial"/>
              </a:endParaRPr>
            </a:p>
          </p:txBody>
        </p:sp>
      </p:grpSp>
      <p:pic>
        <p:nvPicPr>
          <p:cNvPr id="21" name="Hình ảnh 4" descr="Ảnh có chứa đồ chơi, búp bê&#10;&#10;Mô tả được tạo tự động">
            <a:extLst>
              <a:ext uri="{FF2B5EF4-FFF2-40B4-BE49-F238E27FC236}">
                <a16:creationId xmlns:a16="http://schemas.microsoft.com/office/drawing/2014/main" id="{DF675F0B-A7BE-ED29-EF2A-DE18BAEB17B7}"/>
              </a:ext>
            </a:extLst>
          </p:cNvPr>
          <p:cNvPicPr>
            <a:picLocks noChangeAspect="1"/>
          </p:cNvPicPr>
          <p:nvPr/>
        </p:nvPicPr>
        <p:blipFill>
          <a:blip r:embed="rId3"/>
          <a:stretch>
            <a:fillRect/>
          </a:stretch>
        </p:blipFill>
        <p:spPr>
          <a:xfrm>
            <a:off x="709491" y="3574417"/>
            <a:ext cx="3380656" cy="1709591"/>
          </a:xfrm>
          <a:prstGeom prst="rect">
            <a:avLst/>
          </a:prstGeom>
          <a:effectLst/>
        </p:spPr>
      </p:pic>
      <p:grpSp>
        <p:nvGrpSpPr>
          <p:cNvPr id="22" name="Nhóm 5">
            <a:extLst>
              <a:ext uri="{FF2B5EF4-FFF2-40B4-BE49-F238E27FC236}">
                <a16:creationId xmlns:a16="http://schemas.microsoft.com/office/drawing/2014/main" id="{ECEACCC0-A486-3271-0A3F-F40082A12D9C}"/>
              </a:ext>
            </a:extLst>
          </p:cNvPr>
          <p:cNvGrpSpPr/>
          <p:nvPr/>
        </p:nvGrpSpPr>
        <p:grpSpPr>
          <a:xfrm>
            <a:off x="3871706" y="2591486"/>
            <a:ext cx="7460323" cy="3533481"/>
            <a:chOff x="3287591" y="2326844"/>
            <a:chExt cx="5595242" cy="2530571"/>
          </a:xfrm>
        </p:grpSpPr>
        <p:grpSp>
          <p:nvGrpSpPr>
            <p:cNvPr id="23" name="Nhóm 6">
              <a:extLst>
                <a:ext uri="{FF2B5EF4-FFF2-40B4-BE49-F238E27FC236}">
                  <a16:creationId xmlns:a16="http://schemas.microsoft.com/office/drawing/2014/main" id="{969AA4CE-E2A7-6FFB-823B-0CC5BD1D60A9}"/>
                </a:ext>
              </a:extLst>
            </p:cNvPr>
            <p:cNvGrpSpPr/>
            <p:nvPr/>
          </p:nvGrpSpPr>
          <p:grpSpPr>
            <a:xfrm flipH="1">
              <a:off x="3287591" y="2326844"/>
              <a:ext cx="5595242" cy="2530571"/>
              <a:chOff x="549669" y="1441977"/>
              <a:chExt cx="4699756" cy="2155028"/>
            </a:xfrm>
          </p:grpSpPr>
          <p:grpSp>
            <p:nvGrpSpPr>
              <p:cNvPr id="34" name="Nhóm 17">
                <a:extLst>
                  <a:ext uri="{FF2B5EF4-FFF2-40B4-BE49-F238E27FC236}">
                    <a16:creationId xmlns:a16="http://schemas.microsoft.com/office/drawing/2014/main" id="{DDDBA0E0-C953-1208-587B-EBE6B767553C}"/>
                  </a:ext>
                </a:extLst>
              </p:cNvPr>
              <p:cNvGrpSpPr/>
              <p:nvPr/>
            </p:nvGrpSpPr>
            <p:grpSpPr>
              <a:xfrm>
                <a:off x="712687" y="1805790"/>
                <a:ext cx="4536738" cy="1791215"/>
                <a:chOff x="871014" y="3415425"/>
                <a:chExt cx="4017971" cy="1791215"/>
              </a:xfrm>
            </p:grpSpPr>
            <p:grpSp>
              <p:nvGrpSpPr>
                <p:cNvPr id="36" name="Nhóm 19">
                  <a:extLst>
                    <a:ext uri="{FF2B5EF4-FFF2-40B4-BE49-F238E27FC236}">
                      <a16:creationId xmlns:a16="http://schemas.microsoft.com/office/drawing/2014/main" id="{FDF8F510-94C7-9D3D-4719-9D779E253A56}"/>
                    </a:ext>
                  </a:extLst>
                </p:cNvPr>
                <p:cNvGrpSpPr/>
                <p:nvPr/>
              </p:nvGrpSpPr>
              <p:grpSpPr>
                <a:xfrm>
                  <a:off x="878187" y="3415425"/>
                  <a:ext cx="4010798" cy="1791215"/>
                  <a:chOff x="666377" y="1770293"/>
                  <a:chExt cx="4010798" cy="1791215"/>
                </a:xfrm>
              </p:grpSpPr>
              <p:sp>
                <p:nvSpPr>
                  <p:cNvPr id="41" name="Hình chữ nhật: Góc Tròn 12">
                    <a:extLst>
                      <a:ext uri="{FF2B5EF4-FFF2-40B4-BE49-F238E27FC236}">
                        <a16:creationId xmlns:a16="http://schemas.microsoft.com/office/drawing/2014/main" id="{BAC8C8DF-3E96-A3BC-F033-A4BC98EFBEA8}"/>
                      </a:ext>
                    </a:extLst>
                  </p:cNvPr>
                  <p:cNvSpPr/>
                  <p:nvPr/>
                </p:nvSpPr>
                <p:spPr>
                  <a:xfrm flipV="1">
                    <a:off x="666377" y="1770293"/>
                    <a:ext cx="3817522" cy="1710822"/>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1E0E2F"/>
                      </a:solidFill>
                      <a:latin typeface="Calibri"/>
                      <a:sym typeface="Arial"/>
                    </a:endParaRPr>
                  </a:p>
                </p:txBody>
              </p:sp>
              <p:sp>
                <p:nvSpPr>
                  <p:cNvPr id="42" name="Hình chữ nhật: Góc Tròn 12">
                    <a:extLst>
                      <a:ext uri="{FF2B5EF4-FFF2-40B4-BE49-F238E27FC236}">
                        <a16:creationId xmlns:a16="http://schemas.microsoft.com/office/drawing/2014/main" id="{99FD97DC-8B2C-599A-8342-7024E1FAB50D}"/>
                      </a:ext>
                    </a:extLst>
                  </p:cNvPr>
                  <p:cNvSpPr/>
                  <p:nvPr/>
                </p:nvSpPr>
                <p:spPr>
                  <a:xfrm flipV="1">
                    <a:off x="872364" y="1877942"/>
                    <a:ext cx="3804811" cy="1683566"/>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noFill/>
                  <a:ln>
                    <a:solidFill>
                      <a:srgbClr val="E56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1E0E2F"/>
                      </a:solidFill>
                      <a:latin typeface="Calibri"/>
                      <a:sym typeface="Arial"/>
                    </a:endParaRPr>
                  </a:p>
                </p:txBody>
              </p:sp>
            </p:grpSp>
            <p:grpSp>
              <p:nvGrpSpPr>
                <p:cNvPr id="37" name="Nhóm 20">
                  <a:extLst>
                    <a:ext uri="{FF2B5EF4-FFF2-40B4-BE49-F238E27FC236}">
                      <a16:creationId xmlns:a16="http://schemas.microsoft.com/office/drawing/2014/main" id="{5F0D887B-3914-3185-C175-D5512F2716A2}"/>
                    </a:ext>
                  </a:extLst>
                </p:cNvPr>
                <p:cNvGrpSpPr/>
                <p:nvPr/>
              </p:nvGrpSpPr>
              <p:grpSpPr>
                <a:xfrm>
                  <a:off x="871014" y="3638210"/>
                  <a:ext cx="3689420" cy="1136541"/>
                  <a:chOff x="697485" y="1969559"/>
                  <a:chExt cx="3689420" cy="1136541"/>
                </a:xfrm>
              </p:grpSpPr>
              <p:sp>
                <p:nvSpPr>
                  <p:cNvPr id="38" name="Hộp Văn bản 21">
                    <a:extLst>
                      <a:ext uri="{FF2B5EF4-FFF2-40B4-BE49-F238E27FC236}">
                        <a16:creationId xmlns:a16="http://schemas.microsoft.com/office/drawing/2014/main" id="{8021A577-7E12-69FB-19C6-DD99224B6984}"/>
                      </a:ext>
                    </a:extLst>
                  </p:cNvPr>
                  <p:cNvSpPr txBox="1"/>
                  <p:nvPr/>
                </p:nvSpPr>
                <p:spPr>
                  <a:xfrm>
                    <a:off x="704657" y="1969559"/>
                    <a:ext cx="3682248" cy="356647"/>
                  </a:xfrm>
                  <a:prstGeom prst="rect">
                    <a:avLst/>
                  </a:prstGeom>
                  <a:noFill/>
                </p:spPr>
                <p:txBody>
                  <a:bodyPr wrap="square" rtlCol="0">
                    <a:spAutoFit/>
                  </a:bodyPr>
                  <a:lstStyle/>
                  <a:p>
                    <a:pPr defTabSz="1219170">
                      <a:buClr>
                        <a:srgbClr val="000000"/>
                      </a:buClr>
                      <a:defRPr/>
                    </a:pPr>
                    <a:r>
                      <a:rPr lang="vi-VN" sz="3200" b="1" kern="0" dirty="0">
                        <a:solidFill>
                          <a:srgbClr val="EF8B26"/>
                        </a:solidFill>
                        <a:latin typeface="Calibri"/>
                        <a:cs typeface="Arial"/>
                        <a:sym typeface="Arial"/>
                      </a:rPr>
                      <a:t>1. </a:t>
                    </a:r>
                    <a:r>
                      <a:rPr lang="vi-VN" sz="3200" b="1" kern="0" dirty="0" err="1">
                        <a:solidFill>
                          <a:srgbClr val="EF8B26"/>
                        </a:solidFill>
                        <a:latin typeface="Calibri"/>
                        <a:cs typeface="Arial"/>
                        <a:sym typeface="Arial"/>
                      </a:rPr>
                      <a:t>Đọc</a:t>
                    </a:r>
                    <a:r>
                      <a:rPr lang="vi-VN" sz="3200" b="1" kern="0" dirty="0">
                        <a:solidFill>
                          <a:srgbClr val="EF8B26"/>
                        </a:solidFill>
                        <a:latin typeface="Calibri"/>
                        <a:cs typeface="Arial"/>
                        <a:sym typeface="Arial"/>
                      </a:rPr>
                      <a:t> </a:t>
                    </a:r>
                    <a:r>
                      <a:rPr lang="vi-VN" sz="3200" b="1" kern="0" dirty="0" err="1">
                        <a:solidFill>
                          <a:srgbClr val="EF8B26"/>
                        </a:solidFill>
                        <a:latin typeface="Calibri"/>
                        <a:cs typeface="Arial"/>
                        <a:sym typeface="Arial"/>
                      </a:rPr>
                      <a:t>đúng</a:t>
                    </a:r>
                    <a:endParaRPr lang="en-US" sz="3200" b="1" kern="0" dirty="0">
                      <a:solidFill>
                        <a:srgbClr val="EF8B26"/>
                      </a:solidFill>
                      <a:latin typeface="Calibri"/>
                      <a:cs typeface="Arial"/>
                      <a:sym typeface="Arial"/>
                    </a:endParaRPr>
                  </a:p>
                </p:txBody>
              </p:sp>
              <p:sp>
                <p:nvSpPr>
                  <p:cNvPr id="39" name="Hộp Văn bản 22">
                    <a:extLst>
                      <a:ext uri="{FF2B5EF4-FFF2-40B4-BE49-F238E27FC236}">
                        <a16:creationId xmlns:a16="http://schemas.microsoft.com/office/drawing/2014/main" id="{9E4B6736-702D-740A-46E4-FDB487DE1181}"/>
                      </a:ext>
                    </a:extLst>
                  </p:cNvPr>
                  <p:cNvSpPr txBox="1"/>
                  <p:nvPr/>
                </p:nvSpPr>
                <p:spPr>
                  <a:xfrm>
                    <a:off x="697485" y="2390114"/>
                    <a:ext cx="3682248" cy="356647"/>
                  </a:xfrm>
                  <a:prstGeom prst="rect">
                    <a:avLst/>
                  </a:prstGeom>
                  <a:noFill/>
                </p:spPr>
                <p:txBody>
                  <a:bodyPr wrap="square" rtlCol="0">
                    <a:spAutoFit/>
                  </a:bodyPr>
                  <a:lstStyle/>
                  <a:p>
                    <a:pPr defTabSz="1219170">
                      <a:buClr>
                        <a:srgbClr val="000000"/>
                      </a:buClr>
                      <a:defRPr/>
                    </a:pPr>
                    <a:r>
                      <a:rPr lang="vi-VN" sz="3200" b="1" kern="0" dirty="0">
                        <a:solidFill>
                          <a:srgbClr val="002060"/>
                        </a:solidFill>
                        <a:latin typeface="Calibri"/>
                        <a:cs typeface="Arial"/>
                        <a:sym typeface="Arial"/>
                      </a:rPr>
                      <a:t>2. </a:t>
                    </a:r>
                    <a:r>
                      <a:rPr lang="vi-VN" sz="3200" b="1" kern="0">
                        <a:solidFill>
                          <a:srgbClr val="002060"/>
                        </a:solidFill>
                        <a:latin typeface="Calibri"/>
                        <a:cs typeface="Arial"/>
                        <a:sym typeface="Arial"/>
                      </a:rPr>
                      <a:t>Đọc to, rõ</a:t>
                    </a:r>
                    <a:endParaRPr lang="en-US" sz="3200" b="1" kern="0" dirty="0">
                      <a:solidFill>
                        <a:srgbClr val="002060"/>
                      </a:solidFill>
                      <a:latin typeface="Calibri"/>
                      <a:cs typeface="Arial"/>
                      <a:sym typeface="Arial"/>
                    </a:endParaRPr>
                  </a:p>
                </p:txBody>
              </p:sp>
              <p:sp>
                <p:nvSpPr>
                  <p:cNvPr id="40" name="Hộp Văn bản 23">
                    <a:extLst>
                      <a:ext uri="{FF2B5EF4-FFF2-40B4-BE49-F238E27FC236}">
                        <a16:creationId xmlns:a16="http://schemas.microsoft.com/office/drawing/2014/main" id="{B0A48580-AC93-96B3-FF15-90D5586C25C6}"/>
                      </a:ext>
                    </a:extLst>
                  </p:cNvPr>
                  <p:cNvSpPr txBox="1"/>
                  <p:nvPr/>
                </p:nvSpPr>
                <p:spPr>
                  <a:xfrm>
                    <a:off x="1133284" y="2749453"/>
                    <a:ext cx="3246450" cy="356647"/>
                  </a:xfrm>
                  <a:prstGeom prst="rect">
                    <a:avLst/>
                  </a:prstGeom>
                  <a:noFill/>
                </p:spPr>
                <p:txBody>
                  <a:bodyPr wrap="square" rtlCol="0">
                    <a:spAutoFit/>
                  </a:bodyPr>
                  <a:lstStyle/>
                  <a:p>
                    <a:pPr defTabSz="1219170">
                      <a:buClr>
                        <a:srgbClr val="000000"/>
                      </a:buClr>
                      <a:defRPr/>
                    </a:pPr>
                    <a:r>
                      <a:rPr lang="vi-VN" sz="3200" b="1" kern="0" dirty="0">
                        <a:solidFill>
                          <a:srgbClr val="992E2E">
                            <a:lumMod val="60000"/>
                            <a:lumOff val="40000"/>
                          </a:srgbClr>
                        </a:solidFill>
                        <a:latin typeface="Calibri"/>
                        <a:cs typeface="Arial"/>
                        <a:sym typeface="Arial"/>
                      </a:rPr>
                      <a:t>3. </a:t>
                    </a:r>
                    <a:r>
                      <a:rPr lang="vi-VN" sz="3200" b="1" kern="0" dirty="0" err="1">
                        <a:solidFill>
                          <a:srgbClr val="992E2E">
                            <a:lumMod val="60000"/>
                            <a:lumOff val="40000"/>
                          </a:srgbClr>
                        </a:solidFill>
                        <a:latin typeface="Calibri"/>
                        <a:cs typeface="Arial"/>
                        <a:sym typeface="Arial"/>
                      </a:rPr>
                      <a:t>Đọc</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ngắt</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nghỉ</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đúng</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nhịp</a:t>
                    </a:r>
                    <a:r>
                      <a:rPr lang="vi-VN" sz="3200" b="1" kern="0" dirty="0">
                        <a:solidFill>
                          <a:srgbClr val="992E2E">
                            <a:lumMod val="60000"/>
                            <a:lumOff val="40000"/>
                          </a:srgbClr>
                        </a:solidFill>
                        <a:latin typeface="Calibri"/>
                        <a:cs typeface="Arial"/>
                        <a:sym typeface="Arial"/>
                      </a:rPr>
                      <a:t> thơ</a:t>
                    </a:r>
                    <a:endParaRPr lang="en-US" sz="3200" b="1" kern="0" dirty="0">
                      <a:solidFill>
                        <a:srgbClr val="992E2E">
                          <a:lumMod val="60000"/>
                          <a:lumOff val="40000"/>
                        </a:srgbClr>
                      </a:solidFill>
                      <a:latin typeface="Calibri"/>
                      <a:cs typeface="Arial"/>
                      <a:sym typeface="Arial"/>
                    </a:endParaRPr>
                  </a:p>
                </p:txBody>
              </p:sp>
            </p:grpSp>
          </p:grpSp>
          <p:sp>
            <p:nvSpPr>
              <p:cNvPr id="35" name="Hộp Văn bản 18">
                <a:extLst>
                  <a:ext uri="{FF2B5EF4-FFF2-40B4-BE49-F238E27FC236}">
                    <a16:creationId xmlns:a16="http://schemas.microsoft.com/office/drawing/2014/main" id="{CF9F81F3-91E7-C29E-75E6-9075E41BFA54}"/>
                  </a:ext>
                </a:extLst>
              </p:cNvPr>
              <p:cNvSpPr txBox="1"/>
              <p:nvPr/>
            </p:nvSpPr>
            <p:spPr>
              <a:xfrm>
                <a:off x="549669" y="1441977"/>
                <a:ext cx="3214044" cy="506815"/>
              </a:xfrm>
              <a:prstGeom prst="rect">
                <a:avLst/>
              </a:prstGeom>
              <a:noFill/>
            </p:spPr>
            <p:txBody>
              <a:bodyPr wrap="square" rtlCol="0">
                <a:spAutoFit/>
              </a:bodyPr>
              <a:lstStyle/>
              <a:p>
                <a:pPr marL="0" lvl="1" algn="ctr" defTabSz="1219170">
                  <a:buClr>
                    <a:srgbClr val="000000"/>
                  </a:buClr>
                  <a:defRPr/>
                </a:pPr>
                <a:r>
                  <a:rPr lang="vi-VN" sz="4800" b="1" kern="0" dirty="0">
                    <a:solidFill>
                      <a:srgbClr val="FF0000"/>
                    </a:solidFill>
                    <a:latin typeface="Cambria" panose="02040503050406030204" pitchFamily="18" charset="0"/>
                    <a:ea typeface="Cambria" panose="02040503050406030204" pitchFamily="18" charset="0"/>
                    <a:cs typeface="Arial"/>
                    <a:sym typeface="Arial"/>
                  </a:rPr>
                  <a:t>Tiêu </a:t>
                </a:r>
                <a:r>
                  <a:rPr lang="vi-VN" sz="4800" b="1" kern="0" dirty="0" err="1">
                    <a:solidFill>
                      <a:srgbClr val="FF0000"/>
                    </a:solidFill>
                    <a:latin typeface="Cambria" panose="02040503050406030204" pitchFamily="18" charset="0"/>
                    <a:ea typeface="Cambria" panose="02040503050406030204" pitchFamily="18" charset="0"/>
                    <a:cs typeface="Arial"/>
                    <a:sym typeface="Arial"/>
                  </a:rPr>
                  <a:t>chí</a:t>
                </a:r>
                <a:r>
                  <a:rPr lang="vi-VN" sz="4800" b="1" kern="0" dirty="0">
                    <a:solidFill>
                      <a:srgbClr val="FF0000"/>
                    </a:solidFill>
                    <a:latin typeface="Cambria" panose="02040503050406030204" pitchFamily="18" charset="0"/>
                    <a:ea typeface="Cambria" panose="02040503050406030204" pitchFamily="18" charset="0"/>
                    <a:cs typeface="Arial"/>
                    <a:sym typeface="Arial"/>
                  </a:rPr>
                  <a:t> </a:t>
                </a:r>
                <a:r>
                  <a:rPr lang="vi-VN" sz="4800" b="1" kern="0" dirty="0" err="1">
                    <a:solidFill>
                      <a:srgbClr val="FF0000"/>
                    </a:solidFill>
                    <a:latin typeface="Cambria" panose="02040503050406030204" pitchFamily="18" charset="0"/>
                    <a:ea typeface="Cambria" panose="02040503050406030204" pitchFamily="18" charset="0"/>
                    <a:cs typeface="Arial"/>
                    <a:sym typeface="Arial"/>
                  </a:rPr>
                  <a:t>đánh</a:t>
                </a:r>
                <a:r>
                  <a:rPr lang="vi-VN" sz="4800" b="1" kern="0" dirty="0">
                    <a:solidFill>
                      <a:srgbClr val="FF0000"/>
                    </a:solidFill>
                    <a:latin typeface="Cambria" panose="02040503050406030204" pitchFamily="18" charset="0"/>
                    <a:ea typeface="Cambria" panose="02040503050406030204" pitchFamily="18" charset="0"/>
                    <a:cs typeface="Arial"/>
                    <a:sym typeface="Arial"/>
                  </a:rPr>
                  <a:t> </a:t>
                </a:r>
                <a:r>
                  <a:rPr lang="vi-VN" sz="4800" b="1" kern="0" dirty="0" err="1">
                    <a:solidFill>
                      <a:srgbClr val="FF0000"/>
                    </a:solidFill>
                    <a:latin typeface="Cambria" panose="02040503050406030204" pitchFamily="18" charset="0"/>
                    <a:ea typeface="Cambria" panose="02040503050406030204" pitchFamily="18" charset="0"/>
                    <a:cs typeface="Arial"/>
                    <a:sym typeface="Arial"/>
                  </a:rPr>
                  <a:t>giá</a:t>
                </a:r>
                <a:endParaRPr lang="en-US" sz="4800" b="1" kern="0" dirty="0">
                  <a:solidFill>
                    <a:srgbClr val="FF0000"/>
                  </a:solidFill>
                  <a:latin typeface="Cambria" panose="02040503050406030204" pitchFamily="18" charset="0"/>
                  <a:ea typeface="Cambria" panose="02040503050406030204" pitchFamily="18" charset="0"/>
                  <a:cs typeface="Arial"/>
                  <a:sym typeface="Arial"/>
                </a:endParaRPr>
              </a:p>
            </p:txBody>
          </p:sp>
        </p:grpSp>
        <p:grpSp>
          <p:nvGrpSpPr>
            <p:cNvPr id="24" name="Nhóm 7">
              <a:extLst>
                <a:ext uri="{FF2B5EF4-FFF2-40B4-BE49-F238E27FC236}">
                  <a16:creationId xmlns:a16="http://schemas.microsoft.com/office/drawing/2014/main" id="{5C198B6A-B6D2-D882-39D7-7054446E2A79}"/>
                </a:ext>
              </a:extLst>
            </p:cNvPr>
            <p:cNvGrpSpPr/>
            <p:nvPr/>
          </p:nvGrpSpPr>
          <p:grpSpPr>
            <a:xfrm>
              <a:off x="5475196" y="3044557"/>
              <a:ext cx="1760145" cy="1750423"/>
              <a:chOff x="5475196" y="3044557"/>
              <a:chExt cx="1760145" cy="1750423"/>
            </a:xfrm>
          </p:grpSpPr>
          <p:pic>
            <p:nvPicPr>
              <p:cNvPr id="25" name="Hình ảnh 8">
                <a:extLst>
                  <a:ext uri="{FF2B5EF4-FFF2-40B4-BE49-F238E27FC236}">
                    <a16:creationId xmlns:a16="http://schemas.microsoft.com/office/drawing/2014/main" id="{BE6B88FD-6677-C8AF-AF66-9A38286CB389}"/>
                  </a:ext>
                </a:extLst>
              </p:cNvPr>
              <p:cNvPicPr>
                <a:picLocks noChangeAspect="1"/>
              </p:cNvPicPr>
              <p:nvPr/>
            </p:nvPicPr>
            <p:blipFill rotWithShape="1">
              <a:blip r:embed="rId4"/>
              <a:srcRect l="51268" t="8949" r="19792" b="48444"/>
              <a:stretch/>
            </p:blipFill>
            <p:spPr>
              <a:xfrm rot="20944439">
                <a:off x="5475196" y="3044557"/>
                <a:ext cx="582414" cy="482317"/>
              </a:xfrm>
              <a:prstGeom prst="rect">
                <a:avLst/>
              </a:prstGeom>
            </p:spPr>
          </p:pic>
          <p:pic>
            <p:nvPicPr>
              <p:cNvPr id="26" name="Hình ảnh 9">
                <a:extLst>
                  <a:ext uri="{FF2B5EF4-FFF2-40B4-BE49-F238E27FC236}">
                    <a16:creationId xmlns:a16="http://schemas.microsoft.com/office/drawing/2014/main" id="{2DA56C9D-B69D-7AE0-4D11-F09E8CB4246B}"/>
                  </a:ext>
                </a:extLst>
              </p:cNvPr>
              <p:cNvPicPr>
                <a:picLocks noChangeAspect="1"/>
              </p:cNvPicPr>
              <p:nvPr/>
            </p:nvPicPr>
            <p:blipFill rotWithShape="1">
              <a:blip r:embed="rId4"/>
              <a:srcRect l="51268" t="8949" r="19792" b="48444"/>
              <a:stretch/>
            </p:blipFill>
            <p:spPr>
              <a:xfrm rot="20944439">
                <a:off x="5954688" y="3051130"/>
                <a:ext cx="582414" cy="482317"/>
              </a:xfrm>
              <a:prstGeom prst="rect">
                <a:avLst/>
              </a:prstGeom>
            </p:spPr>
          </p:pic>
          <p:pic>
            <p:nvPicPr>
              <p:cNvPr id="27" name="Hình ảnh 10">
                <a:extLst>
                  <a:ext uri="{FF2B5EF4-FFF2-40B4-BE49-F238E27FC236}">
                    <a16:creationId xmlns:a16="http://schemas.microsoft.com/office/drawing/2014/main" id="{CF45FF00-7079-550F-E2B0-DE14500CA6E6}"/>
                  </a:ext>
                </a:extLst>
              </p:cNvPr>
              <p:cNvPicPr>
                <a:picLocks noChangeAspect="1"/>
              </p:cNvPicPr>
              <p:nvPr/>
            </p:nvPicPr>
            <p:blipFill rotWithShape="1">
              <a:blip r:embed="rId4"/>
              <a:srcRect l="51268" t="8949" r="19792" b="48444"/>
              <a:stretch/>
            </p:blipFill>
            <p:spPr>
              <a:xfrm rot="20944439">
                <a:off x="6434181" y="3065233"/>
                <a:ext cx="582414" cy="482317"/>
              </a:xfrm>
              <a:prstGeom prst="rect">
                <a:avLst/>
              </a:prstGeom>
            </p:spPr>
          </p:pic>
          <p:pic>
            <p:nvPicPr>
              <p:cNvPr id="28" name="Hình ảnh 11">
                <a:extLst>
                  <a:ext uri="{FF2B5EF4-FFF2-40B4-BE49-F238E27FC236}">
                    <a16:creationId xmlns:a16="http://schemas.microsoft.com/office/drawing/2014/main" id="{C1CAE24F-1BFB-0442-2525-C8329FC95FB0}"/>
                  </a:ext>
                </a:extLst>
              </p:cNvPr>
              <p:cNvPicPr>
                <a:picLocks noChangeAspect="1"/>
              </p:cNvPicPr>
              <p:nvPr/>
            </p:nvPicPr>
            <p:blipFill rotWithShape="1">
              <a:blip r:embed="rId4"/>
              <a:srcRect l="51268" t="8949" r="19792" b="48444"/>
              <a:stretch/>
            </p:blipFill>
            <p:spPr>
              <a:xfrm rot="20944439">
                <a:off x="5824570" y="3492234"/>
                <a:ext cx="582414" cy="482317"/>
              </a:xfrm>
              <a:prstGeom prst="rect">
                <a:avLst/>
              </a:prstGeom>
            </p:spPr>
          </p:pic>
          <p:pic>
            <p:nvPicPr>
              <p:cNvPr id="29" name="Hình ảnh 12">
                <a:extLst>
                  <a:ext uri="{FF2B5EF4-FFF2-40B4-BE49-F238E27FC236}">
                    <a16:creationId xmlns:a16="http://schemas.microsoft.com/office/drawing/2014/main" id="{43A5128D-002C-253F-8828-38BB93C884FE}"/>
                  </a:ext>
                </a:extLst>
              </p:cNvPr>
              <p:cNvPicPr>
                <a:picLocks noChangeAspect="1"/>
              </p:cNvPicPr>
              <p:nvPr/>
            </p:nvPicPr>
            <p:blipFill rotWithShape="1">
              <a:blip r:embed="rId4"/>
              <a:srcRect l="51268" t="8949" r="19792" b="48444"/>
              <a:stretch/>
            </p:blipFill>
            <p:spPr>
              <a:xfrm rot="20944439">
                <a:off x="6230583" y="3514399"/>
                <a:ext cx="582414" cy="482317"/>
              </a:xfrm>
              <a:prstGeom prst="rect">
                <a:avLst/>
              </a:prstGeom>
            </p:spPr>
          </p:pic>
          <p:pic>
            <p:nvPicPr>
              <p:cNvPr id="30" name="Hình ảnh 13">
                <a:extLst>
                  <a:ext uri="{FF2B5EF4-FFF2-40B4-BE49-F238E27FC236}">
                    <a16:creationId xmlns:a16="http://schemas.microsoft.com/office/drawing/2014/main" id="{37A5478F-B89E-FF5B-0E82-794CD28F28DB}"/>
                  </a:ext>
                </a:extLst>
              </p:cNvPr>
              <p:cNvPicPr>
                <a:picLocks noChangeAspect="1"/>
              </p:cNvPicPr>
              <p:nvPr/>
            </p:nvPicPr>
            <p:blipFill rotWithShape="1">
              <a:blip r:embed="rId4"/>
              <a:srcRect l="51268" t="8949" r="19792" b="48444"/>
              <a:stretch/>
            </p:blipFill>
            <p:spPr>
              <a:xfrm rot="20944439">
                <a:off x="6652927" y="3528502"/>
                <a:ext cx="582414" cy="482317"/>
              </a:xfrm>
              <a:prstGeom prst="rect">
                <a:avLst/>
              </a:prstGeom>
            </p:spPr>
          </p:pic>
          <p:pic>
            <p:nvPicPr>
              <p:cNvPr id="31" name="Hình ảnh 14">
                <a:extLst>
                  <a:ext uri="{FF2B5EF4-FFF2-40B4-BE49-F238E27FC236}">
                    <a16:creationId xmlns:a16="http://schemas.microsoft.com/office/drawing/2014/main" id="{D68665E0-F6CE-8335-9D86-E552850EE59D}"/>
                  </a:ext>
                </a:extLst>
              </p:cNvPr>
              <p:cNvPicPr>
                <a:picLocks noChangeAspect="1"/>
              </p:cNvPicPr>
              <p:nvPr/>
            </p:nvPicPr>
            <p:blipFill rotWithShape="1">
              <a:blip r:embed="rId4"/>
              <a:srcRect l="51268" t="8949" r="19792" b="48444"/>
              <a:stretch/>
            </p:blipFill>
            <p:spPr>
              <a:xfrm rot="20944439">
                <a:off x="5548246" y="4291989"/>
                <a:ext cx="582414" cy="482317"/>
              </a:xfrm>
              <a:prstGeom prst="rect">
                <a:avLst/>
              </a:prstGeom>
            </p:spPr>
          </p:pic>
          <p:pic>
            <p:nvPicPr>
              <p:cNvPr id="32" name="Hình ảnh 15">
                <a:extLst>
                  <a:ext uri="{FF2B5EF4-FFF2-40B4-BE49-F238E27FC236}">
                    <a16:creationId xmlns:a16="http://schemas.microsoft.com/office/drawing/2014/main" id="{7FEC5D78-BB20-EC4F-F43D-5B045430C6DA}"/>
                  </a:ext>
                </a:extLst>
              </p:cNvPr>
              <p:cNvPicPr>
                <a:picLocks noChangeAspect="1"/>
              </p:cNvPicPr>
              <p:nvPr/>
            </p:nvPicPr>
            <p:blipFill rotWithShape="1">
              <a:blip r:embed="rId4"/>
              <a:srcRect l="51268" t="8949" r="19792" b="48444"/>
              <a:stretch/>
            </p:blipFill>
            <p:spPr>
              <a:xfrm rot="20944439">
                <a:off x="6027738" y="4298561"/>
                <a:ext cx="582414" cy="482317"/>
              </a:xfrm>
              <a:prstGeom prst="rect">
                <a:avLst/>
              </a:prstGeom>
            </p:spPr>
          </p:pic>
          <p:pic>
            <p:nvPicPr>
              <p:cNvPr id="33" name="Hình ảnh 16">
                <a:extLst>
                  <a:ext uri="{FF2B5EF4-FFF2-40B4-BE49-F238E27FC236}">
                    <a16:creationId xmlns:a16="http://schemas.microsoft.com/office/drawing/2014/main" id="{BB932567-B0E6-1387-F4E6-1D6A87FF2002}"/>
                  </a:ext>
                </a:extLst>
              </p:cNvPr>
              <p:cNvPicPr>
                <a:picLocks noChangeAspect="1"/>
              </p:cNvPicPr>
              <p:nvPr/>
            </p:nvPicPr>
            <p:blipFill rotWithShape="1">
              <a:blip r:embed="rId4"/>
              <a:srcRect l="51268" t="8949" r="19792" b="48444"/>
              <a:stretch/>
            </p:blipFill>
            <p:spPr>
              <a:xfrm rot="20944439">
                <a:off x="6507231" y="4312663"/>
                <a:ext cx="582414" cy="482317"/>
              </a:xfrm>
              <a:prstGeom prst="rect">
                <a:avLst/>
              </a:prstGeom>
            </p:spPr>
          </p:pic>
        </p:grpSp>
      </p:grpSp>
      <p:grpSp>
        <p:nvGrpSpPr>
          <p:cNvPr id="43" name="Nhóm 26">
            <a:extLst>
              <a:ext uri="{FF2B5EF4-FFF2-40B4-BE49-F238E27FC236}">
                <a16:creationId xmlns:a16="http://schemas.microsoft.com/office/drawing/2014/main" id="{CAEF4A54-3E4D-FFAB-E37E-173A1257BA0E}"/>
              </a:ext>
            </a:extLst>
          </p:cNvPr>
          <p:cNvGrpSpPr/>
          <p:nvPr/>
        </p:nvGrpSpPr>
        <p:grpSpPr>
          <a:xfrm>
            <a:off x="915332" y="369052"/>
            <a:ext cx="7220405" cy="2805141"/>
            <a:chOff x="716691" y="229309"/>
            <a:chExt cx="5676051" cy="2188967"/>
          </a:xfrm>
        </p:grpSpPr>
        <p:grpSp>
          <p:nvGrpSpPr>
            <p:cNvPr id="44" name="Nhóm 27">
              <a:extLst>
                <a:ext uri="{FF2B5EF4-FFF2-40B4-BE49-F238E27FC236}">
                  <a16:creationId xmlns:a16="http://schemas.microsoft.com/office/drawing/2014/main" id="{DA3D3B66-E2EA-3ADE-BD36-118297263A4A}"/>
                </a:ext>
              </a:extLst>
            </p:cNvPr>
            <p:cNvGrpSpPr/>
            <p:nvPr/>
          </p:nvGrpSpPr>
          <p:grpSpPr>
            <a:xfrm>
              <a:off x="716691" y="229309"/>
              <a:ext cx="5676051" cy="2188967"/>
              <a:chOff x="734678" y="1497298"/>
              <a:chExt cx="5288217" cy="2188967"/>
            </a:xfrm>
          </p:grpSpPr>
          <p:grpSp>
            <p:nvGrpSpPr>
              <p:cNvPr id="66" name="Nhóm 49">
                <a:extLst>
                  <a:ext uri="{FF2B5EF4-FFF2-40B4-BE49-F238E27FC236}">
                    <a16:creationId xmlns:a16="http://schemas.microsoft.com/office/drawing/2014/main" id="{89323C80-1C20-97ED-1F60-7DC8DE916A9E}"/>
                  </a:ext>
                </a:extLst>
              </p:cNvPr>
              <p:cNvGrpSpPr/>
              <p:nvPr/>
            </p:nvGrpSpPr>
            <p:grpSpPr>
              <a:xfrm>
                <a:off x="734678" y="1913416"/>
                <a:ext cx="5288217" cy="1772849"/>
                <a:chOff x="890490" y="3523051"/>
                <a:chExt cx="4683520" cy="1772849"/>
              </a:xfrm>
            </p:grpSpPr>
            <p:sp>
              <p:nvSpPr>
                <p:cNvPr id="68" name="Hình chữ nhật: Góc Tròn 12">
                  <a:extLst>
                    <a:ext uri="{FF2B5EF4-FFF2-40B4-BE49-F238E27FC236}">
                      <a16:creationId xmlns:a16="http://schemas.microsoft.com/office/drawing/2014/main" id="{87824B27-F38E-1D52-B917-2628BA2C986D}"/>
                    </a:ext>
                  </a:extLst>
                </p:cNvPr>
                <p:cNvSpPr/>
                <p:nvPr/>
              </p:nvSpPr>
              <p:spPr>
                <a:xfrm>
                  <a:off x="890490" y="3523051"/>
                  <a:ext cx="4030718" cy="1659008"/>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89811 w 3804811"/>
                    <a:gd name="connsiteY5" fmla="*/ 1300193 h 1659008"/>
                    <a:gd name="connsiteX6" fmla="*/ 276507 w 3804811"/>
                    <a:gd name="connsiteY6" fmla="*/ 1659008 h 1659008"/>
                    <a:gd name="connsiteX7" fmla="*/ 0 w 3804811"/>
                    <a:gd name="connsiteY7" fmla="*/ 1382501 h 1659008"/>
                    <a:gd name="connsiteX8" fmla="*/ 327660 w 3804811"/>
                    <a:gd name="connsiteY8" fmla="*/ 81752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2705736 w 3804811"/>
                    <a:gd name="connsiteY5" fmla="*/ 1391633 h 1659008"/>
                    <a:gd name="connsiteX6" fmla="*/ 276507 w 3804811"/>
                    <a:gd name="connsiteY6" fmla="*/ 1659008 h 1659008"/>
                    <a:gd name="connsiteX7" fmla="*/ 0 w 3804811"/>
                    <a:gd name="connsiteY7" fmla="*/ 1382501 h 1659008"/>
                    <a:gd name="connsiteX8" fmla="*/ 327660 w 3804811"/>
                    <a:gd name="connsiteY8" fmla="*/ 81752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575356 w 3804811"/>
                    <a:gd name="connsiteY4" fmla="*/ 1214861 h 1659008"/>
                    <a:gd name="connsiteX5" fmla="*/ 2705736 w 3804811"/>
                    <a:gd name="connsiteY5" fmla="*/ 1391633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575356" y="1214861"/>
                      </a:lnTo>
                      <a:cubicBezTo>
                        <a:pt x="3575356" y="1367572"/>
                        <a:pt x="2858447" y="1391633"/>
                        <a:pt x="2705736" y="1391633"/>
                      </a:cubicBezTo>
                      <a:lnTo>
                        <a:pt x="276507" y="1659008"/>
                      </a:lnTo>
                      <a:cubicBezTo>
                        <a:pt x="123796" y="1659008"/>
                        <a:pt x="0" y="1535212"/>
                        <a:pt x="0" y="1382501"/>
                      </a:cubicBezTo>
                      <a:cubicBezTo>
                        <a:pt x="0" y="1013836"/>
                        <a:pt x="327660" y="1186192"/>
                        <a:pt x="327660" y="817527"/>
                      </a:cubicBezTo>
                      <a:close/>
                    </a:path>
                  </a:pathLst>
                </a:custGeom>
                <a:solidFill>
                  <a:srgbClr val="FCF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1E0E2F"/>
                    </a:solidFill>
                    <a:latin typeface="Calibri"/>
                    <a:sym typeface="Arial"/>
                  </a:endParaRPr>
                </a:p>
              </p:txBody>
            </p:sp>
            <p:sp>
              <p:nvSpPr>
                <p:cNvPr id="69" name="Hình chữ nhật: Góc Tròn 12">
                  <a:extLst>
                    <a:ext uri="{FF2B5EF4-FFF2-40B4-BE49-F238E27FC236}">
                      <a16:creationId xmlns:a16="http://schemas.microsoft.com/office/drawing/2014/main" id="{25FB2ED0-1835-B75F-C844-04560AF0397F}"/>
                    </a:ext>
                  </a:extLst>
                </p:cNvPr>
                <p:cNvSpPr/>
                <p:nvPr/>
              </p:nvSpPr>
              <p:spPr>
                <a:xfrm>
                  <a:off x="1079210" y="3636892"/>
                  <a:ext cx="4030718" cy="1659008"/>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89811 w 3804811"/>
                    <a:gd name="connsiteY5" fmla="*/ 1300193 h 1659008"/>
                    <a:gd name="connsiteX6" fmla="*/ 276507 w 3804811"/>
                    <a:gd name="connsiteY6" fmla="*/ 1659008 h 1659008"/>
                    <a:gd name="connsiteX7" fmla="*/ 0 w 3804811"/>
                    <a:gd name="connsiteY7" fmla="*/ 1382501 h 1659008"/>
                    <a:gd name="connsiteX8" fmla="*/ 327660 w 3804811"/>
                    <a:gd name="connsiteY8" fmla="*/ 81752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2705736 w 3804811"/>
                    <a:gd name="connsiteY5" fmla="*/ 1391633 h 1659008"/>
                    <a:gd name="connsiteX6" fmla="*/ 276507 w 3804811"/>
                    <a:gd name="connsiteY6" fmla="*/ 1659008 h 1659008"/>
                    <a:gd name="connsiteX7" fmla="*/ 0 w 3804811"/>
                    <a:gd name="connsiteY7" fmla="*/ 1382501 h 1659008"/>
                    <a:gd name="connsiteX8" fmla="*/ 327660 w 3804811"/>
                    <a:gd name="connsiteY8" fmla="*/ 81752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575356 w 3804811"/>
                    <a:gd name="connsiteY4" fmla="*/ 1214861 h 1659008"/>
                    <a:gd name="connsiteX5" fmla="*/ 2705736 w 3804811"/>
                    <a:gd name="connsiteY5" fmla="*/ 1391633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575356" y="1214861"/>
                      </a:lnTo>
                      <a:cubicBezTo>
                        <a:pt x="3575356" y="1367572"/>
                        <a:pt x="2858447" y="1391633"/>
                        <a:pt x="2705736" y="1391633"/>
                      </a:cubicBezTo>
                      <a:lnTo>
                        <a:pt x="276507" y="1659008"/>
                      </a:lnTo>
                      <a:cubicBezTo>
                        <a:pt x="123796" y="1659008"/>
                        <a:pt x="0" y="1535212"/>
                        <a:pt x="0" y="1382501"/>
                      </a:cubicBezTo>
                      <a:cubicBezTo>
                        <a:pt x="0" y="1013836"/>
                        <a:pt x="327660" y="1186192"/>
                        <a:pt x="327660" y="817527"/>
                      </a:cubicBezTo>
                      <a:close/>
                    </a:path>
                  </a:pathLst>
                </a:custGeom>
                <a:noFill/>
                <a:ln>
                  <a:solidFill>
                    <a:srgbClr val="E56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1E0E2F"/>
                    </a:solidFill>
                    <a:latin typeface="Calibri"/>
                    <a:sym typeface="Arial"/>
                  </a:endParaRPr>
                </a:p>
              </p:txBody>
            </p:sp>
            <p:grpSp>
              <p:nvGrpSpPr>
                <p:cNvPr id="70" name="Nhóm 53">
                  <a:extLst>
                    <a:ext uri="{FF2B5EF4-FFF2-40B4-BE49-F238E27FC236}">
                      <a16:creationId xmlns:a16="http://schemas.microsoft.com/office/drawing/2014/main" id="{039A9FEC-2D00-00B5-5006-3F90F2BBE0A4}"/>
                    </a:ext>
                  </a:extLst>
                </p:cNvPr>
                <p:cNvGrpSpPr/>
                <p:nvPr/>
              </p:nvGrpSpPr>
              <p:grpSpPr>
                <a:xfrm>
                  <a:off x="1871779" y="3690935"/>
                  <a:ext cx="3702231" cy="1252129"/>
                  <a:chOff x="1698250" y="2022284"/>
                  <a:chExt cx="3702231" cy="1252129"/>
                </a:xfrm>
              </p:grpSpPr>
              <p:sp>
                <p:nvSpPr>
                  <p:cNvPr id="71" name="Hộp Văn bản 54">
                    <a:extLst>
                      <a:ext uri="{FF2B5EF4-FFF2-40B4-BE49-F238E27FC236}">
                        <a16:creationId xmlns:a16="http://schemas.microsoft.com/office/drawing/2014/main" id="{DECA681A-6E30-E29B-32F5-939BBE44C835}"/>
                      </a:ext>
                    </a:extLst>
                  </p:cNvPr>
                  <p:cNvSpPr txBox="1"/>
                  <p:nvPr/>
                </p:nvSpPr>
                <p:spPr>
                  <a:xfrm>
                    <a:off x="1702638" y="2022284"/>
                    <a:ext cx="3682248" cy="456324"/>
                  </a:xfrm>
                  <a:prstGeom prst="rect">
                    <a:avLst/>
                  </a:prstGeom>
                  <a:noFill/>
                </p:spPr>
                <p:txBody>
                  <a:bodyPr wrap="square" rtlCol="0">
                    <a:spAutoFit/>
                  </a:bodyPr>
                  <a:lstStyle/>
                  <a:p>
                    <a:pPr defTabSz="1219170">
                      <a:buClr>
                        <a:srgbClr val="000000"/>
                      </a:buClr>
                      <a:defRPr/>
                    </a:pPr>
                    <a:r>
                      <a:rPr lang="vi-VN" sz="3200" b="1" kern="0" dirty="0">
                        <a:solidFill>
                          <a:srgbClr val="EF8B26"/>
                        </a:solidFill>
                        <a:latin typeface="Calibri"/>
                        <a:cs typeface="Arial"/>
                        <a:sym typeface="Arial"/>
                      </a:rPr>
                      <a:t>Phân công </a:t>
                    </a:r>
                    <a:r>
                      <a:rPr lang="vi-VN" sz="3200" b="1" kern="0" dirty="0" err="1">
                        <a:solidFill>
                          <a:srgbClr val="EF8B26"/>
                        </a:solidFill>
                        <a:latin typeface="Calibri"/>
                        <a:cs typeface="Arial"/>
                        <a:sym typeface="Arial"/>
                      </a:rPr>
                      <a:t>đọc</a:t>
                    </a:r>
                    <a:r>
                      <a:rPr lang="vi-VN" sz="3200" b="1" kern="0" dirty="0">
                        <a:solidFill>
                          <a:srgbClr val="EF8B26"/>
                        </a:solidFill>
                        <a:latin typeface="Calibri"/>
                        <a:cs typeface="Arial"/>
                        <a:sym typeface="Arial"/>
                      </a:rPr>
                      <a:t> theo </a:t>
                    </a:r>
                    <a:r>
                      <a:rPr lang="vi-VN" sz="3200" b="1" kern="0" dirty="0" err="1">
                        <a:solidFill>
                          <a:srgbClr val="EF8B26"/>
                        </a:solidFill>
                        <a:latin typeface="Calibri"/>
                        <a:cs typeface="Arial"/>
                        <a:sym typeface="Arial"/>
                      </a:rPr>
                      <a:t>đoạn</a:t>
                    </a:r>
                    <a:endParaRPr lang="en-US" sz="3200" b="1" kern="0" dirty="0">
                      <a:solidFill>
                        <a:srgbClr val="EF8B26"/>
                      </a:solidFill>
                      <a:latin typeface="Calibri"/>
                      <a:cs typeface="Arial"/>
                      <a:sym typeface="Arial"/>
                    </a:endParaRPr>
                  </a:p>
                </p:txBody>
              </p:sp>
              <p:sp>
                <p:nvSpPr>
                  <p:cNvPr id="72" name="Hộp Văn bản 55">
                    <a:extLst>
                      <a:ext uri="{FF2B5EF4-FFF2-40B4-BE49-F238E27FC236}">
                        <a16:creationId xmlns:a16="http://schemas.microsoft.com/office/drawing/2014/main" id="{2E96B53F-0196-5A7A-7DB9-B8242F81FBA4}"/>
                      </a:ext>
                    </a:extLst>
                  </p:cNvPr>
                  <p:cNvSpPr txBox="1"/>
                  <p:nvPr/>
                </p:nvSpPr>
                <p:spPr>
                  <a:xfrm>
                    <a:off x="1718233" y="2415036"/>
                    <a:ext cx="3682248" cy="456324"/>
                  </a:xfrm>
                  <a:prstGeom prst="rect">
                    <a:avLst/>
                  </a:prstGeom>
                  <a:noFill/>
                </p:spPr>
                <p:txBody>
                  <a:bodyPr wrap="square" rtlCol="0">
                    <a:spAutoFit/>
                  </a:bodyPr>
                  <a:lstStyle/>
                  <a:p>
                    <a:pPr defTabSz="1219170">
                      <a:buClr>
                        <a:srgbClr val="000000"/>
                      </a:buClr>
                      <a:defRPr/>
                    </a:pPr>
                    <a:r>
                      <a:rPr lang="vi-VN" sz="3200" b="1" kern="0" dirty="0">
                        <a:solidFill>
                          <a:srgbClr val="9BCA40"/>
                        </a:solidFill>
                        <a:latin typeface="Calibri"/>
                        <a:cs typeface="Arial"/>
                        <a:sym typeface="Arial"/>
                      </a:rPr>
                      <a:t>Tất cả th</a:t>
                    </a:r>
                    <a:r>
                      <a:rPr lang="en-US" sz="3200" b="1" kern="0" dirty="0">
                        <a:solidFill>
                          <a:srgbClr val="9BCA40"/>
                        </a:solidFill>
                        <a:latin typeface="Calibri"/>
                        <a:cs typeface="Arial"/>
                        <a:sym typeface="Arial"/>
                      </a:rPr>
                      <a:t>à</a:t>
                    </a:r>
                    <a:r>
                      <a:rPr lang="vi-VN" sz="3200" b="1" kern="0" dirty="0">
                        <a:solidFill>
                          <a:srgbClr val="9BCA40"/>
                        </a:solidFill>
                        <a:latin typeface="Calibri"/>
                        <a:cs typeface="Arial"/>
                        <a:sym typeface="Arial"/>
                      </a:rPr>
                      <a:t>nh viên đều đọc</a:t>
                    </a:r>
                    <a:endParaRPr lang="en-US" sz="3200" b="1" kern="0" dirty="0">
                      <a:solidFill>
                        <a:srgbClr val="9BCA40"/>
                      </a:solidFill>
                      <a:latin typeface="Calibri"/>
                      <a:cs typeface="Arial"/>
                      <a:sym typeface="Arial"/>
                    </a:endParaRPr>
                  </a:p>
                </p:txBody>
              </p:sp>
              <p:sp>
                <p:nvSpPr>
                  <p:cNvPr id="73" name="Hộp Văn bản 56">
                    <a:extLst>
                      <a:ext uri="{FF2B5EF4-FFF2-40B4-BE49-F238E27FC236}">
                        <a16:creationId xmlns:a16="http://schemas.microsoft.com/office/drawing/2014/main" id="{899137C8-1521-46B7-DAA9-BAACA474D06E}"/>
                      </a:ext>
                    </a:extLst>
                  </p:cNvPr>
                  <p:cNvSpPr txBox="1"/>
                  <p:nvPr/>
                </p:nvSpPr>
                <p:spPr>
                  <a:xfrm>
                    <a:off x="1698250" y="2818089"/>
                    <a:ext cx="3682248" cy="456324"/>
                  </a:xfrm>
                  <a:prstGeom prst="rect">
                    <a:avLst/>
                  </a:prstGeom>
                  <a:noFill/>
                </p:spPr>
                <p:txBody>
                  <a:bodyPr wrap="square" rtlCol="0">
                    <a:spAutoFit/>
                  </a:bodyPr>
                  <a:lstStyle/>
                  <a:p>
                    <a:pPr defTabSz="1219170">
                      <a:buClr>
                        <a:srgbClr val="000000"/>
                      </a:buClr>
                      <a:defRPr/>
                    </a:pPr>
                    <a:r>
                      <a:rPr lang="vi-VN" sz="3200" b="1" kern="0" dirty="0" err="1">
                        <a:solidFill>
                          <a:srgbClr val="992E2E">
                            <a:lumMod val="60000"/>
                            <a:lumOff val="40000"/>
                          </a:srgbClr>
                        </a:solidFill>
                        <a:latin typeface="Calibri"/>
                        <a:cs typeface="Arial"/>
                        <a:sym typeface="Arial"/>
                      </a:rPr>
                      <a:t>Giải</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nghĩa</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từ</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cùng</a:t>
                    </a:r>
                    <a:r>
                      <a:rPr lang="vi-VN" sz="3200" b="1" kern="0" dirty="0">
                        <a:solidFill>
                          <a:srgbClr val="992E2E">
                            <a:lumMod val="60000"/>
                            <a:lumOff val="40000"/>
                          </a:srgbClr>
                        </a:solidFill>
                        <a:latin typeface="Calibri"/>
                        <a:cs typeface="Arial"/>
                        <a:sym typeface="Arial"/>
                      </a:rPr>
                      <a:t> nhau</a:t>
                    </a:r>
                    <a:endParaRPr lang="en-US" sz="3200" b="1" kern="0" dirty="0">
                      <a:solidFill>
                        <a:srgbClr val="992E2E">
                          <a:lumMod val="60000"/>
                          <a:lumOff val="40000"/>
                        </a:srgbClr>
                      </a:solidFill>
                      <a:latin typeface="Calibri"/>
                      <a:cs typeface="Arial"/>
                      <a:sym typeface="Arial"/>
                    </a:endParaRPr>
                  </a:p>
                </p:txBody>
              </p:sp>
            </p:grpSp>
          </p:grpSp>
          <p:sp>
            <p:nvSpPr>
              <p:cNvPr id="67" name="Hộp Văn bản 50">
                <a:extLst>
                  <a:ext uri="{FF2B5EF4-FFF2-40B4-BE49-F238E27FC236}">
                    <a16:creationId xmlns:a16="http://schemas.microsoft.com/office/drawing/2014/main" id="{37383F88-00E8-8EA9-E810-0F5CCFDD07D5}"/>
                  </a:ext>
                </a:extLst>
              </p:cNvPr>
              <p:cNvSpPr txBox="1"/>
              <p:nvPr/>
            </p:nvSpPr>
            <p:spPr>
              <a:xfrm>
                <a:off x="1456818" y="1497298"/>
                <a:ext cx="2092339" cy="648461"/>
              </a:xfrm>
              <a:prstGeom prst="rect">
                <a:avLst/>
              </a:prstGeom>
              <a:noFill/>
            </p:spPr>
            <p:txBody>
              <a:bodyPr wrap="square" rtlCol="0">
                <a:spAutoFit/>
              </a:bodyPr>
              <a:lstStyle/>
              <a:p>
                <a:pPr algn="ctr" defTabSz="1219170">
                  <a:buClr>
                    <a:srgbClr val="000000"/>
                  </a:buClr>
                  <a:defRPr/>
                </a:pPr>
                <a:r>
                  <a:rPr lang="vi-VN" sz="4800" b="1" kern="0" dirty="0">
                    <a:solidFill>
                      <a:srgbClr val="FF0000"/>
                    </a:solidFill>
                    <a:latin typeface="Cambria" panose="02040503050406030204" pitchFamily="18" charset="0"/>
                    <a:ea typeface="Cambria" panose="02040503050406030204" pitchFamily="18" charset="0"/>
                    <a:cs typeface="Arial"/>
                    <a:sym typeface="Arial"/>
                  </a:rPr>
                  <a:t>Yêu </a:t>
                </a:r>
                <a:r>
                  <a:rPr lang="vi-VN" sz="4800" b="1" kern="0" dirty="0" err="1">
                    <a:solidFill>
                      <a:srgbClr val="FF0000"/>
                    </a:solidFill>
                    <a:latin typeface="Cambria" panose="02040503050406030204" pitchFamily="18" charset="0"/>
                    <a:ea typeface="Cambria" panose="02040503050406030204" pitchFamily="18" charset="0"/>
                    <a:cs typeface="Arial"/>
                    <a:sym typeface="Arial"/>
                  </a:rPr>
                  <a:t>cầu</a:t>
                </a:r>
                <a:endParaRPr lang="en-US" sz="4800" b="1" kern="0" dirty="0">
                  <a:solidFill>
                    <a:srgbClr val="FF0000"/>
                  </a:solidFill>
                  <a:latin typeface="Cambria" panose="02040503050406030204" pitchFamily="18" charset="0"/>
                  <a:ea typeface="Cambria" panose="02040503050406030204" pitchFamily="18" charset="0"/>
                  <a:cs typeface="Arial"/>
                  <a:sym typeface="Arial"/>
                </a:endParaRPr>
              </a:p>
            </p:txBody>
          </p:sp>
        </p:grpSp>
        <p:grpSp>
          <p:nvGrpSpPr>
            <p:cNvPr id="45" name="Nhóm 28">
              <a:extLst>
                <a:ext uri="{FF2B5EF4-FFF2-40B4-BE49-F238E27FC236}">
                  <a16:creationId xmlns:a16="http://schemas.microsoft.com/office/drawing/2014/main" id="{37D6BDDE-694F-7CDE-0243-15D3E7C8A858}"/>
                </a:ext>
              </a:extLst>
            </p:cNvPr>
            <p:cNvGrpSpPr/>
            <p:nvPr/>
          </p:nvGrpSpPr>
          <p:grpSpPr>
            <a:xfrm>
              <a:off x="1451675" y="780445"/>
              <a:ext cx="495116" cy="556163"/>
              <a:chOff x="1357497" y="832266"/>
              <a:chExt cx="656208" cy="847339"/>
            </a:xfrm>
          </p:grpSpPr>
          <p:grpSp>
            <p:nvGrpSpPr>
              <p:cNvPr id="60" name="Nhóm 43">
                <a:extLst>
                  <a:ext uri="{FF2B5EF4-FFF2-40B4-BE49-F238E27FC236}">
                    <a16:creationId xmlns:a16="http://schemas.microsoft.com/office/drawing/2014/main" id="{0E675BD9-1358-7665-5092-3E9A1B7292A3}"/>
                  </a:ext>
                </a:extLst>
              </p:cNvPr>
              <p:cNvGrpSpPr/>
              <p:nvPr/>
            </p:nvGrpSpPr>
            <p:grpSpPr>
              <a:xfrm>
                <a:off x="1357497" y="916633"/>
                <a:ext cx="607120" cy="762972"/>
                <a:chOff x="4234875" y="1979179"/>
                <a:chExt cx="607120" cy="762972"/>
              </a:xfrm>
            </p:grpSpPr>
            <p:grpSp>
              <p:nvGrpSpPr>
                <p:cNvPr id="62" name="Nhóm 45">
                  <a:extLst>
                    <a:ext uri="{FF2B5EF4-FFF2-40B4-BE49-F238E27FC236}">
                      <a16:creationId xmlns:a16="http://schemas.microsoft.com/office/drawing/2014/main" id="{95A75087-B3F3-F2A8-6176-23A3A7DD68FB}"/>
                    </a:ext>
                  </a:extLst>
                </p:cNvPr>
                <p:cNvGrpSpPr/>
                <p:nvPr/>
              </p:nvGrpSpPr>
              <p:grpSpPr>
                <a:xfrm>
                  <a:off x="4234875" y="1979179"/>
                  <a:ext cx="607120" cy="577549"/>
                  <a:chOff x="4297137" y="1963045"/>
                  <a:chExt cx="607120" cy="577549"/>
                </a:xfrm>
              </p:grpSpPr>
              <p:sp>
                <p:nvSpPr>
                  <p:cNvPr id="64" name="Hình Bầu dục 47">
                    <a:extLst>
                      <a:ext uri="{FF2B5EF4-FFF2-40B4-BE49-F238E27FC236}">
                        <a16:creationId xmlns:a16="http://schemas.microsoft.com/office/drawing/2014/main" id="{1AF9C82A-85E3-352A-0269-B02D078CF790}"/>
                      </a:ext>
                    </a:extLst>
                  </p:cNvPr>
                  <p:cNvSpPr/>
                  <p:nvPr/>
                </p:nvSpPr>
                <p:spPr>
                  <a:xfrm>
                    <a:off x="4297137" y="1982649"/>
                    <a:ext cx="549726" cy="557945"/>
                  </a:xfrm>
                  <a:prstGeom prst="ellipse">
                    <a:avLst/>
                  </a:prstGeom>
                  <a:solidFill>
                    <a:srgbClr val="FFFFFF"/>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sp>
                <p:nvSpPr>
                  <p:cNvPr id="65" name="Hình Bầu dục 48">
                    <a:extLst>
                      <a:ext uri="{FF2B5EF4-FFF2-40B4-BE49-F238E27FC236}">
                        <a16:creationId xmlns:a16="http://schemas.microsoft.com/office/drawing/2014/main" id="{DD44DE32-BC4D-33B8-8111-571011FB24CD}"/>
                      </a:ext>
                    </a:extLst>
                  </p:cNvPr>
                  <p:cNvSpPr/>
                  <p:nvPr/>
                </p:nvSpPr>
                <p:spPr>
                  <a:xfrm>
                    <a:off x="4354531" y="1963045"/>
                    <a:ext cx="549726" cy="557945"/>
                  </a:xfrm>
                  <a:prstGeom prst="ellipse">
                    <a:avLst/>
                  </a:prstGeom>
                  <a:noFill/>
                  <a:ln>
                    <a:solidFill>
                      <a:srgbClr val="221F1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grpSp>
            <p:sp>
              <p:nvSpPr>
                <p:cNvPr id="63" name="Hộp Văn bản 46">
                  <a:extLst>
                    <a:ext uri="{FF2B5EF4-FFF2-40B4-BE49-F238E27FC236}">
                      <a16:creationId xmlns:a16="http://schemas.microsoft.com/office/drawing/2014/main" id="{DBC33D0D-BFD8-7A8E-5A18-E86C159013D1}"/>
                    </a:ext>
                  </a:extLst>
                </p:cNvPr>
                <p:cNvSpPr txBox="1"/>
                <p:nvPr/>
              </p:nvSpPr>
              <p:spPr>
                <a:xfrm flipH="1">
                  <a:off x="4452344" y="2046922"/>
                  <a:ext cx="57394" cy="695229"/>
                </a:xfrm>
                <a:prstGeom prst="rect">
                  <a:avLst/>
                </a:prstGeom>
                <a:noFill/>
              </p:spPr>
              <p:txBody>
                <a:bodyPr wrap="square" rtlCol="0">
                  <a:spAutoFit/>
                </a:bodyPr>
                <a:lstStyle/>
                <a:p>
                  <a:pPr defTabSz="1219170">
                    <a:buClr>
                      <a:srgbClr val="000000"/>
                    </a:buClr>
                    <a:defRPr/>
                  </a:pPr>
                  <a:endParaRPr lang="en-US" sz="3200" kern="0" dirty="0">
                    <a:solidFill>
                      <a:srgbClr val="000000"/>
                    </a:solidFill>
                    <a:latin typeface="Coiny"/>
                    <a:cs typeface="Arial"/>
                    <a:sym typeface="Arial"/>
                  </a:endParaRPr>
                </a:p>
              </p:txBody>
            </p:sp>
          </p:grpSp>
          <p:pic>
            <p:nvPicPr>
              <p:cNvPr id="61" name="Hình ảnh 44" descr="Ảnh có chứa đồng hồ, tối&#10;&#10;Mô tả được tạo tự động">
                <a:extLst>
                  <a:ext uri="{FF2B5EF4-FFF2-40B4-BE49-F238E27FC236}">
                    <a16:creationId xmlns:a16="http://schemas.microsoft.com/office/drawing/2014/main" id="{DED40227-711A-0E1A-0F08-45252D26F569}"/>
                  </a:ext>
                </a:extLst>
              </p:cNvPr>
              <p:cNvPicPr>
                <a:picLocks noChangeAspect="1"/>
              </p:cNvPicPr>
              <p:nvPr/>
            </p:nvPicPr>
            <p:blipFill rotWithShape="1">
              <a:blip r:embed="rId5"/>
              <a:srcRect t="27390" r="49735" b="25821"/>
              <a:stretch/>
            </p:blipFill>
            <p:spPr>
              <a:xfrm>
                <a:off x="1393119" y="832266"/>
                <a:ext cx="620586" cy="577676"/>
              </a:xfrm>
              <a:prstGeom prst="rect">
                <a:avLst/>
              </a:prstGeom>
            </p:spPr>
          </p:pic>
        </p:grpSp>
        <p:grpSp>
          <p:nvGrpSpPr>
            <p:cNvPr id="46" name="Nhóm 29">
              <a:extLst>
                <a:ext uri="{FF2B5EF4-FFF2-40B4-BE49-F238E27FC236}">
                  <a16:creationId xmlns:a16="http://schemas.microsoft.com/office/drawing/2014/main" id="{1D4032E5-8DC0-A057-CD2F-D583C04D5235}"/>
                </a:ext>
              </a:extLst>
            </p:cNvPr>
            <p:cNvGrpSpPr/>
            <p:nvPr/>
          </p:nvGrpSpPr>
          <p:grpSpPr>
            <a:xfrm>
              <a:off x="1425586" y="1227510"/>
              <a:ext cx="495116" cy="556163"/>
              <a:chOff x="1357497" y="832266"/>
              <a:chExt cx="656208" cy="847339"/>
            </a:xfrm>
          </p:grpSpPr>
          <p:grpSp>
            <p:nvGrpSpPr>
              <p:cNvPr id="54" name="Nhóm 37">
                <a:extLst>
                  <a:ext uri="{FF2B5EF4-FFF2-40B4-BE49-F238E27FC236}">
                    <a16:creationId xmlns:a16="http://schemas.microsoft.com/office/drawing/2014/main" id="{83B777E1-B852-F72D-3A57-2E575BD4518A}"/>
                  </a:ext>
                </a:extLst>
              </p:cNvPr>
              <p:cNvGrpSpPr/>
              <p:nvPr/>
            </p:nvGrpSpPr>
            <p:grpSpPr>
              <a:xfrm>
                <a:off x="1357497" y="916633"/>
                <a:ext cx="607120" cy="762972"/>
                <a:chOff x="4234875" y="1979179"/>
                <a:chExt cx="607120" cy="762972"/>
              </a:xfrm>
            </p:grpSpPr>
            <p:grpSp>
              <p:nvGrpSpPr>
                <p:cNvPr id="56" name="Nhóm 39">
                  <a:extLst>
                    <a:ext uri="{FF2B5EF4-FFF2-40B4-BE49-F238E27FC236}">
                      <a16:creationId xmlns:a16="http://schemas.microsoft.com/office/drawing/2014/main" id="{270722DF-031E-E9F4-463B-D3CCB36308F1}"/>
                    </a:ext>
                  </a:extLst>
                </p:cNvPr>
                <p:cNvGrpSpPr/>
                <p:nvPr/>
              </p:nvGrpSpPr>
              <p:grpSpPr>
                <a:xfrm>
                  <a:off x="4234875" y="1979179"/>
                  <a:ext cx="607120" cy="577549"/>
                  <a:chOff x="4297137" y="1963045"/>
                  <a:chExt cx="607120" cy="577549"/>
                </a:xfrm>
              </p:grpSpPr>
              <p:sp>
                <p:nvSpPr>
                  <p:cNvPr id="58" name="Hình Bầu dục 41">
                    <a:extLst>
                      <a:ext uri="{FF2B5EF4-FFF2-40B4-BE49-F238E27FC236}">
                        <a16:creationId xmlns:a16="http://schemas.microsoft.com/office/drawing/2014/main" id="{D717F559-62AA-59D2-1401-A389AFA19F46}"/>
                      </a:ext>
                    </a:extLst>
                  </p:cNvPr>
                  <p:cNvSpPr/>
                  <p:nvPr/>
                </p:nvSpPr>
                <p:spPr>
                  <a:xfrm>
                    <a:off x="4297137" y="1982649"/>
                    <a:ext cx="549726" cy="557945"/>
                  </a:xfrm>
                  <a:prstGeom prst="ellipse">
                    <a:avLst/>
                  </a:prstGeom>
                  <a:solidFill>
                    <a:srgbClr val="FFFFFF"/>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sp>
                <p:nvSpPr>
                  <p:cNvPr id="59" name="Hình Bầu dục 42">
                    <a:extLst>
                      <a:ext uri="{FF2B5EF4-FFF2-40B4-BE49-F238E27FC236}">
                        <a16:creationId xmlns:a16="http://schemas.microsoft.com/office/drawing/2014/main" id="{C4F7B34A-E848-B13F-E8F3-5A4C6AE1C4BD}"/>
                      </a:ext>
                    </a:extLst>
                  </p:cNvPr>
                  <p:cNvSpPr/>
                  <p:nvPr/>
                </p:nvSpPr>
                <p:spPr>
                  <a:xfrm>
                    <a:off x="4354531" y="1963045"/>
                    <a:ext cx="549726" cy="557945"/>
                  </a:xfrm>
                  <a:prstGeom prst="ellipse">
                    <a:avLst/>
                  </a:prstGeom>
                  <a:noFill/>
                  <a:ln>
                    <a:solidFill>
                      <a:srgbClr val="221F1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grpSp>
            <p:sp>
              <p:nvSpPr>
                <p:cNvPr id="57" name="Hộp Văn bản 40">
                  <a:extLst>
                    <a:ext uri="{FF2B5EF4-FFF2-40B4-BE49-F238E27FC236}">
                      <a16:creationId xmlns:a16="http://schemas.microsoft.com/office/drawing/2014/main" id="{3CB0E321-10E0-78F2-D6E8-F6B114D1AA5A}"/>
                    </a:ext>
                  </a:extLst>
                </p:cNvPr>
                <p:cNvSpPr txBox="1"/>
                <p:nvPr/>
              </p:nvSpPr>
              <p:spPr>
                <a:xfrm flipH="1">
                  <a:off x="4452344" y="2046922"/>
                  <a:ext cx="57394" cy="695229"/>
                </a:xfrm>
                <a:prstGeom prst="rect">
                  <a:avLst/>
                </a:prstGeom>
                <a:noFill/>
              </p:spPr>
              <p:txBody>
                <a:bodyPr wrap="square" rtlCol="0">
                  <a:spAutoFit/>
                </a:bodyPr>
                <a:lstStyle/>
                <a:p>
                  <a:pPr defTabSz="1219170">
                    <a:buClr>
                      <a:srgbClr val="000000"/>
                    </a:buClr>
                    <a:defRPr/>
                  </a:pPr>
                  <a:endParaRPr lang="en-US" sz="3200" kern="0" dirty="0">
                    <a:solidFill>
                      <a:srgbClr val="000000"/>
                    </a:solidFill>
                    <a:latin typeface="Coiny"/>
                    <a:cs typeface="Arial"/>
                    <a:sym typeface="Arial"/>
                  </a:endParaRPr>
                </a:p>
              </p:txBody>
            </p:sp>
          </p:grpSp>
          <p:pic>
            <p:nvPicPr>
              <p:cNvPr id="55" name="Hình ảnh 38" descr="Ảnh có chứa đồng hồ, tối&#10;&#10;Mô tả được tạo tự động">
                <a:extLst>
                  <a:ext uri="{FF2B5EF4-FFF2-40B4-BE49-F238E27FC236}">
                    <a16:creationId xmlns:a16="http://schemas.microsoft.com/office/drawing/2014/main" id="{4FC4C172-899F-B205-A14B-59358C3676C2}"/>
                  </a:ext>
                </a:extLst>
              </p:cNvPr>
              <p:cNvPicPr>
                <a:picLocks noChangeAspect="1"/>
              </p:cNvPicPr>
              <p:nvPr/>
            </p:nvPicPr>
            <p:blipFill rotWithShape="1">
              <a:blip r:embed="rId5"/>
              <a:srcRect t="27390" r="49735" b="25821"/>
              <a:stretch/>
            </p:blipFill>
            <p:spPr>
              <a:xfrm>
                <a:off x="1393119" y="832266"/>
                <a:ext cx="620586" cy="577676"/>
              </a:xfrm>
              <a:prstGeom prst="rect">
                <a:avLst/>
              </a:prstGeom>
            </p:spPr>
          </p:pic>
        </p:grpSp>
        <p:grpSp>
          <p:nvGrpSpPr>
            <p:cNvPr id="47" name="Nhóm 30">
              <a:extLst>
                <a:ext uri="{FF2B5EF4-FFF2-40B4-BE49-F238E27FC236}">
                  <a16:creationId xmlns:a16="http://schemas.microsoft.com/office/drawing/2014/main" id="{7561F817-DD80-1F25-5955-BCAD0EF4526F}"/>
                </a:ext>
              </a:extLst>
            </p:cNvPr>
            <p:cNvGrpSpPr/>
            <p:nvPr/>
          </p:nvGrpSpPr>
          <p:grpSpPr>
            <a:xfrm>
              <a:off x="1411504" y="1707605"/>
              <a:ext cx="495116" cy="556163"/>
              <a:chOff x="1357497" y="832266"/>
              <a:chExt cx="656208" cy="847339"/>
            </a:xfrm>
          </p:grpSpPr>
          <p:grpSp>
            <p:nvGrpSpPr>
              <p:cNvPr id="48" name="Nhóm 31">
                <a:extLst>
                  <a:ext uri="{FF2B5EF4-FFF2-40B4-BE49-F238E27FC236}">
                    <a16:creationId xmlns:a16="http://schemas.microsoft.com/office/drawing/2014/main" id="{07FD846E-FF2D-10EE-738E-2BB6C610FAAE}"/>
                  </a:ext>
                </a:extLst>
              </p:cNvPr>
              <p:cNvGrpSpPr/>
              <p:nvPr/>
            </p:nvGrpSpPr>
            <p:grpSpPr>
              <a:xfrm>
                <a:off x="1357497" y="916633"/>
                <a:ext cx="607120" cy="762972"/>
                <a:chOff x="4234875" y="1979179"/>
                <a:chExt cx="607120" cy="762972"/>
              </a:xfrm>
            </p:grpSpPr>
            <p:grpSp>
              <p:nvGrpSpPr>
                <p:cNvPr id="50" name="Nhóm 33">
                  <a:extLst>
                    <a:ext uri="{FF2B5EF4-FFF2-40B4-BE49-F238E27FC236}">
                      <a16:creationId xmlns:a16="http://schemas.microsoft.com/office/drawing/2014/main" id="{0AEF5969-5053-F0B7-88A1-6EF5EF433571}"/>
                    </a:ext>
                  </a:extLst>
                </p:cNvPr>
                <p:cNvGrpSpPr/>
                <p:nvPr/>
              </p:nvGrpSpPr>
              <p:grpSpPr>
                <a:xfrm>
                  <a:off x="4234875" y="1979179"/>
                  <a:ext cx="607120" cy="577549"/>
                  <a:chOff x="4297137" y="1963045"/>
                  <a:chExt cx="607120" cy="577549"/>
                </a:xfrm>
              </p:grpSpPr>
              <p:sp>
                <p:nvSpPr>
                  <p:cNvPr id="52" name="Hình Bầu dục 35">
                    <a:extLst>
                      <a:ext uri="{FF2B5EF4-FFF2-40B4-BE49-F238E27FC236}">
                        <a16:creationId xmlns:a16="http://schemas.microsoft.com/office/drawing/2014/main" id="{1CDC968B-FFE7-F46B-BCEE-2627527B887B}"/>
                      </a:ext>
                    </a:extLst>
                  </p:cNvPr>
                  <p:cNvSpPr/>
                  <p:nvPr/>
                </p:nvSpPr>
                <p:spPr>
                  <a:xfrm>
                    <a:off x="4297137" y="1982649"/>
                    <a:ext cx="549726" cy="557945"/>
                  </a:xfrm>
                  <a:prstGeom prst="ellipse">
                    <a:avLst/>
                  </a:prstGeom>
                  <a:solidFill>
                    <a:srgbClr val="FFFFFF"/>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sp>
                <p:nvSpPr>
                  <p:cNvPr id="53" name="Hình Bầu dục 36">
                    <a:extLst>
                      <a:ext uri="{FF2B5EF4-FFF2-40B4-BE49-F238E27FC236}">
                        <a16:creationId xmlns:a16="http://schemas.microsoft.com/office/drawing/2014/main" id="{64F5E138-2F44-6654-7E4F-E334036EAB2F}"/>
                      </a:ext>
                    </a:extLst>
                  </p:cNvPr>
                  <p:cNvSpPr/>
                  <p:nvPr/>
                </p:nvSpPr>
                <p:spPr>
                  <a:xfrm>
                    <a:off x="4354531" y="1963045"/>
                    <a:ext cx="549726" cy="557945"/>
                  </a:xfrm>
                  <a:prstGeom prst="ellipse">
                    <a:avLst/>
                  </a:prstGeom>
                  <a:noFill/>
                  <a:ln>
                    <a:solidFill>
                      <a:srgbClr val="221F1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grpSp>
            <p:sp>
              <p:nvSpPr>
                <p:cNvPr id="51" name="Hộp Văn bản 34">
                  <a:extLst>
                    <a:ext uri="{FF2B5EF4-FFF2-40B4-BE49-F238E27FC236}">
                      <a16:creationId xmlns:a16="http://schemas.microsoft.com/office/drawing/2014/main" id="{E0CDDFB4-BFD6-9620-316A-65EC315FEBDB}"/>
                    </a:ext>
                  </a:extLst>
                </p:cNvPr>
                <p:cNvSpPr txBox="1"/>
                <p:nvPr/>
              </p:nvSpPr>
              <p:spPr>
                <a:xfrm flipH="1">
                  <a:off x="4452344" y="2046922"/>
                  <a:ext cx="57394" cy="695229"/>
                </a:xfrm>
                <a:prstGeom prst="rect">
                  <a:avLst/>
                </a:prstGeom>
                <a:noFill/>
              </p:spPr>
              <p:txBody>
                <a:bodyPr wrap="square" rtlCol="0">
                  <a:spAutoFit/>
                </a:bodyPr>
                <a:lstStyle/>
                <a:p>
                  <a:pPr defTabSz="1219170">
                    <a:buClr>
                      <a:srgbClr val="000000"/>
                    </a:buClr>
                    <a:defRPr/>
                  </a:pPr>
                  <a:endParaRPr lang="en-US" sz="3200" kern="0" dirty="0">
                    <a:solidFill>
                      <a:srgbClr val="000000"/>
                    </a:solidFill>
                    <a:latin typeface="Coiny"/>
                    <a:cs typeface="Arial"/>
                    <a:sym typeface="Arial"/>
                  </a:endParaRPr>
                </a:p>
              </p:txBody>
            </p:sp>
          </p:grpSp>
          <p:pic>
            <p:nvPicPr>
              <p:cNvPr id="49" name="Hình ảnh 32" descr="Ảnh có chứa đồng hồ, tối&#10;&#10;Mô tả được tạo tự động">
                <a:extLst>
                  <a:ext uri="{FF2B5EF4-FFF2-40B4-BE49-F238E27FC236}">
                    <a16:creationId xmlns:a16="http://schemas.microsoft.com/office/drawing/2014/main" id="{30EEDAEC-DC64-CDBB-02ED-783E020B4433}"/>
                  </a:ext>
                </a:extLst>
              </p:cNvPr>
              <p:cNvPicPr>
                <a:picLocks noChangeAspect="1"/>
              </p:cNvPicPr>
              <p:nvPr/>
            </p:nvPicPr>
            <p:blipFill rotWithShape="1">
              <a:blip r:embed="rId5"/>
              <a:srcRect t="27390" r="49735" b="25821"/>
              <a:stretch/>
            </p:blipFill>
            <p:spPr>
              <a:xfrm>
                <a:off x="1393119" y="832266"/>
                <a:ext cx="620586" cy="577676"/>
              </a:xfrm>
              <a:prstGeom prst="rect">
                <a:avLst/>
              </a:prstGeom>
            </p:spPr>
          </p:pic>
        </p:grpSp>
      </p:grpSp>
    </p:spTree>
    <p:custDataLst>
      <p:tags r:id="rId1"/>
    </p:custDataLst>
    <p:extLst>
      <p:ext uri="{BB962C8B-B14F-4D97-AF65-F5344CB8AC3E}">
        <p14:creationId xmlns:p14="http://schemas.microsoft.com/office/powerpoint/2010/main" val="36287586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0-#ppt_w/2"/>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500" fill="hold"/>
                                        <p:tgtEl>
                                          <p:spTgt spid="43"/>
                                        </p:tgtEl>
                                        <p:attrNameLst>
                                          <p:attrName>ppt_x</p:attrName>
                                        </p:attrNameLst>
                                      </p:cBhvr>
                                      <p:tavLst>
                                        <p:tav tm="0">
                                          <p:val>
                                            <p:strVal val="0-#ppt_w/2"/>
                                          </p:val>
                                        </p:tav>
                                        <p:tav tm="100000">
                                          <p:val>
                                            <p:strVal val="#ppt_x"/>
                                          </p:val>
                                        </p:tav>
                                      </p:tavLst>
                                    </p:anim>
                                    <p:anim calcmode="lin" valueType="num">
                                      <p:cBhvr additive="base">
                                        <p:cTn id="16" dur="500" fill="hold"/>
                                        <p:tgtEl>
                                          <p:spTgt spid="43"/>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1+#ppt_w/2"/>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Nhóm 6">
            <a:extLst>
              <a:ext uri="{FF2B5EF4-FFF2-40B4-BE49-F238E27FC236}">
                <a16:creationId xmlns:a16="http://schemas.microsoft.com/office/drawing/2014/main" id="{B52B7957-F007-8CB3-C825-EEE8B7F1D1E5}"/>
              </a:ext>
            </a:extLst>
          </p:cNvPr>
          <p:cNvGrpSpPr/>
          <p:nvPr/>
        </p:nvGrpSpPr>
        <p:grpSpPr>
          <a:xfrm>
            <a:off x="1240969" y="2047622"/>
            <a:ext cx="7540883" cy="3711007"/>
            <a:chOff x="3172847" y="2326844"/>
            <a:chExt cx="5592087" cy="2530571"/>
          </a:xfrm>
        </p:grpSpPr>
        <p:grpSp>
          <p:nvGrpSpPr>
            <p:cNvPr id="5" name="Nhóm 7">
              <a:extLst>
                <a:ext uri="{FF2B5EF4-FFF2-40B4-BE49-F238E27FC236}">
                  <a16:creationId xmlns:a16="http://schemas.microsoft.com/office/drawing/2014/main" id="{8AEF3C0B-9A1F-D1E3-48A1-D4589BF97143}"/>
                </a:ext>
              </a:extLst>
            </p:cNvPr>
            <p:cNvGrpSpPr/>
            <p:nvPr/>
          </p:nvGrpSpPr>
          <p:grpSpPr>
            <a:xfrm flipH="1">
              <a:off x="3172847" y="2326844"/>
              <a:ext cx="5592087" cy="2530571"/>
              <a:chOff x="648699" y="1441977"/>
              <a:chExt cx="4697106" cy="2155028"/>
            </a:xfrm>
          </p:grpSpPr>
          <p:grpSp>
            <p:nvGrpSpPr>
              <p:cNvPr id="16" name="Nhóm 18">
                <a:extLst>
                  <a:ext uri="{FF2B5EF4-FFF2-40B4-BE49-F238E27FC236}">
                    <a16:creationId xmlns:a16="http://schemas.microsoft.com/office/drawing/2014/main" id="{9C7ADE99-6265-E46B-ECC2-1E0AFDDDFC13}"/>
                  </a:ext>
                </a:extLst>
              </p:cNvPr>
              <p:cNvGrpSpPr/>
              <p:nvPr/>
            </p:nvGrpSpPr>
            <p:grpSpPr>
              <a:xfrm>
                <a:off x="712687" y="1805790"/>
                <a:ext cx="4633118" cy="1791215"/>
                <a:chOff x="871014" y="3415425"/>
                <a:chExt cx="4103330" cy="1791215"/>
              </a:xfrm>
            </p:grpSpPr>
            <p:grpSp>
              <p:nvGrpSpPr>
                <p:cNvPr id="18" name="Nhóm 20">
                  <a:extLst>
                    <a:ext uri="{FF2B5EF4-FFF2-40B4-BE49-F238E27FC236}">
                      <a16:creationId xmlns:a16="http://schemas.microsoft.com/office/drawing/2014/main" id="{EAAB5FBD-03D8-2783-6254-E93044FB606E}"/>
                    </a:ext>
                  </a:extLst>
                </p:cNvPr>
                <p:cNvGrpSpPr/>
                <p:nvPr/>
              </p:nvGrpSpPr>
              <p:grpSpPr>
                <a:xfrm>
                  <a:off x="878188" y="3415425"/>
                  <a:ext cx="4096156" cy="1791215"/>
                  <a:chOff x="666378" y="1770293"/>
                  <a:chExt cx="4096156" cy="1791215"/>
                </a:xfrm>
              </p:grpSpPr>
              <p:sp>
                <p:nvSpPr>
                  <p:cNvPr id="23" name="Hình chữ nhật: Góc Tròn 12">
                    <a:extLst>
                      <a:ext uri="{FF2B5EF4-FFF2-40B4-BE49-F238E27FC236}">
                        <a16:creationId xmlns:a16="http://schemas.microsoft.com/office/drawing/2014/main" id="{40D80395-C428-75B9-F07C-DF87C10B7033}"/>
                      </a:ext>
                    </a:extLst>
                  </p:cNvPr>
                  <p:cNvSpPr/>
                  <p:nvPr/>
                </p:nvSpPr>
                <p:spPr>
                  <a:xfrm flipV="1">
                    <a:off x="666378" y="1770293"/>
                    <a:ext cx="4096156" cy="1710822"/>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1E0E2F"/>
                      </a:solidFill>
                      <a:latin typeface="Calibri"/>
                      <a:sym typeface="Arial"/>
                    </a:endParaRPr>
                  </a:p>
                </p:txBody>
              </p:sp>
              <p:sp>
                <p:nvSpPr>
                  <p:cNvPr id="24" name="Hình chữ nhật: Góc Tròn 12">
                    <a:extLst>
                      <a:ext uri="{FF2B5EF4-FFF2-40B4-BE49-F238E27FC236}">
                        <a16:creationId xmlns:a16="http://schemas.microsoft.com/office/drawing/2014/main" id="{9484EB21-6683-AF1C-878E-801453C47A8F}"/>
                      </a:ext>
                    </a:extLst>
                  </p:cNvPr>
                  <p:cNvSpPr/>
                  <p:nvPr/>
                </p:nvSpPr>
                <p:spPr>
                  <a:xfrm flipV="1">
                    <a:off x="872364" y="1877942"/>
                    <a:ext cx="3804811" cy="1683566"/>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noFill/>
                  <a:ln>
                    <a:solidFill>
                      <a:srgbClr val="E56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1E0E2F"/>
                      </a:solidFill>
                      <a:latin typeface="Calibri"/>
                      <a:sym typeface="Arial"/>
                    </a:endParaRPr>
                  </a:p>
                </p:txBody>
              </p:sp>
            </p:grpSp>
            <p:grpSp>
              <p:nvGrpSpPr>
                <p:cNvPr id="19" name="Nhóm 21">
                  <a:extLst>
                    <a:ext uri="{FF2B5EF4-FFF2-40B4-BE49-F238E27FC236}">
                      <a16:creationId xmlns:a16="http://schemas.microsoft.com/office/drawing/2014/main" id="{563EB973-D2D4-E6A5-DEDE-5446A5EDB9DF}"/>
                    </a:ext>
                  </a:extLst>
                </p:cNvPr>
                <p:cNvGrpSpPr/>
                <p:nvPr/>
              </p:nvGrpSpPr>
              <p:grpSpPr>
                <a:xfrm>
                  <a:off x="871014" y="3638210"/>
                  <a:ext cx="3689420" cy="1119480"/>
                  <a:chOff x="697485" y="1969559"/>
                  <a:chExt cx="3689420" cy="1119480"/>
                </a:xfrm>
              </p:grpSpPr>
              <p:sp>
                <p:nvSpPr>
                  <p:cNvPr id="20" name="Hộp Văn bản 22">
                    <a:extLst>
                      <a:ext uri="{FF2B5EF4-FFF2-40B4-BE49-F238E27FC236}">
                        <a16:creationId xmlns:a16="http://schemas.microsoft.com/office/drawing/2014/main" id="{DD980886-029E-EC6B-D925-A0E0CCD767AE}"/>
                      </a:ext>
                    </a:extLst>
                  </p:cNvPr>
                  <p:cNvSpPr txBox="1"/>
                  <p:nvPr/>
                </p:nvSpPr>
                <p:spPr>
                  <a:xfrm>
                    <a:off x="704657" y="1969559"/>
                    <a:ext cx="3682248" cy="339586"/>
                  </a:xfrm>
                  <a:prstGeom prst="rect">
                    <a:avLst/>
                  </a:prstGeom>
                  <a:noFill/>
                </p:spPr>
                <p:txBody>
                  <a:bodyPr wrap="square" rtlCol="0">
                    <a:spAutoFit/>
                  </a:bodyPr>
                  <a:lstStyle/>
                  <a:p>
                    <a:pPr defTabSz="1219170">
                      <a:buClr>
                        <a:srgbClr val="000000"/>
                      </a:buClr>
                      <a:defRPr/>
                    </a:pPr>
                    <a:r>
                      <a:rPr lang="vi-VN" sz="3200" b="1" kern="0" dirty="0">
                        <a:solidFill>
                          <a:srgbClr val="EF8B26"/>
                        </a:solidFill>
                        <a:latin typeface="Calibri"/>
                        <a:cs typeface="Arial"/>
                        <a:sym typeface="Arial"/>
                      </a:rPr>
                      <a:t>1. </a:t>
                    </a:r>
                    <a:r>
                      <a:rPr lang="vi-VN" sz="3200" b="1" kern="0" dirty="0" err="1">
                        <a:solidFill>
                          <a:srgbClr val="EF8B26"/>
                        </a:solidFill>
                        <a:latin typeface="Calibri"/>
                        <a:cs typeface="Arial"/>
                        <a:sym typeface="Arial"/>
                      </a:rPr>
                      <a:t>Đọc</a:t>
                    </a:r>
                    <a:r>
                      <a:rPr lang="vi-VN" sz="3200" b="1" kern="0" dirty="0">
                        <a:solidFill>
                          <a:srgbClr val="EF8B26"/>
                        </a:solidFill>
                        <a:latin typeface="Calibri"/>
                        <a:cs typeface="Arial"/>
                        <a:sym typeface="Arial"/>
                      </a:rPr>
                      <a:t> </a:t>
                    </a:r>
                    <a:r>
                      <a:rPr lang="vi-VN" sz="3200" b="1" kern="0" dirty="0" err="1">
                        <a:solidFill>
                          <a:srgbClr val="EF8B26"/>
                        </a:solidFill>
                        <a:latin typeface="Calibri"/>
                        <a:cs typeface="Arial"/>
                        <a:sym typeface="Arial"/>
                      </a:rPr>
                      <a:t>đúng</a:t>
                    </a:r>
                    <a:endParaRPr lang="en-US" sz="3200" b="1" kern="0" dirty="0">
                      <a:solidFill>
                        <a:srgbClr val="EF8B26"/>
                      </a:solidFill>
                      <a:latin typeface="Calibri"/>
                      <a:cs typeface="Arial"/>
                      <a:sym typeface="Arial"/>
                    </a:endParaRPr>
                  </a:p>
                </p:txBody>
              </p:sp>
              <p:sp>
                <p:nvSpPr>
                  <p:cNvPr id="21" name="Hộp Văn bản 23">
                    <a:extLst>
                      <a:ext uri="{FF2B5EF4-FFF2-40B4-BE49-F238E27FC236}">
                        <a16:creationId xmlns:a16="http://schemas.microsoft.com/office/drawing/2014/main" id="{0EB82A96-2C57-9CB7-FC2C-4EE5E49F45B8}"/>
                      </a:ext>
                    </a:extLst>
                  </p:cNvPr>
                  <p:cNvSpPr txBox="1"/>
                  <p:nvPr/>
                </p:nvSpPr>
                <p:spPr>
                  <a:xfrm>
                    <a:off x="697485" y="2390114"/>
                    <a:ext cx="3682248" cy="339586"/>
                  </a:xfrm>
                  <a:prstGeom prst="rect">
                    <a:avLst/>
                  </a:prstGeom>
                  <a:noFill/>
                </p:spPr>
                <p:txBody>
                  <a:bodyPr wrap="square" rtlCol="0">
                    <a:spAutoFit/>
                  </a:bodyPr>
                  <a:lstStyle/>
                  <a:p>
                    <a:pPr defTabSz="1219170">
                      <a:buClr>
                        <a:srgbClr val="000000"/>
                      </a:buClr>
                      <a:defRPr/>
                    </a:pPr>
                    <a:r>
                      <a:rPr lang="vi-VN" sz="3200" b="1" kern="0" dirty="0">
                        <a:solidFill>
                          <a:srgbClr val="9BCA40"/>
                        </a:solidFill>
                        <a:latin typeface="Calibri"/>
                        <a:cs typeface="Arial"/>
                        <a:sym typeface="Arial"/>
                      </a:rPr>
                      <a:t>2. </a:t>
                    </a:r>
                    <a:r>
                      <a:rPr lang="en-US" sz="3200" b="1" kern="0" dirty="0" err="1">
                        <a:solidFill>
                          <a:srgbClr val="9BCA40"/>
                        </a:solidFill>
                        <a:latin typeface="Calibri"/>
                        <a:cs typeface="Arial"/>
                        <a:sym typeface="Arial"/>
                      </a:rPr>
                      <a:t>Đọc</a:t>
                    </a:r>
                    <a:r>
                      <a:rPr lang="en-US" sz="3200" b="1" kern="0" dirty="0">
                        <a:solidFill>
                          <a:srgbClr val="9BCA40"/>
                        </a:solidFill>
                        <a:latin typeface="Calibri"/>
                        <a:cs typeface="Arial"/>
                        <a:sym typeface="Arial"/>
                      </a:rPr>
                      <a:t> to, </a:t>
                    </a:r>
                    <a:r>
                      <a:rPr lang="en-US" sz="3200" b="1" kern="0" dirty="0" err="1">
                        <a:solidFill>
                          <a:srgbClr val="9BCA40"/>
                        </a:solidFill>
                        <a:latin typeface="Calibri"/>
                        <a:cs typeface="Arial"/>
                        <a:sym typeface="Arial"/>
                      </a:rPr>
                      <a:t>rõ</a:t>
                    </a:r>
                    <a:endParaRPr lang="en-US" sz="3200" b="1" kern="0" dirty="0">
                      <a:solidFill>
                        <a:srgbClr val="9BCA40"/>
                      </a:solidFill>
                      <a:latin typeface="Calibri"/>
                      <a:cs typeface="Arial"/>
                      <a:sym typeface="Arial"/>
                    </a:endParaRPr>
                  </a:p>
                </p:txBody>
              </p:sp>
              <p:sp>
                <p:nvSpPr>
                  <p:cNvPr id="22" name="Hộp Văn bản 24">
                    <a:extLst>
                      <a:ext uri="{FF2B5EF4-FFF2-40B4-BE49-F238E27FC236}">
                        <a16:creationId xmlns:a16="http://schemas.microsoft.com/office/drawing/2014/main" id="{95C92668-E97A-AACE-A454-E256F036E4C7}"/>
                      </a:ext>
                    </a:extLst>
                  </p:cNvPr>
                  <p:cNvSpPr txBox="1"/>
                  <p:nvPr/>
                </p:nvSpPr>
                <p:spPr>
                  <a:xfrm>
                    <a:off x="1133284" y="2749453"/>
                    <a:ext cx="3246450" cy="339586"/>
                  </a:xfrm>
                  <a:prstGeom prst="rect">
                    <a:avLst/>
                  </a:prstGeom>
                  <a:noFill/>
                </p:spPr>
                <p:txBody>
                  <a:bodyPr wrap="square" rtlCol="0">
                    <a:spAutoFit/>
                  </a:bodyPr>
                  <a:lstStyle/>
                  <a:p>
                    <a:pPr defTabSz="1219170">
                      <a:buClr>
                        <a:srgbClr val="000000"/>
                      </a:buClr>
                      <a:defRPr/>
                    </a:pPr>
                    <a:r>
                      <a:rPr lang="vi-VN" sz="3200" b="1" kern="0" dirty="0">
                        <a:solidFill>
                          <a:srgbClr val="992E2E">
                            <a:lumMod val="60000"/>
                            <a:lumOff val="40000"/>
                          </a:srgbClr>
                        </a:solidFill>
                        <a:latin typeface="Calibri"/>
                        <a:cs typeface="Arial"/>
                        <a:sym typeface="Arial"/>
                      </a:rPr>
                      <a:t>3. </a:t>
                    </a:r>
                    <a:r>
                      <a:rPr lang="vi-VN" sz="3200" b="1" kern="0" dirty="0" err="1">
                        <a:solidFill>
                          <a:srgbClr val="992E2E">
                            <a:lumMod val="60000"/>
                            <a:lumOff val="40000"/>
                          </a:srgbClr>
                        </a:solidFill>
                        <a:latin typeface="Calibri"/>
                        <a:cs typeface="Arial"/>
                        <a:sym typeface="Arial"/>
                      </a:rPr>
                      <a:t>Đọc</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ngắt</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nghỉ</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đúng</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nhịp</a:t>
                    </a:r>
                    <a:r>
                      <a:rPr lang="vi-VN" sz="3200" b="1" kern="0" dirty="0">
                        <a:solidFill>
                          <a:srgbClr val="992E2E">
                            <a:lumMod val="60000"/>
                            <a:lumOff val="40000"/>
                          </a:srgbClr>
                        </a:solidFill>
                        <a:latin typeface="Calibri"/>
                        <a:cs typeface="Arial"/>
                        <a:sym typeface="Arial"/>
                      </a:rPr>
                      <a:t> thơ</a:t>
                    </a:r>
                    <a:endParaRPr lang="en-US" sz="3200" b="1" kern="0" dirty="0">
                      <a:solidFill>
                        <a:srgbClr val="992E2E">
                          <a:lumMod val="60000"/>
                          <a:lumOff val="40000"/>
                        </a:srgbClr>
                      </a:solidFill>
                      <a:latin typeface="Calibri"/>
                      <a:cs typeface="Arial"/>
                      <a:sym typeface="Arial"/>
                    </a:endParaRPr>
                  </a:p>
                </p:txBody>
              </p:sp>
            </p:grpSp>
          </p:grpSp>
          <p:sp>
            <p:nvSpPr>
              <p:cNvPr id="17" name="Hộp Văn bản 19">
                <a:extLst>
                  <a:ext uri="{FF2B5EF4-FFF2-40B4-BE49-F238E27FC236}">
                    <a16:creationId xmlns:a16="http://schemas.microsoft.com/office/drawing/2014/main" id="{E852F943-EEC3-2B0F-B679-0EFB099E8897}"/>
                  </a:ext>
                </a:extLst>
              </p:cNvPr>
              <p:cNvSpPr txBox="1"/>
              <p:nvPr/>
            </p:nvSpPr>
            <p:spPr>
              <a:xfrm>
                <a:off x="648699" y="1441977"/>
                <a:ext cx="3115014" cy="482570"/>
              </a:xfrm>
              <a:prstGeom prst="rect">
                <a:avLst/>
              </a:prstGeom>
              <a:noFill/>
            </p:spPr>
            <p:txBody>
              <a:bodyPr wrap="square" rtlCol="0">
                <a:spAutoFit/>
              </a:bodyPr>
              <a:lstStyle/>
              <a:p>
                <a:pPr marL="0" lvl="1" algn="ctr" defTabSz="1219170">
                  <a:buClr>
                    <a:srgbClr val="000000"/>
                  </a:buClr>
                  <a:defRPr/>
                </a:pPr>
                <a:r>
                  <a:rPr lang="vi-VN" sz="4800" b="1" kern="0" dirty="0">
                    <a:solidFill>
                      <a:srgbClr val="FF0000"/>
                    </a:solidFill>
                    <a:latin typeface="Cambria" panose="02040503050406030204" pitchFamily="18" charset="0"/>
                    <a:ea typeface="Cambria" panose="02040503050406030204" pitchFamily="18" charset="0"/>
                    <a:cs typeface="Arial"/>
                    <a:sym typeface="Arial"/>
                  </a:rPr>
                  <a:t>Tiêu </a:t>
                </a:r>
                <a:r>
                  <a:rPr lang="vi-VN" sz="4800" b="1" kern="0" dirty="0" err="1">
                    <a:solidFill>
                      <a:srgbClr val="FF0000"/>
                    </a:solidFill>
                    <a:latin typeface="Cambria" panose="02040503050406030204" pitchFamily="18" charset="0"/>
                    <a:ea typeface="Cambria" panose="02040503050406030204" pitchFamily="18" charset="0"/>
                    <a:cs typeface="Arial"/>
                    <a:sym typeface="Arial"/>
                  </a:rPr>
                  <a:t>chí</a:t>
                </a:r>
                <a:r>
                  <a:rPr lang="vi-VN" sz="4800" b="1" kern="0" dirty="0">
                    <a:solidFill>
                      <a:srgbClr val="FF0000"/>
                    </a:solidFill>
                    <a:latin typeface="Cambria" panose="02040503050406030204" pitchFamily="18" charset="0"/>
                    <a:ea typeface="Cambria" panose="02040503050406030204" pitchFamily="18" charset="0"/>
                    <a:cs typeface="Arial"/>
                    <a:sym typeface="Arial"/>
                  </a:rPr>
                  <a:t> </a:t>
                </a:r>
                <a:r>
                  <a:rPr lang="vi-VN" sz="4800" b="1" kern="0" dirty="0" err="1">
                    <a:solidFill>
                      <a:srgbClr val="FF0000"/>
                    </a:solidFill>
                    <a:latin typeface="Cambria" panose="02040503050406030204" pitchFamily="18" charset="0"/>
                    <a:ea typeface="Cambria" panose="02040503050406030204" pitchFamily="18" charset="0"/>
                    <a:cs typeface="Arial"/>
                    <a:sym typeface="Arial"/>
                  </a:rPr>
                  <a:t>đánh</a:t>
                </a:r>
                <a:r>
                  <a:rPr lang="vi-VN" sz="4800" b="1" kern="0" dirty="0">
                    <a:solidFill>
                      <a:srgbClr val="FF0000"/>
                    </a:solidFill>
                    <a:latin typeface="Cambria" panose="02040503050406030204" pitchFamily="18" charset="0"/>
                    <a:ea typeface="Cambria" panose="02040503050406030204" pitchFamily="18" charset="0"/>
                    <a:cs typeface="Arial"/>
                    <a:sym typeface="Arial"/>
                  </a:rPr>
                  <a:t> </a:t>
                </a:r>
                <a:r>
                  <a:rPr lang="vi-VN" sz="4800" b="1" kern="0" dirty="0" err="1">
                    <a:solidFill>
                      <a:srgbClr val="FF0000"/>
                    </a:solidFill>
                    <a:latin typeface="Cambria" panose="02040503050406030204" pitchFamily="18" charset="0"/>
                    <a:ea typeface="Cambria" panose="02040503050406030204" pitchFamily="18" charset="0"/>
                    <a:cs typeface="Arial"/>
                    <a:sym typeface="Arial"/>
                  </a:rPr>
                  <a:t>giá</a:t>
                </a:r>
                <a:endParaRPr lang="en-US" sz="4800" b="1" kern="0" dirty="0">
                  <a:solidFill>
                    <a:srgbClr val="FF0000"/>
                  </a:solidFill>
                  <a:latin typeface="Cambria" panose="02040503050406030204" pitchFamily="18" charset="0"/>
                  <a:ea typeface="Cambria" panose="02040503050406030204" pitchFamily="18" charset="0"/>
                  <a:cs typeface="Arial"/>
                  <a:sym typeface="Arial"/>
                </a:endParaRPr>
              </a:p>
            </p:txBody>
          </p:sp>
        </p:grpSp>
        <p:grpSp>
          <p:nvGrpSpPr>
            <p:cNvPr id="6" name="Nhóm 8">
              <a:extLst>
                <a:ext uri="{FF2B5EF4-FFF2-40B4-BE49-F238E27FC236}">
                  <a16:creationId xmlns:a16="http://schemas.microsoft.com/office/drawing/2014/main" id="{E4839BEF-D0D1-F9C1-A985-8A7131DAB829}"/>
                </a:ext>
              </a:extLst>
            </p:cNvPr>
            <p:cNvGrpSpPr/>
            <p:nvPr/>
          </p:nvGrpSpPr>
          <p:grpSpPr>
            <a:xfrm>
              <a:off x="5475196" y="3044557"/>
              <a:ext cx="1760145" cy="1750423"/>
              <a:chOff x="5475196" y="3044557"/>
              <a:chExt cx="1760145" cy="1750423"/>
            </a:xfrm>
          </p:grpSpPr>
          <p:pic>
            <p:nvPicPr>
              <p:cNvPr id="7" name="Hình ảnh 9">
                <a:extLst>
                  <a:ext uri="{FF2B5EF4-FFF2-40B4-BE49-F238E27FC236}">
                    <a16:creationId xmlns:a16="http://schemas.microsoft.com/office/drawing/2014/main" id="{38B75C73-8302-6E7F-54DB-E22F9F5E8C92}"/>
                  </a:ext>
                </a:extLst>
              </p:cNvPr>
              <p:cNvPicPr>
                <a:picLocks noChangeAspect="1"/>
              </p:cNvPicPr>
              <p:nvPr/>
            </p:nvPicPr>
            <p:blipFill rotWithShape="1">
              <a:blip r:embed="rId2"/>
              <a:srcRect l="51268" t="8949" r="19792" b="48444"/>
              <a:stretch/>
            </p:blipFill>
            <p:spPr>
              <a:xfrm rot="20944439">
                <a:off x="5475196" y="3044557"/>
                <a:ext cx="582414" cy="482317"/>
              </a:xfrm>
              <a:prstGeom prst="rect">
                <a:avLst/>
              </a:prstGeom>
            </p:spPr>
          </p:pic>
          <p:pic>
            <p:nvPicPr>
              <p:cNvPr id="8" name="Hình ảnh 10">
                <a:extLst>
                  <a:ext uri="{FF2B5EF4-FFF2-40B4-BE49-F238E27FC236}">
                    <a16:creationId xmlns:a16="http://schemas.microsoft.com/office/drawing/2014/main" id="{980E4250-4ED6-94D6-880F-C9E277D5B8BC}"/>
                  </a:ext>
                </a:extLst>
              </p:cNvPr>
              <p:cNvPicPr>
                <a:picLocks noChangeAspect="1"/>
              </p:cNvPicPr>
              <p:nvPr/>
            </p:nvPicPr>
            <p:blipFill rotWithShape="1">
              <a:blip r:embed="rId2"/>
              <a:srcRect l="51268" t="8949" r="19792" b="48444"/>
              <a:stretch/>
            </p:blipFill>
            <p:spPr>
              <a:xfrm rot="20944439">
                <a:off x="5954688" y="3051130"/>
                <a:ext cx="582414" cy="482317"/>
              </a:xfrm>
              <a:prstGeom prst="rect">
                <a:avLst/>
              </a:prstGeom>
            </p:spPr>
          </p:pic>
          <p:pic>
            <p:nvPicPr>
              <p:cNvPr id="9" name="Hình ảnh 11">
                <a:extLst>
                  <a:ext uri="{FF2B5EF4-FFF2-40B4-BE49-F238E27FC236}">
                    <a16:creationId xmlns:a16="http://schemas.microsoft.com/office/drawing/2014/main" id="{76D76E53-D90D-6BAD-373A-02B09482272D}"/>
                  </a:ext>
                </a:extLst>
              </p:cNvPr>
              <p:cNvPicPr>
                <a:picLocks noChangeAspect="1"/>
              </p:cNvPicPr>
              <p:nvPr/>
            </p:nvPicPr>
            <p:blipFill rotWithShape="1">
              <a:blip r:embed="rId2"/>
              <a:srcRect l="51268" t="8949" r="19792" b="48444"/>
              <a:stretch/>
            </p:blipFill>
            <p:spPr>
              <a:xfrm rot="20944439">
                <a:off x="6434181" y="3065233"/>
                <a:ext cx="582414" cy="482317"/>
              </a:xfrm>
              <a:prstGeom prst="rect">
                <a:avLst/>
              </a:prstGeom>
            </p:spPr>
          </p:pic>
          <p:pic>
            <p:nvPicPr>
              <p:cNvPr id="10" name="Hình ảnh 12">
                <a:extLst>
                  <a:ext uri="{FF2B5EF4-FFF2-40B4-BE49-F238E27FC236}">
                    <a16:creationId xmlns:a16="http://schemas.microsoft.com/office/drawing/2014/main" id="{8A1AD6FD-6CCC-0C56-DDE9-764EFB7E996F}"/>
                  </a:ext>
                </a:extLst>
              </p:cNvPr>
              <p:cNvPicPr>
                <a:picLocks noChangeAspect="1"/>
              </p:cNvPicPr>
              <p:nvPr/>
            </p:nvPicPr>
            <p:blipFill rotWithShape="1">
              <a:blip r:embed="rId2"/>
              <a:srcRect l="51268" t="8949" r="19792" b="48444"/>
              <a:stretch/>
            </p:blipFill>
            <p:spPr>
              <a:xfrm rot="20944439">
                <a:off x="5693942" y="3507826"/>
                <a:ext cx="582414" cy="482317"/>
              </a:xfrm>
              <a:prstGeom prst="rect">
                <a:avLst/>
              </a:prstGeom>
            </p:spPr>
          </p:pic>
          <p:pic>
            <p:nvPicPr>
              <p:cNvPr id="11" name="Hình ảnh 13">
                <a:extLst>
                  <a:ext uri="{FF2B5EF4-FFF2-40B4-BE49-F238E27FC236}">
                    <a16:creationId xmlns:a16="http://schemas.microsoft.com/office/drawing/2014/main" id="{335DE259-EF3C-B97D-3857-EBA7E0D62A22}"/>
                  </a:ext>
                </a:extLst>
              </p:cNvPr>
              <p:cNvPicPr>
                <a:picLocks noChangeAspect="1"/>
              </p:cNvPicPr>
              <p:nvPr/>
            </p:nvPicPr>
            <p:blipFill rotWithShape="1">
              <a:blip r:embed="rId2"/>
              <a:srcRect l="51268" t="8949" r="19792" b="48444"/>
              <a:stretch/>
            </p:blipFill>
            <p:spPr>
              <a:xfrm rot="20944439">
                <a:off x="6173434" y="3514399"/>
                <a:ext cx="582414" cy="482317"/>
              </a:xfrm>
              <a:prstGeom prst="rect">
                <a:avLst/>
              </a:prstGeom>
            </p:spPr>
          </p:pic>
          <p:pic>
            <p:nvPicPr>
              <p:cNvPr id="12" name="Hình ảnh 14">
                <a:extLst>
                  <a:ext uri="{FF2B5EF4-FFF2-40B4-BE49-F238E27FC236}">
                    <a16:creationId xmlns:a16="http://schemas.microsoft.com/office/drawing/2014/main" id="{789F8435-3F67-46B1-DE30-A770AFC7A416}"/>
                  </a:ext>
                </a:extLst>
              </p:cNvPr>
              <p:cNvPicPr>
                <a:picLocks noChangeAspect="1"/>
              </p:cNvPicPr>
              <p:nvPr/>
            </p:nvPicPr>
            <p:blipFill rotWithShape="1">
              <a:blip r:embed="rId2"/>
              <a:srcRect l="51268" t="8949" r="19792" b="48444"/>
              <a:stretch/>
            </p:blipFill>
            <p:spPr>
              <a:xfrm rot="20944439">
                <a:off x="6652927" y="3528502"/>
                <a:ext cx="582414" cy="482317"/>
              </a:xfrm>
              <a:prstGeom prst="rect">
                <a:avLst/>
              </a:prstGeom>
            </p:spPr>
          </p:pic>
          <p:pic>
            <p:nvPicPr>
              <p:cNvPr id="13" name="Hình ảnh 15">
                <a:extLst>
                  <a:ext uri="{FF2B5EF4-FFF2-40B4-BE49-F238E27FC236}">
                    <a16:creationId xmlns:a16="http://schemas.microsoft.com/office/drawing/2014/main" id="{E2417618-9F68-11C6-ADC4-912D5AE4AB93}"/>
                  </a:ext>
                </a:extLst>
              </p:cNvPr>
              <p:cNvPicPr>
                <a:picLocks noChangeAspect="1"/>
              </p:cNvPicPr>
              <p:nvPr/>
            </p:nvPicPr>
            <p:blipFill rotWithShape="1">
              <a:blip r:embed="rId2"/>
              <a:srcRect l="51268" t="8949" r="19792" b="48444"/>
              <a:stretch/>
            </p:blipFill>
            <p:spPr>
              <a:xfrm rot="20944439">
                <a:off x="5548246" y="4291989"/>
                <a:ext cx="582414" cy="482317"/>
              </a:xfrm>
              <a:prstGeom prst="rect">
                <a:avLst/>
              </a:prstGeom>
            </p:spPr>
          </p:pic>
          <p:pic>
            <p:nvPicPr>
              <p:cNvPr id="14" name="Hình ảnh 16">
                <a:extLst>
                  <a:ext uri="{FF2B5EF4-FFF2-40B4-BE49-F238E27FC236}">
                    <a16:creationId xmlns:a16="http://schemas.microsoft.com/office/drawing/2014/main" id="{BF367951-5B35-A3C4-6985-654652F9B4B9}"/>
                  </a:ext>
                </a:extLst>
              </p:cNvPr>
              <p:cNvPicPr>
                <a:picLocks noChangeAspect="1"/>
              </p:cNvPicPr>
              <p:nvPr/>
            </p:nvPicPr>
            <p:blipFill rotWithShape="1">
              <a:blip r:embed="rId2"/>
              <a:srcRect l="51268" t="8949" r="19792" b="48444"/>
              <a:stretch/>
            </p:blipFill>
            <p:spPr>
              <a:xfrm rot="20944439">
                <a:off x="6027738" y="4298561"/>
                <a:ext cx="582414" cy="482317"/>
              </a:xfrm>
              <a:prstGeom prst="rect">
                <a:avLst/>
              </a:prstGeom>
            </p:spPr>
          </p:pic>
          <p:pic>
            <p:nvPicPr>
              <p:cNvPr id="15" name="Hình ảnh 17">
                <a:extLst>
                  <a:ext uri="{FF2B5EF4-FFF2-40B4-BE49-F238E27FC236}">
                    <a16:creationId xmlns:a16="http://schemas.microsoft.com/office/drawing/2014/main" id="{2D421095-5D05-171D-F1B8-C9582FCD08ED}"/>
                  </a:ext>
                </a:extLst>
              </p:cNvPr>
              <p:cNvPicPr>
                <a:picLocks noChangeAspect="1"/>
              </p:cNvPicPr>
              <p:nvPr/>
            </p:nvPicPr>
            <p:blipFill rotWithShape="1">
              <a:blip r:embed="rId2"/>
              <a:srcRect l="51268" t="8949" r="19792" b="48444"/>
              <a:stretch/>
            </p:blipFill>
            <p:spPr>
              <a:xfrm rot="20944439">
                <a:off x="6507231" y="4312663"/>
                <a:ext cx="582414" cy="482317"/>
              </a:xfrm>
              <a:prstGeom prst="rect">
                <a:avLst/>
              </a:prstGeom>
            </p:spPr>
          </p:pic>
        </p:grpSp>
      </p:grpSp>
      <p:pic>
        <p:nvPicPr>
          <p:cNvPr id="25" name="Hình ảnh 27" descr="Ảnh có chứa văn bản, đồ họa véc-tơ&#10;&#10;Mô tả được tạo tự động">
            <a:extLst>
              <a:ext uri="{FF2B5EF4-FFF2-40B4-BE49-F238E27FC236}">
                <a16:creationId xmlns:a16="http://schemas.microsoft.com/office/drawing/2014/main" id="{F530BAFA-4EA4-0F5E-3D65-3034184824F2}"/>
              </a:ext>
            </a:extLst>
          </p:cNvPr>
          <p:cNvPicPr>
            <a:picLocks noChangeAspect="1"/>
          </p:cNvPicPr>
          <p:nvPr/>
        </p:nvPicPr>
        <p:blipFill>
          <a:blip r:embed="rId3"/>
          <a:stretch>
            <a:fillRect/>
          </a:stretch>
        </p:blipFill>
        <p:spPr>
          <a:xfrm>
            <a:off x="7906170" y="3186139"/>
            <a:ext cx="3712909" cy="3359300"/>
          </a:xfrm>
          <a:prstGeom prst="rect">
            <a:avLst/>
          </a:prstGeom>
          <a:effectLst>
            <a:outerShdw blurRad="76200" dir="13500000" sy="23000" kx="1200000" algn="br" rotWithShape="0">
              <a:prstClr val="black">
                <a:alpha val="20000"/>
              </a:prstClr>
            </a:outerShdw>
          </a:effectLst>
        </p:spPr>
      </p:pic>
      <p:grpSp>
        <p:nvGrpSpPr>
          <p:cNvPr id="26" name="Nhóm 31">
            <a:extLst>
              <a:ext uri="{FF2B5EF4-FFF2-40B4-BE49-F238E27FC236}">
                <a16:creationId xmlns:a16="http://schemas.microsoft.com/office/drawing/2014/main" id="{210B7217-380C-CCD6-9046-4C5D9143128E}"/>
              </a:ext>
            </a:extLst>
          </p:cNvPr>
          <p:cNvGrpSpPr/>
          <p:nvPr/>
        </p:nvGrpSpPr>
        <p:grpSpPr>
          <a:xfrm>
            <a:off x="1869897" y="516065"/>
            <a:ext cx="8333239" cy="1443485"/>
            <a:chOff x="5827116" y="1012722"/>
            <a:chExt cx="3710136" cy="725882"/>
          </a:xfrm>
          <a:solidFill>
            <a:schemeClr val="accent4">
              <a:lumMod val="20000"/>
              <a:lumOff val="80000"/>
            </a:schemeClr>
          </a:solidFill>
        </p:grpSpPr>
        <p:sp>
          <p:nvSpPr>
            <p:cNvPr id="27" name="Hình tự do: Hình 10">
              <a:extLst>
                <a:ext uri="{FF2B5EF4-FFF2-40B4-BE49-F238E27FC236}">
                  <a16:creationId xmlns:a16="http://schemas.microsoft.com/office/drawing/2014/main" id="{ED48A51C-80AD-96C0-B596-F3BE8982B7CF}"/>
                </a:ext>
              </a:extLst>
            </p:cNvPr>
            <p:cNvSpPr/>
            <p:nvPr/>
          </p:nvSpPr>
          <p:spPr>
            <a:xfrm flipH="1">
              <a:off x="6030946" y="1012722"/>
              <a:ext cx="3247745" cy="725882"/>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211"/>
                <a:gd name="connsiteY0" fmla="*/ 0 h 21600"/>
                <a:gd name="connsiteX1" fmla="*/ 18125 w 20211"/>
                <a:gd name="connsiteY1" fmla="*/ 0 h 21600"/>
                <a:gd name="connsiteX2" fmla="*/ 20211 w 20211"/>
                <a:gd name="connsiteY2" fmla="*/ 10510 h 21600"/>
                <a:gd name="connsiteX3" fmla="*/ 18125 w 20211"/>
                <a:gd name="connsiteY3" fmla="*/ 21600 h 21600"/>
                <a:gd name="connsiteX4" fmla="*/ 3475 w 20211"/>
                <a:gd name="connsiteY4" fmla="*/ 21600 h 21600"/>
                <a:gd name="connsiteX5" fmla="*/ 0 w 20211"/>
                <a:gd name="connsiteY5" fmla="*/ 10800 h 21600"/>
                <a:gd name="connsiteX6" fmla="*/ 3475 w 20211"/>
                <a:gd name="connsiteY6" fmla="*/ 0 h 21600"/>
                <a:gd name="connsiteX0" fmla="*/ 2206 w 18942"/>
                <a:gd name="connsiteY0" fmla="*/ 0 h 21600"/>
                <a:gd name="connsiteX1" fmla="*/ 16856 w 18942"/>
                <a:gd name="connsiteY1" fmla="*/ 0 h 21600"/>
                <a:gd name="connsiteX2" fmla="*/ 18942 w 18942"/>
                <a:gd name="connsiteY2" fmla="*/ 10510 h 21600"/>
                <a:gd name="connsiteX3" fmla="*/ 16856 w 18942"/>
                <a:gd name="connsiteY3" fmla="*/ 21600 h 21600"/>
                <a:gd name="connsiteX4" fmla="*/ 2206 w 18942"/>
                <a:gd name="connsiteY4" fmla="*/ 21600 h 21600"/>
                <a:gd name="connsiteX5" fmla="*/ 0 w 18942"/>
                <a:gd name="connsiteY5" fmla="*/ 11958 h 21600"/>
                <a:gd name="connsiteX6" fmla="*/ 2206 w 18942"/>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42" h="21600">
                  <a:moveTo>
                    <a:pt x="2206" y="0"/>
                  </a:moveTo>
                  <a:lnTo>
                    <a:pt x="16856" y="0"/>
                  </a:lnTo>
                  <a:cubicBezTo>
                    <a:pt x="18775" y="0"/>
                    <a:pt x="18942" y="4545"/>
                    <a:pt x="18942" y="10510"/>
                  </a:cubicBezTo>
                  <a:cubicBezTo>
                    <a:pt x="18942" y="16475"/>
                    <a:pt x="18775" y="21600"/>
                    <a:pt x="16856" y="21600"/>
                  </a:cubicBezTo>
                  <a:lnTo>
                    <a:pt x="2206" y="21600"/>
                  </a:lnTo>
                  <a:cubicBezTo>
                    <a:pt x="287" y="21600"/>
                    <a:pt x="0" y="17923"/>
                    <a:pt x="0" y="11958"/>
                  </a:cubicBezTo>
                  <a:cubicBezTo>
                    <a:pt x="0" y="5993"/>
                    <a:pt x="287" y="0"/>
                    <a:pt x="2206" y="0"/>
                  </a:cubicBezTo>
                  <a:close/>
                </a:path>
              </a:pathLst>
            </a:custGeom>
            <a:grpFill/>
          </p:spPr>
          <p:style>
            <a:lnRef idx="2">
              <a:schemeClr val="accent6">
                <a:shade val="50000"/>
              </a:schemeClr>
            </a:lnRef>
            <a:fillRef idx="1">
              <a:schemeClr val="accent6"/>
            </a:fillRef>
            <a:effectRef idx="0">
              <a:schemeClr val="accent6"/>
            </a:effectRef>
            <a:fontRef idx="minor">
              <a:schemeClr val="lt1"/>
            </a:fontRef>
          </p:style>
          <p:txBody>
            <a:bodyPr wrap="square" rtlCol="0" anchor="ctr">
              <a:noAutofit/>
            </a:bodyPr>
            <a:lstStyle/>
            <a:p>
              <a:pPr algn="ctr" defTabSz="1219170">
                <a:buClr>
                  <a:srgbClr val="000000"/>
                </a:buClr>
                <a:defRPr/>
              </a:pPr>
              <a:endParaRPr lang="en-US" sz="1867" kern="0">
                <a:solidFill>
                  <a:srgbClr val="2A153D"/>
                </a:solidFill>
                <a:latin typeface="Calibri"/>
                <a:sym typeface="Arial"/>
              </a:endParaRPr>
            </a:p>
          </p:txBody>
        </p:sp>
        <p:sp>
          <p:nvSpPr>
            <p:cNvPr id="28" name="Hộp Văn bản 33">
              <a:extLst>
                <a:ext uri="{FF2B5EF4-FFF2-40B4-BE49-F238E27FC236}">
                  <a16:creationId xmlns:a16="http://schemas.microsoft.com/office/drawing/2014/main" id="{AE39618B-53B6-F62A-D65E-F7FE434438AA}"/>
                </a:ext>
              </a:extLst>
            </p:cNvPr>
            <p:cNvSpPr txBox="1"/>
            <p:nvPr/>
          </p:nvSpPr>
          <p:spPr>
            <a:xfrm>
              <a:off x="5827116" y="1119830"/>
              <a:ext cx="3710136" cy="462337"/>
            </a:xfrm>
            <a:prstGeom prst="roundRect">
              <a:avLst/>
            </a:prstGeom>
            <a:noFill/>
            <a:ln>
              <a:noFill/>
              <a:headEnd type="none" w="med" len="med"/>
              <a:tailEnd type="none" w="med" len="med"/>
            </a:ln>
          </p:spPr>
          <p:style>
            <a:lnRef idx="3">
              <a:schemeClr val="lt1"/>
            </a:lnRef>
            <a:fillRef idx="1">
              <a:schemeClr val="accent4"/>
            </a:fillRef>
            <a:effectRef idx="1">
              <a:schemeClr val="accent4"/>
            </a:effectRef>
            <a:fontRef idx="minor">
              <a:schemeClr val="lt1"/>
            </a:fontRef>
          </p:style>
          <p:txBody>
            <a:bodyPr wrap="square" rtlCol="0">
              <a:spAutoFit/>
            </a:bodyPr>
            <a:lstStyle/>
            <a:p>
              <a:pPr algn="ctr" defTabSz="1219170">
                <a:buClr>
                  <a:srgbClr val="000000"/>
                </a:buClr>
                <a:defRPr/>
              </a:pPr>
              <a:r>
                <a:rPr lang="en-US" sz="4800" b="1" kern="0" dirty="0" err="1">
                  <a:solidFill>
                    <a:srgbClr val="85A8CE">
                      <a:lumMod val="75000"/>
                    </a:srgbClr>
                  </a:solidFill>
                  <a:latin typeface="Calibri"/>
                  <a:sym typeface="Arial"/>
                </a:rPr>
                <a:t>Thi</a:t>
              </a:r>
              <a:r>
                <a:rPr lang="en-US" sz="4800" b="1" kern="0" dirty="0">
                  <a:solidFill>
                    <a:srgbClr val="85A8CE">
                      <a:lumMod val="75000"/>
                    </a:srgbClr>
                  </a:solidFill>
                  <a:latin typeface="Calibri"/>
                  <a:sym typeface="Arial"/>
                </a:rPr>
                <a:t> </a:t>
              </a:r>
              <a:r>
                <a:rPr lang="en-US" sz="4800" b="1" kern="0" dirty="0" err="1">
                  <a:solidFill>
                    <a:srgbClr val="85A8CE">
                      <a:lumMod val="75000"/>
                    </a:srgbClr>
                  </a:solidFill>
                  <a:latin typeface="Calibri"/>
                  <a:sym typeface="Arial"/>
                </a:rPr>
                <a:t>đọc</a:t>
              </a:r>
              <a:r>
                <a:rPr lang="en-US" sz="4800" b="1" kern="0" dirty="0">
                  <a:solidFill>
                    <a:srgbClr val="85A8CE">
                      <a:lumMod val="75000"/>
                    </a:srgbClr>
                  </a:solidFill>
                  <a:latin typeface="Calibri"/>
                  <a:sym typeface="Arial"/>
                </a:rPr>
                <a:t> </a:t>
              </a:r>
              <a:r>
                <a:rPr lang="en-US" sz="4800" b="1" kern="0" dirty="0" err="1">
                  <a:solidFill>
                    <a:srgbClr val="85A8CE">
                      <a:lumMod val="75000"/>
                    </a:srgbClr>
                  </a:solidFill>
                  <a:latin typeface="Calibri"/>
                  <a:sym typeface="Arial"/>
                </a:rPr>
                <a:t>trước</a:t>
              </a:r>
              <a:r>
                <a:rPr lang="en-US" sz="4800" b="1" kern="0" dirty="0">
                  <a:solidFill>
                    <a:srgbClr val="85A8CE">
                      <a:lumMod val="75000"/>
                    </a:srgbClr>
                  </a:solidFill>
                  <a:latin typeface="Calibri"/>
                  <a:sym typeface="Arial"/>
                </a:rPr>
                <a:t> </a:t>
              </a:r>
              <a:r>
                <a:rPr lang="en-US" sz="4800" b="1" kern="0" dirty="0" err="1">
                  <a:solidFill>
                    <a:srgbClr val="85A8CE">
                      <a:lumMod val="75000"/>
                    </a:srgbClr>
                  </a:solidFill>
                  <a:latin typeface="Calibri"/>
                  <a:sym typeface="Arial"/>
                </a:rPr>
                <a:t>lớp</a:t>
              </a:r>
              <a:endParaRPr lang="en-US" sz="4800" b="1" kern="0" dirty="0">
                <a:solidFill>
                  <a:srgbClr val="85A8CE">
                    <a:lumMod val="75000"/>
                  </a:srgbClr>
                </a:solidFill>
                <a:latin typeface="Calibri"/>
                <a:sym typeface="Arial"/>
              </a:endParaRPr>
            </a:p>
          </p:txBody>
        </p:sp>
      </p:grpSp>
    </p:spTree>
    <p:extLst>
      <p:ext uri="{BB962C8B-B14F-4D97-AF65-F5344CB8AC3E}">
        <p14:creationId xmlns:p14="http://schemas.microsoft.com/office/powerpoint/2010/main" val="8051602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1+#ppt_w/2"/>
                                          </p:val>
                                        </p:tav>
                                        <p:tav tm="100000">
                                          <p:val>
                                            <p:strVal val="#ppt_x"/>
                                          </p:val>
                                        </p:tav>
                                      </p:tavLst>
                                    </p:anim>
                                    <p:anim calcmode="lin" valueType="num">
                                      <p:cBhvr additive="base">
                                        <p:cTn id="8" dur="500" fill="hold"/>
                                        <p:tgtEl>
                                          <p:spTgt spid="26"/>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0-#ppt_w/2"/>
                                          </p:val>
                                        </p:tav>
                                        <p:tav tm="100000">
                                          <p:val>
                                            <p:strVal val="#ppt_x"/>
                                          </p:val>
                                        </p:tav>
                                      </p:tavLst>
                                    </p:anim>
                                    <p:anim calcmode="lin" valueType="num">
                                      <p:cBhvr additive="base">
                                        <p:cTn id="12" dur="75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1+#ppt_w/2"/>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934E1EAE-ECD2-4795-B1A0-59474A496E71}"/>
              </a:ext>
            </a:extLst>
          </p:cNvPr>
          <p:cNvPicPr>
            <a:picLocks noChangeAspect="1"/>
          </p:cNvPicPr>
          <p:nvPr/>
        </p:nvPicPr>
        <p:blipFill rotWithShape="1">
          <a:blip r:embed="rId3">
            <a:extLst>
              <a:ext uri="{28A0092B-C50C-407E-A947-70E740481C1C}">
                <a14:useLocalDpi xmlns:a14="http://schemas.microsoft.com/office/drawing/2010/main" val="0"/>
              </a:ext>
            </a:extLst>
          </a:blip>
          <a:srcRect l="37750" r="14625"/>
          <a:stretch/>
        </p:blipFill>
        <p:spPr>
          <a:xfrm>
            <a:off x="335359" y="332656"/>
            <a:ext cx="11058681" cy="6456744"/>
          </a:xfrm>
          <a:prstGeom prst="rect">
            <a:avLst/>
          </a:prstGeom>
        </p:spPr>
      </p:pic>
      <p:pic>
        <p:nvPicPr>
          <p:cNvPr id="11" name="图片 10">
            <a:extLst>
              <a:ext uri="{FF2B5EF4-FFF2-40B4-BE49-F238E27FC236}">
                <a16:creationId xmlns:a16="http://schemas.microsoft.com/office/drawing/2014/main" id="{E0FBF53A-FD50-4135-B2EF-3A516E546AD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765" t="5074" r="12177" b="15106"/>
          <a:stretch/>
        </p:blipFill>
        <p:spPr>
          <a:xfrm>
            <a:off x="7911101" y="2738672"/>
            <a:ext cx="4973493" cy="4119327"/>
          </a:xfrm>
          <a:prstGeom prst="rect">
            <a:avLst/>
          </a:prstGeom>
        </p:spPr>
      </p:pic>
      <p:pic>
        <p:nvPicPr>
          <p:cNvPr id="3" name="Picture 2">
            <a:extLst>
              <a:ext uri="{FF2B5EF4-FFF2-40B4-BE49-F238E27FC236}">
                <a16:creationId xmlns:a16="http://schemas.microsoft.com/office/drawing/2014/main" id="{926CC8D6-BAF9-A965-EFF2-A275A9AACD6B}"/>
              </a:ext>
            </a:extLst>
          </p:cNvPr>
          <p:cNvPicPr>
            <a:picLocks noChangeAspect="1"/>
          </p:cNvPicPr>
          <p:nvPr/>
        </p:nvPicPr>
        <p:blipFill>
          <a:blip r:embed="rId5"/>
          <a:stretch>
            <a:fillRect/>
          </a:stretch>
        </p:blipFill>
        <p:spPr>
          <a:xfrm>
            <a:off x="146365" y="1179106"/>
            <a:ext cx="10022693" cy="2121592"/>
          </a:xfrm>
          <a:prstGeom prst="rect">
            <a:avLst/>
          </a:prstGeom>
        </p:spPr>
      </p:pic>
    </p:spTree>
    <p:custDataLst>
      <p:tags r:id="rId1"/>
    </p:custDataLst>
    <p:extLst>
      <p:ext uri="{BB962C8B-B14F-4D97-AF65-F5344CB8AC3E}">
        <p14:creationId xmlns:p14="http://schemas.microsoft.com/office/powerpoint/2010/main" val="6645873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cstate="print">
            <a:extLst>
              <a:ext uri="{BEBA8EAE-BF5A-486C-A8C5-ECC9F3942E4B}">
                <a14:imgProps xmlns:a14="http://schemas.microsoft.com/office/drawing/2010/main">
                  <a14:imgLayer r:embed="rId3">
                    <a14:imgEffect>
                      <a14:backgroundRemoval t="7100" b="94175" l="9891" r="89988">
                        <a14:foregroundMark x1="66869" y1="56432" x2="68265" y2="54490"/>
                        <a14:foregroundMark x1="70813" y1="58677" x2="70813" y2="60680"/>
                      </a14:backgroundRemoval>
                    </a14:imgEffect>
                  </a14:imgLayer>
                </a14:imgProps>
              </a:ext>
              <a:ext uri="{28A0092B-C50C-407E-A947-70E740481C1C}">
                <a14:useLocalDpi xmlns:a14="http://schemas.microsoft.com/office/drawing/2010/main" val="0"/>
              </a:ext>
            </a:extLst>
          </a:blip>
          <a:stretch>
            <a:fillRect/>
          </a:stretch>
        </p:blipFill>
        <p:spPr>
          <a:xfrm>
            <a:off x="6858000" y="-359136"/>
            <a:ext cx="7435441" cy="7658100"/>
          </a:xfrm>
          <a:prstGeom prst="rect">
            <a:avLst/>
          </a:prstGeom>
        </p:spPr>
      </p:pic>
      <p:pic>
        <p:nvPicPr>
          <p:cNvPr id="2" name="Picture 1"/>
          <p:cNvPicPr>
            <a:picLocks noChangeAspect="1"/>
          </p:cNvPicPr>
          <p:nvPr/>
        </p:nvPicPr>
        <p:blipFill>
          <a:blip r:embed="rId4"/>
          <a:stretch>
            <a:fillRect/>
          </a:stretch>
        </p:blipFill>
        <p:spPr>
          <a:xfrm>
            <a:off x="-262857" y="219513"/>
            <a:ext cx="9413040" cy="6066046"/>
          </a:xfrm>
          <a:prstGeom prst="rect">
            <a:avLst/>
          </a:prstGeom>
        </p:spPr>
      </p:pic>
    </p:spTree>
    <p:extLst>
      <p:ext uri="{BB962C8B-B14F-4D97-AF65-F5344CB8AC3E}">
        <p14:creationId xmlns:p14="http://schemas.microsoft.com/office/powerpoint/2010/main" val="4279829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831398" y="855362"/>
            <a:ext cx="8446201" cy="4783438"/>
          </a:xfrm>
          <a:custGeom>
            <a:avLst/>
            <a:gdLst>
              <a:gd name="connsiteX0" fmla="*/ 0 w 8439150"/>
              <a:gd name="connsiteY0" fmla="*/ 841392 h 5048250"/>
              <a:gd name="connsiteX1" fmla="*/ 841392 w 8439150"/>
              <a:gd name="connsiteY1" fmla="*/ 0 h 5048250"/>
              <a:gd name="connsiteX2" fmla="*/ 7597758 w 8439150"/>
              <a:gd name="connsiteY2" fmla="*/ 0 h 5048250"/>
              <a:gd name="connsiteX3" fmla="*/ 8439150 w 8439150"/>
              <a:gd name="connsiteY3" fmla="*/ 841392 h 5048250"/>
              <a:gd name="connsiteX4" fmla="*/ 8439150 w 8439150"/>
              <a:gd name="connsiteY4" fmla="*/ 4206858 h 5048250"/>
              <a:gd name="connsiteX5" fmla="*/ 7597758 w 8439150"/>
              <a:gd name="connsiteY5" fmla="*/ 5048250 h 5048250"/>
              <a:gd name="connsiteX6" fmla="*/ 841392 w 8439150"/>
              <a:gd name="connsiteY6" fmla="*/ 5048250 h 5048250"/>
              <a:gd name="connsiteX7" fmla="*/ 0 w 8439150"/>
              <a:gd name="connsiteY7" fmla="*/ 4206858 h 5048250"/>
              <a:gd name="connsiteX8" fmla="*/ 0 w 8439150"/>
              <a:gd name="connsiteY8" fmla="*/ 841392 h 5048250"/>
              <a:gd name="connsiteX0" fmla="*/ 0 w 8439150"/>
              <a:gd name="connsiteY0" fmla="*/ 993792 h 5200650"/>
              <a:gd name="connsiteX1" fmla="*/ 841392 w 8439150"/>
              <a:gd name="connsiteY1" fmla="*/ 152400 h 5200650"/>
              <a:gd name="connsiteX2" fmla="*/ 2133600 w 8439150"/>
              <a:gd name="connsiteY2" fmla="*/ 0 h 5200650"/>
              <a:gd name="connsiteX3" fmla="*/ 7597758 w 8439150"/>
              <a:gd name="connsiteY3" fmla="*/ 152400 h 5200650"/>
              <a:gd name="connsiteX4" fmla="*/ 8439150 w 8439150"/>
              <a:gd name="connsiteY4" fmla="*/ 993792 h 5200650"/>
              <a:gd name="connsiteX5" fmla="*/ 8439150 w 8439150"/>
              <a:gd name="connsiteY5" fmla="*/ 4359258 h 5200650"/>
              <a:gd name="connsiteX6" fmla="*/ 7597758 w 8439150"/>
              <a:gd name="connsiteY6" fmla="*/ 5200650 h 5200650"/>
              <a:gd name="connsiteX7" fmla="*/ 841392 w 8439150"/>
              <a:gd name="connsiteY7" fmla="*/ 5200650 h 5200650"/>
              <a:gd name="connsiteX8" fmla="*/ 0 w 8439150"/>
              <a:gd name="connsiteY8" fmla="*/ 4359258 h 5200650"/>
              <a:gd name="connsiteX9" fmla="*/ 0 w 8439150"/>
              <a:gd name="connsiteY9" fmla="*/ 993792 h 5200650"/>
              <a:gd name="connsiteX0" fmla="*/ 0 w 8439150"/>
              <a:gd name="connsiteY0" fmla="*/ 993792 h 5200650"/>
              <a:gd name="connsiteX1" fmla="*/ 841392 w 8439150"/>
              <a:gd name="connsiteY1" fmla="*/ 152400 h 5200650"/>
              <a:gd name="connsiteX2" fmla="*/ 2133600 w 8439150"/>
              <a:gd name="connsiteY2" fmla="*/ 0 h 5200650"/>
              <a:gd name="connsiteX3" fmla="*/ 7597758 w 8439150"/>
              <a:gd name="connsiteY3" fmla="*/ 152400 h 5200650"/>
              <a:gd name="connsiteX4" fmla="*/ 8439150 w 8439150"/>
              <a:gd name="connsiteY4" fmla="*/ 993792 h 5200650"/>
              <a:gd name="connsiteX5" fmla="*/ 8439150 w 8439150"/>
              <a:gd name="connsiteY5" fmla="*/ 4359258 h 5200650"/>
              <a:gd name="connsiteX6" fmla="*/ 7597758 w 8439150"/>
              <a:gd name="connsiteY6" fmla="*/ 5200650 h 5200650"/>
              <a:gd name="connsiteX7" fmla="*/ 841392 w 8439150"/>
              <a:gd name="connsiteY7" fmla="*/ 5200650 h 5200650"/>
              <a:gd name="connsiteX8" fmla="*/ 0 w 8439150"/>
              <a:gd name="connsiteY8" fmla="*/ 4359258 h 5200650"/>
              <a:gd name="connsiteX9" fmla="*/ 0 w 8439150"/>
              <a:gd name="connsiteY9" fmla="*/ 993792 h 5200650"/>
              <a:gd name="connsiteX0" fmla="*/ 0 w 8439150"/>
              <a:gd name="connsiteY0" fmla="*/ 993792 h 5200650"/>
              <a:gd name="connsiteX1" fmla="*/ 841392 w 8439150"/>
              <a:gd name="connsiteY1" fmla="*/ 152400 h 5200650"/>
              <a:gd name="connsiteX2" fmla="*/ 2133600 w 8439150"/>
              <a:gd name="connsiteY2" fmla="*/ 0 h 5200650"/>
              <a:gd name="connsiteX3" fmla="*/ 5200650 w 8439150"/>
              <a:gd name="connsiteY3" fmla="*/ 228600 h 5200650"/>
              <a:gd name="connsiteX4" fmla="*/ 7597758 w 8439150"/>
              <a:gd name="connsiteY4" fmla="*/ 152400 h 5200650"/>
              <a:gd name="connsiteX5" fmla="*/ 8439150 w 8439150"/>
              <a:gd name="connsiteY5" fmla="*/ 993792 h 5200650"/>
              <a:gd name="connsiteX6" fmla="*/ 8439150 w 8439150"/>
              <a:gd name="connsiteY6" fmla="*/ 4359258 h 5200650"/>
              <a:gd name="connsiteX7" fmla="*/ 7597758 w 8439150"/>
              <a:gd name="connsiteY7" fmla="*/ 5200650 h 5200650"/>
              <a:gd name="connsiteX8" fmla="*/ 841392 w 8439150"/>
              <a:gd name="connsiteY8" fmla="*/ 5200650 h 5200650"/>
              <a:gd name="connsiteX9" fmla="*/ 0 w 8439150"/>
              <a:gd name="connsiteY9" fmla="*/ 4359258 h 5200650"/>
              <a:gd name="connsiteX10" fmla="*/ 0 w 8439150"/>
              <a:gd name="connsiteY10" fmla="*/ 993792 h 5200650"/>
              <a:gd name="connsiteX0" fmla="*/ 0 w 8724999"/>
              <a:gd name="connsiteY0" fmla="*/ 993792 h 5200650"/>
              <a:gd name="connsiteX1" fmla="*/ 841392 w 8724999"/>
              <a:gd name="connsiteY1" fmla="*/ 152400 h 5200650"/>
              <a:gd name="connsiteX2" fmla="*/ 2133600 w 8724999"/>
              <a:gd name="connsiteY2" fmla="*/ 0 h 5200650"/>
              <a:gd name="connsiteX3" fmla="*/ 5200650 w 8724999"/>
              <a:gd name="connsiteY3" fmla="*/ 228600 h 5200650"/>
              <a:gd name="connsiteX4" fmla="*/ 7597758 w 8724999"/>
              <a:gd name="connsiteY4" fmla="*/ 152400 h 5200650"/>
              <a:gd name="connsiteX5" fmla="*/ 8439150 w 8724999"/>
              <a:gd name="connsiteY5" fmla="*/ 993792 h 5200650"/>
              <a:gd name="connsiteX6" fmla="*/ 8724900 w 8724999"/>
              <a:gd name="connsiteY6" fmla="*/ 1504950 h 5200650"/>
              <a:gd name="connsiteX7" fmla="*/ 8439150 w 8724999"/>
              <a:gd name="connsiteY7" fmla="*/ 4359258 h 5200650"/>
              <a:gd name="connsiteX8" fmla="*/ 7597758 w 8724999"/>
              <a:gd name="connsiteY8" fmla="*/ 5200650 h 5200650"/>
              <a:gd name="connsiteX9" fmla="*/ 841392 w 8724999"/>
              <a:gd name="connsiteY9" fmla="*/ 5200650 h 5200650"/>
              <a:gd name="connsiteX10" fmla="*/ 0 w 8724999"/>
              <a:gd name="connsiteY10" fmla="*/ 4359258 h 5200650"/>
              <a:gd name="connsiteX11" fmla="*/ 0 w 8724999"/>
              <a:gd name="connsiteY11" fmla="*/ 993792 h 5200650"/>
              <a:gd name="connsiteX0" fmla="*/ 0 w 8758521"/>
              <a:gd name="connsiteY0" fmla="*/ 993792 h 5200650"/>
              <a:gd name="connsiteX1" fmla="*/ 841392 w 8758521"/>
              <a:gd name="connsiteY1" fmla="*/ 152400 h 5200650"/>
              <a:gd name="connsiteX2" fmla="*/ 2133600 w 8758521"/>
              <a:gd name="connsiteY2" fmla="*/ 0 h 5200650"/>
              <a:gd name="connsiteX3" fmla="*/ 5200650 w 8758521"/>
              <a:gd name="connsiteY3" fmla="*/ 228600 h 5200650"/>
              <a:gd name="connsiteX4" fmla="*/ 7597758 w 8758521"/>
              <a:gd name="connsiteY4" fmla="*/ 152400 h 5200650"/>
              <a:gd name="connsiteX5" fmla="*/ 8439150 w 8758521"/>
              <a:gd name="connsiteY5" fmla="*/ 993792 h 5200650"/>
              <a:gd name="connsiteX6" fmla="*/ 8724900 w 8758521"/>
              <a:gd name="connsiteY6" fmla="*/ 1504950 h 5200650"/>
              <a:gd name="connsiteX7" fmla="*/ 8743950 w 8758521"/>
              <a:gd name="connsiteY7" fmla="*/ 3295650 h 5200650"/>
              <a:gd name="connsiteX8" fmla="*/ 8439150 w 8758521"/>
              <a:gd name="connsiteY8" fmla="*/ 4359258 h 5200650"/>
              <a:gd name="connsiteX9" fmla="*/ 7597758 w 8758521"/>
              <a:gd name="connsiteY9" fmla="*/ 5200650 h 5200650"/>
              <a:gd name="connsiteX10" fmla="*/ 841392 w 8758521"/>
              <a:gd name="connsiteY10" fmla="*/ 5200650 h 5200650"/>
              <a:gd name="connsiteX11" fmla="*/ 0 w 8758521"/>
              <a:gd name="connsiteY11" fmla="*/ 4359258 h 5200650"/>
              <a:gd name="connsiteX12" fmla="*/ 0 w 8758521"/>
              <a:gd name="connsiteY12" fmla="*/ 993792 h 5200650"/>
              <a:gd name="connsiteX0" fmla="*/ 0 w 8752208"/>
              <a:gd name="connsiteY0" fmla="*/ 993792 h 5200650"/>
              <a:gd name="connsiteX1" fmla="*/ 841392 w 8752208"/>
              <a:gd name="connsiteY1" fmla="*/ 152400 h 5200650"/>
              <a:gd name="connsiteX2" fmla="*/ 2133600 w 8752208"/>
              <a:gd name="connsiteY2" fmla="*/ 0 h 5200650"/>
              <a:gd name="connsiteX3" fmla="*/ 5200650 w 8752208"/>
              <a:gd name="connsiteY3" fmla="*/ 228600 h 5200650"/>
              <a:gd name="connsiteX4" fmla="*/ 7597758 w 8752208"/>
              <a:gd name="connsiteY4" fmla="*/ 152400 h 5200650"/>
              <a:gd name="connsiteX5" fmla="*/ 8439150 w 8752208"/>
              <a:gd name="connsiteY5" fmla="*/ 993792 h 5200650"/>
              <a:gd name="connsiteX6" fmla="*/ 8724900 w 8752208"/>
              <a:gd name="connsiteY6" fmla="*/ 1504950 h 5200650"/>
              <a:gd name="connsiteX7" fmla="*/ 8591550 w 8752208"/>
              <a:gd name="connsiteY7" fmla="*/ 2343150 h 5200650"/>
              <a:gd name="connsiteX8" fmla="*/ 8743950 w 8752208"/>
              <a:gd name="connsiteY8" fmla="*/ 3295650 h 5200650"/>
              <a:gd name="connsiteX9" fmla="*/ 8439150 w 8752208"/>
              <a:gd name="connsiteY9" fmla="*/ 4359258 h 5200650"/>
              <a:gd name="connsiteX10" fmla="*/ 7597758 w 8752208"/>
              <a:gd name="connsiteY10" fmla="*/ 5200650 h 5200650"/>
              <a:gd name="connsiteX11" fmla="*/ 841392 w 8752208"/>
              <a:gd name="connsiteY11" fmla="*/ 5200650 h 5200650"/>
              <a:gd name="connsiteX12" fmla="*/ 0 w 8752208"/>
              <a:gd name="connsiteY12" fmla="*/ 4359258 h 5200650"/>
              <a:gd name="connsiteX13" fmla="*/ 0 w 8752208"/>
              <a:gd name="connsiteY13" fmla="*/ 993792 h 5200650"/>
              <a:gd name="connsiteX0" fmla="*/ 0 w 8752208"/>
              <a:gd name="connsiteY0" fmla="*/ 993792 h 5200650"/>
              <a:gd name="connsiteX1" fmla="*/ 841392 w 8752208"/>
              <a:gd name="connsiteY1" fmla="*/ 152400 h 5200650"/>
              <a:gd name="connsiteX2" fmla="*/ 2133600 w 8752208"/>
              <a:gd name="connsiteY2" fmla="*/ 0 h 5200650"/>
              <a:gd name="connsiteX3" fmla="*/ 5200650 w 8752208"/>
              <a:gd name="connsiteY3" fmla="*/ 228600 h 5200650"/>
              <a:gd name="connsiteX4" fmla="*/ 7597758 w 8752208"/>
              <a:gd name="connsiteY4" fmla="*/ 152400 h 5200650"/>
              <a:gd name="connsiteX5" fmla="*/ 8439150 w 8752208"/>
              <a:gd name="connsiteY5" fmla="*/ 993792 h 5200650"/>
              <a:gd name="connsiteX6" fmla="*/ 8724900 w 8752208"/>
              <a:gd name="connsiteY6" fmla="*/ 1504950 h 5200650"/>
              <a:gd name="connsiteX7" fmla="*/ 8591550 w 8752208"/>
              <a:gd name="connsiteY7" fmla="*/ 2343150 h 5200650"/>
              <a:gd name="connsiteX8" fmla="*/ 8743950 w 8752208"/>
              <a:gd name="connsiteY8" fmla="*/ 3295650 h 5200650"/>
              <a:gd name="connsiteX9" fmla="*/ 8439150 w 8752208"/>
              <a:gd name="connsiteY9" fmla="*/ 4359258 h 5200650"/>
              <a:gd name="connsiteX10" fmla="*/ 7597758 w 8752208"/>
              <a:gd name="connsiteY10" fmla="*/ 5200650 h 5200650"/>
              <a:gd name="connsiteX11" fmla="*/ 6781800 w 8752208"/>
              <a:gd name="connsiteY11" fmla="*/ 5029200 h 5200650"/>
              <a:gd name="connsiteX12" fmla="*/ 841392 w 8752208"/>
              <a:gd name="connsiteY12" fmla="*/ 5200650 h 5200650"/>
              <a:gd name="connsiteX13" fmla="*/ 0 w 8752208"/>
              <a:gd name="connsiteY13" fmla="*/ 4359258 h 5200650"/>
              <a:gd name="connsiteX14" fmla="*/ 0 w 8752208"/>
              <a:gd name="connsiteY14" fmla="*/ 993792 h 5200650"/>
              <a:gd name="connsiteX0" fmla="*/ 0 w 8752208"/>
              <a:gd name="connsiteY0" fmla="*/ 993792 h 5276850"/>
              <a:gd name="connsiteX1" fmla="*/ 841392 w 8752208"/>
              <a:gd name="connsiteY1" fmla="*/ 152400 h 5276850"/>
              <a:gd name="connsiteX2" fmla="*/ 2133600 w 8752208"/>
              <a:gd name="connsiteY2" fmla="*/ 0 h 5276850"/>
              <a:gd name="connsiteX3" fmla="*/ 5200650 w 8752208"/>
              <a:gd name="connsiteY3" fmla="*/ 228600 h 5276850"/>
              <a:gd name="connsiteX4" fmla="*/ 7597758 w 8752208"/>
              <a:gd name="connsiteY4" fmla="*/ 152400 h 5276850"/>
              <a:gd name="connsiteX5" fmla="*/ 8439150 w 8752208"/>
              <a:gd name="connsiteY5" fmla="*/ 993792 h 5276850"/>
              <a:gd name="connsiteX6" fmla="*/ 8724900 w 8752208"/>
              <a:gd name="connsiteY6" fmla="*/ 1504950 h 5276850"/>
              <a:gd name="connsiteX7" fmla="*/ 8591550 w 8752208"/>
              <a:gd name="connsiteY7" fmla="*/ 2343150 h 5276850"/>
              <a:gd name="connsiteX8" fmla="*/ 8743950 w 8752208"/>
              <a:gd name="connsiteY8" fmla="*/ 3295650 h 5276850"/>
              <a:gd name="connsiteX9" fmla="*/ 8439150 w 8752208"/>
              <a:gd name="connsiteY9" fmla="*/ 4359258 h 5276850"/>
              <a:gd name="connsiteX10" fmla="*/ 7597758 w 8752208"/>
              <a:gd name="connsiteY10" fmla="*/ 5200650 h 5276850"/>
              <a:gd name="connsiteX11" fmla="*/ 6781800 w 8752208"/>
              <a:gd name="connsiteY11" fmla="*/ 5029200 h 5276850"/>
              <a:gd name="connsiteX12" fmla="*/ 5962650 w 8752208"/>
              <a:gd name="connsiteY12" fmla="*/ 5276850 h 5276850"/>
              <a:gd name="connsiteX13" fmla="*/ 841392 w 8752208"/>
              <a:gd name="connsiteY13" fmla="*/ 5200650 h 5276850"/>
              <a:gd name="connsiteX14" fmla="*/ 0 w 8752208"/>
              <a:gd name="connsiteY14" fmla="*/ 4359258 h 5276850"/>
              <a:gd name="connsiteX15" fmla="*/ 0 w 8752208"/>
              <a:gd name="connsiteY15" fmla="*/ 993792 h 5276850"/>
              <a:gd name="connsiteX0" fmla="*/ 0 w 8752208"/>
              <a:gd name="connsiteY0" fmla="*/ 993792 h 5276850"/>
              <a:gd name="connsiteX1" fmla="*/ 841392 w 8752208"/>
              <a:gd name="connsiteY1" fmla="*/ 152400 h 5276850"/>
              <a:gd name="connsiteX2" fmla="*/ 2133600 w 8752208"/>
              <a:gd name="connsiteY2" fmla="*/ 0 h 5276850"/>
              <a:gd name="connsiteX3" fmla="*/ 5200650 w 8752208"/>
              <a:gd name="connsiteY3" fmla="*/ 228600 h 5276850"/>
              <a:gd name="connsiteX4" fmla="*/ 7597758 w 8752208"/>
              <a:gd name="connsiteY4" fmla="*/ 152400 h 5276850"/>
              <a:gd name="connsiteX5" fmla="*/ 8439150 w 8752208"/>
              <a:gd name="connsiteY5" fmla="*/ 993792 h 5276850"/>
              <a:gd name="connsiteX6" fmla="*/ 8724900 w 8752208"/>
              <a:gd name="connsiteY6" fmla="*/ 1504950 h 5276850"/>
              <a:gd name="connsiteX7" fmla="*/ 8591550 w 8752208"/>
              <a:gd name="connsiteY7" fmla="*/ 2343150 h 5276850"/>
              <a:gd name="connsiteX8" fmla="*/ 8743950 w 8752208"/>
              <a:gd name="connsiteY8" fmla="*/ 3295650 h 5276850"/>
              <a:gd name="connsiteX9" fmla="*/ 8439150 w 8752208"/>
              <a:gd name="connsiteY9" fmla="*/ 4359258 h 5276850"/>
              <a:gd name="connsiteX10" fmla="*/ 7597758 w 8752208"/>
              <a:gd name="connsiteY10" fmla="*/ 5200650 h 5276850"/>
              <a:gd name="connsiteX11" fmla="*/ 6781800 w 8752208"/>
              <a:gd name="connsiteY11" fmla="*/ 5029200 h 5276850"/>
              <a:gd name="connsiteX12" fmla="*/ 5962650 w 8752208"/>
              <a:gd name="connsiteY12" fmla="*/ 5276850 h 5276850"/>
              <a:gd name="connsiteX13" fmla="*/ 4705350 w 8752208"/>
              <a:gd name="connsiteY13" fmla="*/ 5048250 h 5276850"/>
              <a:gd name="connsiteX14" fmla="*/ 841392 w 8752208"/>
              <a:gd name="connsiteY14" fmla="*/ 5200650 h 5276850"/>
              <a:gd name="connsiteX15" fmla="*/ 0 w 8752208"/>
              <a:gd name="connsiteY15" fmla="*/ 4359258 h 5276850"/>
              <a:gd name="connsiteX16" fmla="*/ 0 w 8752208"/>
              <a:gd name="connsiteY16" fmla="*/ 993792 h 5276850"/>
              <a:gd name="connsiteX0" fmla="*/ 0 w 8752208"/>
              <a:gd name="connsiteY0" fmla="*/ 993792 h 5276850"/>
              <a:gd name="connsiteX1" fmla="*/ 841392 w 8752208"/>
              <a:gd name="connsiteY1" fmla="*/ 152400 h 5276850"/>
              <a:gd name="connsiteX2" fmla="*/ 2133600 w 8752208"/>
              <a:gd name="connsiteY2" fmla="*/ 0 h 5276850"/>
              <a:gd name="connsiteX3" fmla="*/ 5200650 w 8752208"/>
              <a:gd name="connsiteY3" fmla="*/ 228600 h 5276850"/>
              <a:gd name="connsiteX4" fmla="*/ 7597758 w 8752208"/>
              <a:gd name="connsiteY4" fmla="*/ 152400 h 5276850"/>
              <a:gd name="connsiteX5" fmla="*/ 8439150 w 8752208"/>
              <a:gd name="connsiteY5" fmla="*/ 993792 h 5276850"/>
              <a:gd name="connsiteX6" fmla="*/ 8724900 w 8752208"/>
              <a:gd name="connsiteY6" fmla="*/ 1504950 h 5276850"/>
              <a:gd name="connsiteX7" fmla="*/ 8591550 w 8752208"/>
              <a:gd name="connsiteY7" fmla="*/ 2343150 h 5276850"/>
              <a:gd name="connsiteX8" fmla="*/ 8743950 w 8752208"/>
              <a:gd name="connsiteY8" fmla="*/ 3295650 h 5276850"/>
              <a:gd name="connsiteX9" fmla="*/ 8439150 w 8752208"/>
              <a:gd name="connsiteY9" fmla="*/ 4359258 h 5276850"/>
              <a:gd name="connsiteX10" fmla="*/ 7597758 w 8752208"/>
              <a:gd name="connsiteY10" fmla="*/ 5200650 h 5276850"/>
              <a:gd name="connsiteX11" fmla="*/ 6781800 w 8752208"/>
              <a:gd name="connsiteY11" fmla="*/ 5029200 h 5276850"/>
              <a:gd name="connsiteX12" fmla="*/ 5962650 w 8752208"/>
              <a:gd name="connsiteY12" fmla="*/ 5276850 h 5276850"/>
              <a:gd name="connsiteX13" fmla="*/ 4705350 w 8752208"/>
              <a:gd name="connsiteY13" fmla="*/ 5048250 h 5276850"/>
              <a:gd name="connsiteX14" fmla="*/ 3733800 w 8752208"/>
              <a:gd name="connsiteY14" fmla="*/ 5238750 h 5276850"/>
              <a:gd name="connsiteX15" fmla="*/ 841392 w 8752208"/>
              <a:gd name="connsiteY15" fmla="*/ 5200650 h 5276850"/>
              <a:gd name="connsiteX16" fmla="*/ 0 w 8752208"/>
              <a:gd name="connsiteY16" fmla="*/ 4359258 h 5276850"/>
              <a:gd name="connsiteX17" fmla="*/ 0 w 8752208"/>
              <a:gd name="connsiteY17" fmla="*/ 993792 h 5276850"/>
              <a:gd name="connsiteX0" fmla="*/ 0 w 8752208"/>
              <a:gd name="connsiteY0" fmla="*/ 993792 h 5276850"/>
              <a:gd name="connsiteX1" fmla="*/ 841392 w 8752208"/>
              <a:gd name="connsiteY1" fmla="*/ 152400 h 5276850"/>
              <a:gd name="connsiteX2" fmla="*/ 2133600 w 8752208"/>
              <a:gd name="connsiteY2" fmla="*/ 0 h 5276850"/>
              <a:gd name="connsiteX3" fmla="*/ 5200650 w 8752208"/>
              <a:gd name="connsiteY3" fmla="*/ 228600 h 5276850"/>
              <a:gd name="connsiteX4" fmla="*/ 7597758 w 8752208"/>
              <a:gd name="connsiteY4" fmla="*/ 152400 h 5276850"/>
              <a:gd name="connsiteX5" fmla="*/ 8439150 w 8752208"/>
              <a:gd name="connsiteY5" fmla="*/ 993792 h 5276850"/>
              <a:gd name="connsiteX6" fmla="*/ 8724900 w 8752208"/>
              <a:gd name="connsiteY6" fmla="*/ 1504950 h 5276850"/>
              <a:gd name="connsiteX7" fmla="*/ 8591550 w 8752208"/>
              <a:gd name="connsiteY7" fmla="*/ 2343150 h 5276850"/>
              <a:gd name="connsiteX8" fmla="*/ 8743950 w 8752208"/>
              <a:gd name="connsiteY8" fmla="*/ 3295650 h 5276850"/>
              <a:gd name="connsiteX9" fmla="*/ 8439150 w 8752208"/>
              <a:gd name="connsiteY9" fmla="*/ 4359258 h 5276850"/>
              <a:gd name="connsiteX10" fmla="*/ 7597758 w 8752208"/>
              <a:gd name="connsiteY10" fmla="*/ 5200650 h 5276850"/>
              <a:gd name="connsiteX11" fmla="*/ 6781800 w 8752208"/>
              <a:gd name="connsiteY11" fmla="*/ 5029200 h 5276850"/>
              <a:gd name="connsiteX12" fmla="*/ 5962650 w 8752208"/>
              <a:gd name="connsiteY12" fmla="*/ 5276850 h 5276850"/>
              <a:gd name="connsiteX13" fmla="*/ 4705350 w 8752208"/>
              <a:gd name="connsiteY13" fmla="*/ 5048250 h 5276850"/>
              <a:gd name="connsiteX14" fmla="*/ 3733800 w 8752208"/>
              <a:gd name="connsiteY14" fmla="*/ 5238750 h 5276850"/>
              <a:gd name="connsiteX15" fmla="*/ 3067050 w 8752208"/>
              <a:gd name="connsiteY15" fmla="*/ 5010150 h 5276850"/>
              <a:gd name="connsiteX16" fmla="*/ 841392 w 8752208"/>
              <a:gd name="connsiteY16" fmla="*/ 5200650 h 5276850"/>
              <a:gd name="connsiteX17" fmla="*/ 0 w 8752208"/>
              <a:gd name="connsiteY17" fmla="*/ 4359258 h 5276850"/>
              <a:gd name="connsiteX18" fmla="*/ 0 w 8752208"/>
              <a:gd name="connsiteY18" fmla="*/ 993792 h 5276850"/>
              <a:gd name="connsiteX0" fmla="*/ 0 w 8752208"/>
              <a:gd name="connsiteY0" fmla="*/ 993792 h 5276850"/>
              <a:gd name="connsiteX1" fmla="*/ 841392 w 8752208"/>
              <a:gd name="connsiteY1" fmla="*/ 152400 h 5276850"/>
              <a:gd name="connsiteX2" fmla="*/ 2133600 w 8752208"/>
              <a:gd name="connsiteY2" fmla="*/ 0 h 5276850"/>
              <a:gd name="connsiteX3" fmla="*/ 5200650 w 8752208"/>
              <a:gd name="connsiteY3" fmla="*/ 228600 h 5276850"/>
              <a:gd name="connsiteX4" fmla="*/ 7597758 w 8752208"/>
              <a:gd name="connsiteY4" fmla="*/ 152400 h 5276850"/>
              <a:gd name="connsiteX5" fmla="*/ 8439150 w 8752208"/>
              <a:gd name="connsiteY5" fmla="*/ 993792 h 5276850"/>
              <a:gd name="connsiteX6" fmla="*/ 8724900 w 8752208"/>
              <a:gd name="connsiteY6" fmla="*/ 1504950 h 5276850"/>
              <a:gd name="connsiteX7" fmla="*/ 8591550 w 8752208"/>
              <a:gd name="connsiteY7" fmla="*/ 2343150 h 5276850"/>
              <a:gd name="connsiteX8" fmla="*/ 8743950 w 8752208"/>
              <a:gd name="connsiteY8" fmla="*/ 3295650 h 5276850"/>
              <a:gd name="connsiteX9" fmla="*/ 8439150 w 8752208"/>
              <a:gd name="connsiteY9" fmla="*/ 4359258 h 5276850"/>
              <a:gd name="connsiteX10" fmla="*/ 7597758 w 8752208"/>
              <a:gd name="connsiteY10" fmla="*/ 5200650 h 5276850"/>
              <a:gd name="connsiteX11" fmla="*/ 6781800 w 8752208"/>
              <a:gd name="connsiteY11" fmla="*/ 5029200 h 5276850"/>
              <a:gd name="connsiteX12" fmla="*/ 5962650 w 8752208"/>
              <a:gd name="connsiteY12" fmla="*/ 5276850 h 5276850"/>
              <a:gd name="connsiteX13" fmla="*/ 4705350 w 8752208"/>
              <a:gd name="connsiteY13" fmla="*/ 5048250 h 5276850"/>
              <a:gd name="connsiteX14" fmla="*/ 3733800 w 8752208"/>
              <a:gd name="connsiteY14" fmla="*/ 5238750 h 5276850"/>
              <a:gd name="connsiteX15" fmla="*/ 3067050 w 8752208"/>
              <a:gd name="connsiteY15" fmla="*/ 5010150 h 5276850"/>
              <a:gd name="connsiteX16" fmla="*/ 2133600 w 8752208"/>
              <a:gd name="connsiteY16" fmla="*/ 5238750 h 5276850"/>
              <a:gd name="connsiteX17" fmla="*/ 841392 w 8752208"/>
              <a:gd name="connsiteY17" fmla="*/ 5200650 h 5276850"/>
              <a:gd name="connsiteX18" fmla="*/ 0 w 8752208"/>
              <a:gd name="connsiteY18" fmla="*/ 4359258 h 5276850"/>
              <a:gd name="connsiteX19" fmla="*/ 0 w 8752208"/>
              <a:gd name="connsiteY19" fmla="*/ 993792 h 5276850"/>
              <a:gd name="connsiteX0" fmla="*/ 0 w 8752208"/>
              <a:gd name="connsiteY0" fmla="*/ 993792 h 5276850"/>
              <a:gd name="connsiteX1" fmla="*/ 841392 w 8752208"/>
              <a:gd name="connsiteY1" fmla="*/ 152400 h 5276850"/>
              <a:gd name="connsiteX2" fmla="*/ 2133600 w 8752208"/>
              <a:gd name="connsiteY2" fmla="*/ 0 h 5276850"/>
              <a:gd name="connsiteX3" fmla="*/ 5200650 w 8752208"/>
              <a:gd name="connsiteY3" fmla="*/ 228600 h 5276850"/>
              <a:gd name="connsiteX4" fmla="*/ 7597758 w 8752208"/>
              <a:gd name="connsiteY4" fmla="*/ 152400 h 5276850"/>
              <a:gd name="connsiteX5" fmla="*/ 8439150 w 8752208"/>
              <a:gd name="connsiteY5" fmla="*/ 993792 h 5276850"/>
              <a:gd name="connsiteX6" fmla="*/ 8724900 w 8752208"/>
              <a:gd name="connsiteY6" fmla="*/ 1504950 h 5276850"/>
              <a:gd name="connsiteX7" fmla="*/ 8591550 w 8752208"/>
              <a:gd name="connsiteY7" fmla="*/ 2343150 h 5276850"/>
              <a:gd name="connsiteX8" fmla="*/ 8743950 w 8752208"/>
              <a:gd name="connsiteY8" fmla="*/ 3295650 h 5276850"/>
              <a:gd name="connsiteX9" fmla="*/ 8439150 w 8752208"/>
              <a:gd name="connsiteY9" fmla="*/ 4359258 h 5276850"/>
              <a:gd name="connsiteX10" fmla="*/ 7597758 w 8752208"/>
              <a:gd name="connsiteY10" fmla="*/ 5200650 h 5276850"/>
              <a:gd name="connsiteX11" fmla="*/ 6781800 w 8752208"/>
              <a:gd name="connsiteY11" fmla="*/ 5029200 h 5276850"/>
              <a:gd name="connsiteX12" fmla="*/ 5962650 w 8752208"/>
              <a:gd name="connsiteY12" fmla="*/ 5276850 h 5276850"/>
              <a:gd name="connsiteX13" fmla="*/ 4705350 w 8752208"/>
              <a:gd name="connsiteY13" fmla="*/ 5048250 h 5276850"/>
              <a:gd name="connsiteX14" fmla="*/ 3733800 w 8752208"/>
              <a:gd name="connsiteY14" fmla="*/ 5238750 h 5276850"/>
              <a:gd name="connsiteX15" fmla="*/ 3067050 w 8752208"/>
              <a:gd name="connsiteY15" fmla="*/ 5010150 h 5276850"/>
              <a:gd name="connsiteX16" fmla="*/ 2133600 w 8752208"/>
              <a:gd name="connsiteY16" fmla="*/ 5238750 h 5276850"/>
              <a:gd name="connsiteX17" fmla="*/ 822342 w 8752208"/>
              <a:gd name="connsiteY17" fmla="*/ 5067300 h 5276850"/>
              <a:gd name="connsiteX18" fmla="*/ 0 w 8752208"/>
              <a:gd name="connsiteY18" fmla="*/ 4359258 h 5276850"/>
              <a:gd name="connsiteX19" fmla="*/ 0 w 8752208"/>
              <a:gd name="connsiteY19" fmla="*/ 993792 h 5276850"/>
              <a:gd name="connsiteX0" fmla="*/ 8606 w 8760814"/>
              <a:gd name="connsiteY0" fmla="*/ 993792 h 5276850"/>
              <a:gd name="connsiteX1" fmla="*/ 849998 w 8760814"/>
              <a:gd name="connsiteY1" fmla="*/ 152400 h 5276850"/>
              <a:gd name="connsiteX2" fmla="*/ 2142206 w 8760814"/>
              <a:gd name="connsiteY2" fmla="*/ 0 h 5276850"/>
              <a:gd name="connsiteX3" fmla="*/ 5209256 w 8760814"/>
              <a:gd name="connsiteY3" fmla="*/ 228600 h 5276850"/>
              <a:gd name="connsiteX4" fmla="*/ 7606364 w 8760814"/>
              <a:gd name="connsiteY4" fmla="*/ 152400 h 5276850"/>
              <a:gd name="connsiteX5" fmla="*/ 8447756 w 8760814"/>
              <a:gd name="connsiteY5" fmla="*/ 993792 h 5276850"/>
              <a:gd name="connsiteX6" fmla="*/ 8733506 w 8760814"/>
              <a:gd name="connsiteY6" fmla="*/ 1504950 h 5276850"/>
              <a:gd name="connsiteX7" fmla="*/ 8600156 w 8760814"/>
              <a:gd name="connsiteY7" fmla="*/ 2343150 h 5276850"/>
              <a:gd name="connsiteX8" fmla="*/ 8752556 w 8760814"/>
              <a:gd name="connsiteY8" fmla="*/ 3295650 h 5276850"/>
              <a:gd name="connsiteX9" fmla="*/ 8447756 w 8760814"/>
              <a:gd name="connsiteY9" fmla="*/ 4359258 h 5276850"/>
              <a:gd name="connsiteX10" fmla="*/ 7606364 w 8760814"/>
              <a:gd name="connsiteY10" fmla="*/ 5200650 h 5276850"/>
              <a:gd name="connsiteX11" fmla="*/ 6790406 w 8760814"/>
              <a:gd name="connsiteY11" fmla="*/ 5029200 h 5276850"/>
              <a:gd name="connsiteX12" fmla="*/ 5971256 w 8760814"/>
              <a:gd name="connsiteY12" fmla="*/ 5276850 h 5276850"/>
              <a:gd name="connsiteX13" fmla="*/ 4713956 w 8760814"/>
              <a:gd name="connsiteY13" fmla="*/ 5048250 h 5276850"/>
              <a:gd name="connsiteX14" fmla="*/ 3742406 w 8760814"/>
              <a:gd name="connsiteY14" fmla="*/ 5238750 h 5276850"/>
              <a:gd name="connsiteX15" fmla="*/ 3075656 w 8760814"/>
              <a:gd name="connsiteY15" fmla="*/ 5010150 h 5276850"/>
              <a:gd name="connsiteX16" fmla="*/ 2142206 w 8760814"/>
              <a:gd name="connsiteY16" fmla="*/ 5238750 h 5276850"/>
              <a:gd name="connsiteX17" fmla="*/ 830948 w 8760814"/>
              <a:gd name="connsiteY17" fmla="*/ 5067300 h 5276850"/>
              <a:gd name="connsiteX18" fmla="*/ 65756 w 8760814"/>
              <a:gd name="connsiteY18" fmla="*/ 5067300 h 5276850"/>
              <a:gd name="connsiteX19" fmla="*/ 8606 w 8760814"/>
              <a:gd name="connsiteY19" fmla="*/ 4359258 h 5276850"/>
              <a:gd name="connsiteX20" fmla="*/ 8606 w 8760814"/>
              <a:gd name="connsiteY20" fmla="*/ 993792 h 5276850"/>
              <a:gd name="connsiteX0" fmla="*/ 8606 w 8760814"/>
              <a:gd name="connsiteY0" fmla="*/ 993792 h 5276850"/>
              <a:gd name="connsiteX1" fmla="*/ 849998 w 8760814"/>
              <a:gd name="connsiteY1" fmla="*/ 152400 h 5276850"/>
              <a:gd name="connsiteX2" fmla="*/ 2142206 w 8760814"/>
              <a:gd name="connsiteY2" fmla="*/ 0 h 5276850"/>
              <a:gd name="connsiteX3" fmla="*/ 5209256 w 8760814"/>
              <a:gd name="connsiteY3" fmla="*/ 228600 h 5276850"/>
              <a:gd name="connsiteX4" fmla="*/ 7606364 w 8760814"/>
              <a:gd name="connsiteY4" fmla="*/ 152400 h 5276850"/>
              <a:gd name="connsiteX5" fmla="*/ 8447756 w 8760814"/>
              <a:gd name="connsiteY5" fmla="*/ 993792 h 5276850"/>
              <a:gd name="connsiteX6" fmla="*/ 8733506 w 8760814"/>
              <a:gd name="connsiteY6" fmla="*/ 1504950 h 5276850"/>
              <a:gd name="connsiteX7" fmla="*/ 8600156 w 8760814"/>
              <a:gd name="connsiteY7" fmla="*/ 2343150 h 5276850"/>
              <a:gd name="connsiteX8" fmla="*/ 8752556 w 8760814"/>
              <a:gd name="connsiteY8" fmla="*/ 3295650 h 5276850"/>
              <a:gd name="connsiteX9" fmla="*/ 8447756 w 8760814"/>
              <a:gd name="connsiteY9" fmla="*/ 4359258 h 5276850"/>
              <a:gd name="connsiteX10" fmla="*/ 7606364 w 8760814"/>
              <a:gd name="connsiteY10" fmla="*/ 5200650 h 5276850"/>
              <a:gd name="connsiteX11" fmla="*/ 6790406 w 8760814"/>
              <a:gd name="connsiteY11" fmla="*/ 5029200 h 5276850"/>
              <a:gd name="connsiteX12" fmla="*/ 5971256 w 8760814"/>
              <a:gd name="connsiteY12" fmla="*/ 5276850 h 5276850"/>
              <a:gd name="connsiteX13" fmla="*/ 4713956 w 8760814"/>
              <a:gd name="connsiteY13" fmla="*/ 5048250 h 5276850"/>
              <a:gd name="connsiteX14" fmla="*/ 3742406 w 8760814"/>
              <a:gd name="connsiteY14" fmla="*/ 5238750 h 5276850"/>
              <a:gd name="connsiteX15" fmla="*/ 3075656 w 8760814"/>
              <a:gd name="connsiteY15" fmla="*/ 5010150 h 5276850"/>
              <a:gd name="connsiteX16" fmla="*/ 2142206 w 8760814"/>
              <a:gd name="connsiteY16" fmla="*/ 5238750 h 5276850"/>
              <a:gd name="connsiteX17" fmla="*/ 1113506 w 8760814"/>
              <a:gd name="connsiteY17" fmla="*/ 4991100 h 5276850"/>
              <a:gd name="connsiteX18" fmla="*/ 830948 w 8760814"/>
              <a:gd name="connsiteY18" fmla="*/ 5067300 h 5276850"/>
              <a:gd name="connsiteX19" fmla="*/ 65756 w 8760814"/>
              <a:gd name="connsiteY19" fmla="*/ 5067300 h 5276850"/>
              <a:gd name="connsiteX20" fmla="*/ 8606 w 8760814"/>
              <a:gd name="connsiteY20" fmla="*/ 4359258 h 5276850"/>
              <a:gd name="connsiteX21" fmla="*/ 8606 w 8760814"/>
              <a:gd name="connsiteY21" fmla="*/ 993792 h 5276850"/>
              <a:gd name="connsiteX0" fmla="*/ 8606 w 8760814"/>
              <a:gd name="connsiteY0" fmla="*/ 995218 h 5278276"/>
              <a:gd name="connsiteX1" fmla="*/ 849998 w 8760814"/>
              <a:gd name="connsiteY1" fmla="*/ 153826 h 5278276"/>
              <a:gd name="connsiteX2" fmla="*/ 1685006 w 8760814"/>
              <a:gd name="connsiteY2" fmla="*/ 249076 h 5278276"/>
              <a:gd name="connsiteX3" fmla="*/ 2142206 w 8760814"/>
              <a:gd name="connsiteY3" fmla="*/ 1426 h 5278276"/>
              <a:gd name="connsiteX4" fmla="*/ 5209256 w 8760814"/>
              <a:gd name="connsiteY4" fmla="*/ 230026 h 5278276"/>
              <a:gd name="connsiteX5" fmla="*/ 7606364 w 8760814"/>
              <a:gd name="connsiteY5" fmla="*/ 153826 h 5278276"/>
              <a:gd name="connsiteX6" fmla="*/ 8447756 w 8760814"/>
              <a:gd name="connsiteY6" fmla="*/ 995218 h 5278276"/>
              <a:gd name="connsiteX7" fmla="*/ 8733506 w 8760814"/>
              <a:gd name="connsiteY7" fmla="*/ 1506376 h 5278276"/>
              <a:gd name="connsiteX8" fmla="*/ 8600156 w 8760814"/>
              <a:gd name="connsiteY8" fmla="*/ 2344576 h 5278276"/>
              <a:gd name="connsiteX9" fmla="*/ 8752556 w 8760814"/>
              <a:gd name="connsiteY9" fmla="*/ 3297076 h 5278276"/>
              <a:gd name="connsiteX10" fmla="*/ 8447756 w 8760814"/>
              <a:gd name="connsiteY10" fmla="*/ 4360684 h 5278276"/>
              <a:gd name="connsiteX11" fmla="*/ 7606364 w 8760814"/>
              <a:gd name="connsiteY11" fmla="*/ 5202076 h 5278276"/>
              <a:gd name="connsiteX12" fmla="*/ 6790406 w 8760814"/>
              <a:gd name="connsiteY12" fmla="*/ 5030626 h 5278276"/>
              <a:gd name="connsiteX13" fmla="*/ 5971256 w 8760814"/>
              <a:gd name="connsiteY13" fmla="*/ 5278276 h 5278276"/>
              <a:gd name="connsiteX14" fmla="*/ 4713956 w 8760814"/>
              <a:gd name="connsiteY14" fmla="*/ 5049676 h 5278276"/>
              <a:gd name="connsiteX15" fmla="*/ 3742406 w 8760814"/>
              <a:gd name="connsiteY15" fmla="*/ 5240176 h 5278276"/>
              <a:gd name="connsiteX16" fmla="*/ 3075656 w 8760814"/>
              <a:gd name="connsiteY16" fmla="*/ 5011576 h 5278276"/>
              <a:gd name="connsiteX17" fmla="*/ 2142206 w 8760814"/>
              <a:gd name="connsiteY17" fmla="*/ 5240176 h 5278276"/>
              <a:gd name="connsiteX18" fmla="*/ 1113506 w 8760814"/>
              <a:gd name="connsiteY18" fmla="*/ 4992526 h 5278276"/>
              <a:gd name="connsiteX19" fmla="*/ 830948 w 8760814"/>
              <a:gd name="connsiteY19" fmla="*/ 5068726 h 5278276"/>
              <a:gd name="connsiteX20" fmla="*/ 65756 w 8760814"/>
              <a:gd name="connsiteY20" fmla="*/ 5068726 h 5278276"/>
              <a:gd name="connsiteX21" fmla="*/ 8606 w 8760814"/>
              <a:gd name="connsiteY21" fmla="*/ 4360684 h 5278276"/>
              <a:gd name="connsiteX22" fmla="*/ 8606 w 8760814"/>
              <a:gd name="connsiteY22" fmla="*/ 995218 h 5278276"/>
              <a:gd name="connsiteX0" fmla="*/ 8606 w 8760814"/>
              <a:gd name="connsiteY0" fmla="*/ 938470 h 5221528"/>
              <a:gd name="connsiteX1" fmla="*/ 849998 w 8760814"/>
              <a:gd name="connsiteY1" fmla="*/ 97078 h 5221528"/>
              <a:gd name="connsiteX2" fmla="*/ 1685006 w 8760814"/>
              <a:gd name="connsiteY2" fmla="*/ 192328 h 5221528"/>
              <a:gd name="connsiteX3" fmla="*/ 2599406 w 8760814"/>
              <a:gd name="connsiteY3" fmla="*/ 1828 h 5221528"/>
              <a:gd name="connsiteX4" fmla="*/ 5209256 w 8760814"/>
              <a:gd name="connsiteY4" fmla="*/ 173278 h 5221528"/>
              <a:gd name="connsiteX5" fmla="*/ 7606364 w 8760814"/>
              <a:gd name="connsiteY5" fmla="*/ 97078 h 5221528"/>
              <a:gd name="connsiteX6" fmla="*/ 8447756 w 8760814"/>
              <a:gd name="connsiteY6" fmla="*/ 938470 h 5221528"/>
              <a:gd name="connsiteX7" fmla="*/ 8733506 w 8760814"/>
              <a:gd name="connsiteY7" fmla="*/ 1449628 h 5221528"/>
              <a:gd name="connsiteX8" fmla="*/ 8600156 w 8760814"/>
              <a:gd name="connsiteY8" fmla="*/ 2287828 h 5221528"/>
              <a:gd name="connsiteX9" fmla="*/ 8752556 w 8760814"/>
              <a:gd name="connsiteY9" fmla="*/ 3240328 h 5221528"/>
              <a:gd name="connsiteX10" fmla="*/ 8447756 w 8760814"/>
              <a:gd name="connsiteY10" fmla="*/ 4303936 h 5221528"/>
              <a:gd name="connsiteX11" fmla="*/ 7606364 w 8760814"/>
              <a:gd name="connsiteY11" fmla="*/ 5145328 h 5221528"/>
              <a:gd name="connsiteX12" fmla="*/ 6790406 w 8760814"/>
              <a:gd name="connsiteY12" fmla="*/ 4973878 h 5221528"/>
              <a:gd name="connsiteX13" fmla="*/ 5971256 w 8760814"/>
              <a:gd name="connsiteY13" fmla="*/ 5221528 h 5221528"/>
              <a:gd name="connsiteX14" fmla="*/ 4713956 w 8760814"/>
              <a:gd name="connsiteY14" fmla="*/ 4992928 h 5221528"/>
              <a:gd name="connsiteX15" fmla="*/ 3742406 w 8760814"/>
              <a:gd name="connsiteY15" fmla="*/ 5183428 h 5221528"/>
              <a:gd name="connsiteX16" fmla="*/ 3075656 w 8760814"/>
              <a:gd name="connsiteY16" fmla="*/ 4954828 h 5221528"/>
              <a:gd name="connsiteX17" fmla="*/ 2142206 w 8760814"/>
              <a:gd name="connsiteY17" fmla="*/ 5183428 h 5221528"/>
              <a:gd name="connsiteX18" fmla="*/ 1113506 w 8760814"/>
              <a:gd name="connsiteY18" fmla="*/ 4935778 h 5221528"/>
              <a:gd name="connsiteX19" fmla="*/ 830948 w 8760814"/>
              <a:gd name="connsiteY19" fmla="*/ 5011978 h 5221528"/>
              <a:gd name="connsiteX20" fmla="*/ 65756 w 8760814"/>
              <a:gd name="connsiteY20" fmla="*/ 5011978 h 5221528"/>
              <a:gd name="connsiteX21" fmla="*/ 8606 w 8760814"/>
              <a:gd name="connsiteY21" fmla="*/ 4303936 h 5221528"/>
              <a:gd name="connsiteX22" fmla="*/ 8606 w 8760814"/>
              <a:gd name="connsiteY22" fmla="*/ 938470 h 5221528"/>
              <a:gd name="connsiteX0" fmla="*/ 8606 w 8760814"/>
              <a:gd name="connsiteY0" fmla="*/ 938470 h 5221528"/>
              <a:gd name="connsiteX1" fmla="*/ 849998 w 8760814"/>
              <a:gd name="connsiteY1" fmla="*/ 97078 h 5221528"/>
              <a:gd name="connsiteX2" fmla="*/ 1685006 w 8760814"/>
              <a:gd name="connsiteY2" fmla="*/ 192328 h 5221528"/>
              <a:gd name="connsiteX3" fmla="*/ 2599406 w 8760814"/>
              <a:gd name="connsiteY3" fmla="*/ 1828 h 5221528"/>
              <a:gd name="connsiteX4" fmla="*/ 5209256 w 8760814"/>
              <a:gd name="connsiteY4" fmla="*/ 173278 h 5221528"/>
              <a:gd name="connsiteX5" fmla="*/ 7606364 w 8760814"/>
              <a:gd name="connsiteY5" fmla="*/ 97078 h 5221528"/>
              <a:gd name="connsiteX6" fmla="*/ 8447756 w 8760814"/>
              <a:gd name="connsiteY6" fmla="*/ 938470 h 5221528"/>
              <a:gd name="connsiteX7" fmla="*/ 8733506 w 8760814"/>
              <a:gd name="connsiteY7" fmla="*/ 1449628 h 5221528"/>
              <a:gd name="connsiteX8" fmla="*/ 8600156 w 8760814"/>
              <a:gd name="connsiteY8" fmla="*/ 2287828 h 5221528"/>
              <a:gd name="connsiteX9" fmla="*/ 8752556 w 8760814"/>
              <a:gd name="connsiteY9" fmla="*/ 3240328 h 5221528"/>
              <a:gd name="connsiteX10" fmla="*/ 8447756 w 8760814"/>
              <a:gd name="connsiteY10" fmla="*/ 4303936 h 5221528"/>
              <a:gd name="connsiteX11" fmla="*/ 7606364 w 8760814"/>
              <a:gd name="connsiteY11" fmla="*/ 5145328 h 5221528"/>
              <a:gd name="connsiteX12" fmla="*/ 6790406 w 8760814"/>
              <a:gd name="connsiteY12" fmla="*/ 4973878 h 5221528"/>
              <a:gd name="connsiteX13" fmla="*/ 5971256 w 8760814"/>
              <a:gd name="connsiteY13" fmla="*/ 5221528 h 5221528"/>
              <a:gd name="connsiteX14" fmla="*/ 4713956 w 8760814"/>
              <a:gd name="connsiteY14" fmla="*/ 4992928 h 5221528"/>
              <a:gd name="connsiteX15" fmla="*/ 3742406 w 8760814"/>
              <a:gd name="connsiteY15" fmla="*/ 5183428 h 5221528"/>
              <a:gd name="connsiteX16" fmla="*/ 3075656 w 8760814"/>
              <a:gd name="connsiteY16" fmla="*/ 4954828 h 5221528"/>
              <a:gd name="connsiteX17" fmla="*/ 2142206 w 8760814"/>
              <a:gd name="connsiteY17" fmla="*/ 5183428 h 5221528"/>
              <a:gd name="connsiteX18" fmla="*/ 1113506 w 8760814"/>
              <a:gd name="connsiteY18" fmla="*/ 4935778 h 5221528"/>
              <a:gd name="connsiteX19" fmla="*/ 830948 w 8760814"/>
              <a:gd name="connsiteY19" fmla="*/ 5011978 h 5221528"/>
              <a:gd name="connsiteX20" fmla="*/ 65756 w 8760814"/>
              <a:gd name="connsiteY20" fmla="*/ 5011978 h 5221528"/>
              <a:gd name="connsiteX21" fmla="*/ 8606 w 8760814"/>
              <a:gd name="connsiteY21" fmla="*/ 4303936 h 5221528"/>
              <a:gd name="connsiteX22" fmla="*/ 8606 w 8760814"/>
              <a:gd name="connsiteY22" fmla="*/ 938470 h 5221528"/>
              <a:gd name="connsiteX0" fmla="*/ 8606 w 8760814"/>
              <a:gd name="connsiteY0" fmla="*/ 937157 h 5220215"/>
              <a:gd name="connsiteX1" fmla="*/ 849998 w 8760814"/>
              <a:gd name="connsiteY1" fmla="*/ 95765 h 5220215"/>
              <a:gd name="connsiteX2" fmla="*/ 1685006 w 8760814"/>
              <a:gd name="connsiteY2" fmla="*/ 191015 h 5220215"/>
              <a:gd name="connsiteX3" fmla="*/ 2599406 w 8760814"/>
              <a:gd name="connsiteY3" fmla="*/ 515 h 5220215"/>
              <a:gd name="connsiteX4" fmla="*/ 4237706 w 8760814"/>
              <a:gd name="connsiteY4" fmla="*/ 76715 h 5220215"/>
              <a:gd name="connsiteX5" fmla="*/ 5209256 w 8760814"/>
              <a:gd name="connsiteY5" fmla="*/ 171965 h 5220215"/>
              <a:gd name="connsiteX6" fmla="*/ 7606364 w 8760814"/>
              <a:gd name="connsiteY6" fmla="*/ 95765 h 5220215"/>
              <a:gd name="connsiteX7" fmla="*/ 8447756 w 8760814"/>
              <a:gd name="connsiteY7" fmla="*/ 937157 h 5220215"/>
              <a:gd name="connsiteX8" fmla="*/ 8733506 w 8760814"/>
              <a:gd name="connsiteY8" fmla="*/ 1448315 h 5220215"/>
              <a:gd name="connsiteX9" fmla="*/ 8600156 w 8760814"/>
              <a:gd name="connsiteY9" fmla="*/ 2286515 h 5220215"/>
              <a:gd name="connsiteX10" fmla="*/ 8752556 w 8760814"/>
              <a:gd name="connsiteY10" fmla="*/ 3239015 h 5220215"/>
              <a:gd name="connsiteX11" fmla="*/ 8447756 w 8760814"/>
              <a:gd name="connsiteY11" fmla="*/ 4302623 h 5220215"/>
              <a:gd name="connsiteX12" fmla="*/ 7606364 w 8760814"/>
              <a:gd name="connsiteY12" fmla="*/ 5144015 h 5220215"/>
              <a:gd name="connsiteX13" fmla="*/ 6790406 w 8760814"/>
              <a:gd name="connsiteY13" fmla="*/ 4972565 h 5220215"/>
              <a:gd name="connsiteX14" fmla="*/ 5971256 w 8760814"/>
              <a:gd name="connsiteY14" fmla="*/ 5220215 h 5220215"/>
              <a:gd name="connsiteX15" fmla="*/ 4713956 w 8760814"/>
              <a:gd name="connsiteY15" fmla="*/ 4991615 h 5220215"/>
              <a:gd name="connsiteX16" fmla="*/ 3742406 w 8760814"/>
              <a:gd name="connsiteY16" fmla="*/ 5182115 h 5220215"/>
              <a:gd name="connsiteX17" fmla="*/ 3075656 w 8760814"/>
              <a:gd name="connsiteY17" fmla="*/ 4953515 h 5220215"/>
              <a:gd name="connsiteX18" fmla="*/ 2142206 w 8760814"/>
              <a:gd name="connsiteY18" fmla="*/ 5182115 h 5220215"/>
              <a:gd name="connsiteX19" fmla="*/ 1113506 w 8760814"/>
              <a:gd name="connsiteY19" fmla="*/ 4934465 h 5220215"/>
              <a:gd name="connsiteX20" fmla="*/ 830948 w 8760814"/>
              <a:gd name="connsiteY20" fmla="*/ 5010665 h 5220215"/>
              <a:gd name="connsiteX21" fmla="*/ 65756 w 8760814"/>
              <a:gd name="connsiteY21" fmla="*/ 5010665 h 5220215"/>
              <a:gd name="connsiteX22" fmla="*/ 8606 w 8760814"/>
              <a:gd name="connsiteY22" fmla="*/ 4302623 h 5220215"/>
              <a:gd name="connsiteX23" fmla="*/ 8606 w 8760814"/>
              <a:gd name="connsiteY23" fmla="*/ 937157 h 5220215"/>
              <a:gd name="connsiteX0" fmla="*/ 8606 w 8760814"/>
              <a:gd name="connsiteY0" fmla="*/ 938530 h 5221588"/>
              <a:gd name="connsiteX1" fmla="*/ 849998 w 8760814"/>
              <a:gd name="connsiteY1" fmla="*/ 97138 h 5221588"/>
              <a:gd name="connsiteX2" fmla="*/ 1685006 w 8760814"/>
              <a:gd name="connsiteY2" fmla="*/ 192388 h 5221588"/>
              <a:gd name="connsiteX3" fmla="*/ 2599406 w 8760814"/>
              <a:gd name="connsiteY3" fmla="*/ 1888 h 5221588"/>
              <a:gd name="connsiteX4" fmla="*/ 3590006 w 8760814"/>
              <a:gd name="connsiteY4" fmla="*/ 173338 h 5221588"/>
              <a:gd name="connsiteX5" fmla="*/ 4237706 w 8760814"/>
              <a:gd name="connsiteY5" fmla="*/ 78088 h 5221588"/>
              <a:gd name="connsiteX6" fmla="*/ 5209256 w 8760814"/>
              <a:gd name="connsiteY6" fmla="*/ 173338 h 5221588"/>
              <a:gd name="connsiteX7" fmla="*/ 7606364 w 8760814"/>
              <a:gd name="connsiteY7" fmla="*/ 97138 h 5221588"/>
              <a:gd name="connsiteX8" fmla="*/ 8447756 w 8760814"/>
              <a:gd name="connsiteY8" fmla="*/ 938530 h 5221588"/>
              <a:gd name="connsiteX9" fmla="*/ 8733506 w 8760814"/>
              <a:gd name="connsiteY9" fmla="*/ 1449688 h 5221588"/>
              <a:gd name="connsiteX10" fmla="*/ 8600156 w 8760814"/>
              <a:gd name="connsiteY10" fmla="*/ 2287888 h 5221588"/>
              <a:gd name="connsiteX11" fmla="*/ 8752556 w 8760814"/>
              <a:gd name="connsiteY11" fmla="*/ 3240388 h 5221588"/>
              <a:gd name="connsiteX12" fmla="*/ 8447756 w 8760814"/>
              <a:gd name="connsiteY12" fmla="*/ 4303996 h 5221588"/>
              <a:gd name="connsiteX13" fmla="*/ 7606364 w 8760814"/>
              <a:gd name="connsiteY13" fmla="*/ 5145388 h 5221588"/>
              <a:gd name="connsiteX14" fmla="*/ 6790406 w 8760814"/>
              <a:gd name="connsiteY14" fmla="*/ 4973938 h 5221588"/>
              <a:gd name="connsiteX15" fmla="*/ 5971256 w 8760814"/>
              <a:gd name="connsiteY15" fmla="*/ 5221588 h 5221588"/>
              <a:gd name="connsiteX16" fmla="*/ 4713956 w 8760814"/>
              <a:gd name="connsiteY16" fmla="*/ 4992988 h 5221588"/>
              <a:gd name="connsiteX17" fmla="*/ 3742406 w 8760814"/>
              <a:gd name="connsiteY17" fmla="*/ 5183488 h 5221588"/>
              <a:gd name="connsiteX18" fmla="*/ 3075656 w 8760814"/>
              <a:gd name="connsiteY18" fmla="*/ 4954888 h 5221588"/>
              <a:gd name="connsiteX19" fmla="*/ 2142206 w 8760814"/>
              <a:gd name="connsiteY19" fmla="*/ 5183488 h 5221588"/>
              <a:gd name="connsiteX20" fmla="*/ 1113506 w 8760814"/>
              <a:gd name="connsiteY20" fmla="*/ 4935838 h 5221588"/>
              <a:gd name="connsiteX21" fmla="*/ 830948 w 8760814"/>
              <a:gd name="connsiteY21" fmla="*/ 5012038 h 5221588"/>
              <a:gd name="connsiteX22" fmla="*/ 65756 w 8760814"/>
              <a:gd name="connsiteY22" fmla="*/ 5012038 h 5221588"/>
              <a:gd name="connsiteX23" fmla="*/ 8606 w 8760814"/>
              <a:gd name="connsiteY23" fmla="*/ 4303996 h 5221588"/>
              <a:gd name="connsiteX24" fmla="*/ 8606 w 8760814"/>
              <a:gd name="connsiteY24" fmla="*/ 938530 h 5221588"/>
              <a:gd name="connsiteX0" fmla="*/ 19967 w 8772175"/>
              <a:gd name="connsiteY0" fmla="*/ 938530 h 5221588"/>
              <a:gd name="connsiteX1" fmla="*/ 861359 w 8772175"/>
              <a:gd name="connsiteY1" fmla="*/ 97138 h 5221588"/>
              <a:gd name="connsiteX2" fmla="*/ 1696367 w 8772175"/>
              <a:gd name="connsiteY2" fmla="*/ 192388 h 5221588"/>
              <a:gd name="connsiteX3" fmla="*/ 2610767 w 8772175"/>
              <a:gd name="connsiteY3" fmla="*/ 1888 h 5221588"/>
              <a:gd name="connsiteX4" fmla="*/ 3601367 w 8772175"/>
              <a:gd name="connsiteY4" fmla="*/ 173338 h 5221588"/>
              <a:gd name="connsiteX5" fmla="*/ 4249067 w 8772175"/>
              <a:gd name="connsiteY5" fmla="*/ 78088 h 5221588"/>
              <a:gd name="connsiteX6" fmla="*/ 5220617 w 8772175"/>
              <a:gd name="connsiteY6" fmla="*/ 173338 h 5221588"/>
              <a:gd name="connsiteX7" fmla="*/ 7617725 w 8772175"/>
              <a:gd name="connsiteY7" fmla="*/ 97138 h 5221588"/>
              <a:gd name="connsiteX8" fmla="*/ 8459117 w 8772175"/>
              <a:gd name="connsiteY8" fmla="*/ 938530 h 5221588"/>
              <a:gd name="connsiteX9" fmla="*/ 8744867 w 8772175"/>
              <a:gd name="connsiteY9" fmla="*/ 1449688 h 5221588"/>
              <a:gd name="connsiteX10" fmla="*/ 8611517 w 8772175"/>
              <a:gd name="connsiteY10" fmla="*/ 2287888 h 5221588"/>
              <a:gd name="connsiteX11" fmla="*/ 8763917 w 8772175"/>
              <a:gd name="connsiteY11" fmla="*/ 3240388 h 5221588"/>
              <a:gd name="connsiteX12" fmla="*/ 8459117 w 8772175"/>
              <a:gd name="connsiteY12" fmla="*/ 4303996 h 5221588"/>
              <a:gd name="connsiteX13" fmla="*/ 7617725 w 8772175"/>
              <a:gd name="connsiteY13" fmla="*/ 5145388 h 5221588"/>
              <a:gd name="connsiteX14" fmla="*/ 6801767 w 8772175"/>
              <a:gd name="connsiteY14" fmla="*/ 4973938 h 5221588"/>
              <a:gd name="connsiteX15" fmla="*/ 5982617 w 8772175"/>
              <a:gd name="connsiteY15" fmla="*/ 5221588 h 5221588"/>
              <a:gd name="connsiteX16" fmla="*/ 4725317 w 8772175"/>
              <a:gd name="connsiteY16" fmla="*/ 4992988 h 5221588"/>
              <a:gd name="connsiteX17" fmla="*/ 3753767 w 8772175"/>
              <a:gd name="connsiteY17" fmla="*/ 5183488 h 5221588"/>
              <a:gd name="connsiteX18" fmla="*/ 3087017 w 8772175"/>
              <a:gd name="connsiteY18" fmla="*/ 4954888 h 5221588"/>
              <a:gd name="connsiteX19" fmla="*/ 2153567 w 8772175"/>
              <a:gd name="connsiteY19" fmla="*/ 5183488 h 5221588"/>
              <a:gd name="connsiteX20" fmla="*/ 1124867 w 8772175"/>
              <a:gd name="connsiteY20" fmla="*/ 4935838 h 5221588"/>
              <a:gd name="connsiteX21" fmla="*/ 842309 w 8772175"/>
              <a:gd name="connsiteY21" fmla="*/ 5012038 h 5221588"/>
              <a:gd name="connsiteX22" fmla="*/ 77117 w 8772175"/>
              <a:gd name="connsiteY22" fmla="*/ 5012038 h 5221588"/>
              <a:gd name="connsiteX23" fmla="*/ 19967 w 8772175"/>
              <a:gd name="connsiteY23" fmla="*/ 4303996 h 5221588"/>
              <a:gd name="connsiteX24" fmla="*/ 158910 w 8772175"/>
              <a:gd name="connsiteY24" fmla="*/ 1665655 h 5221588"/>
              <a:gd name="connsiteX25" fmla="*/ 19967 w 8772175"/>
              <a:gd name="connsiteY25" fmla="*/ 938530 h 5221588"/>
              <a:gd name="connsiteX0" fmla="*/ 26791 w 8778999"/>
              <a:gd name="connsiteY0" fmla="*/ 938530 h 5221588"/>
              <a:gd name="connsiteX1" fmla="*/ 868183 w 8778999"/>
              <a:gd name="connsiteY1" fmla="*/ 97138 h 5221588"/>
              <a:gd name="connsiteX2" fmla="*/ 1703191 w 8778999"/>
              <a:gd name="connsiteY2" fmla="*/ 192388 h 5221588"/>
              <a:gd name="connsiteX3" fmla="*/ 2617591 w 8778999"/>
              <a:gd name="connsiteY3" fmla="*/ 1888 h 5221588"/>
              <a:gd name="connsiteX4" fmla="*/ 3608191 w 8778999"/>
              <a:gd name="connsiteY4" fmla="*/ 173338 h 5221588"/>
              <a:gd name="connsiteX5" fmla="*/ 4255891 w 8778999"/>
              <a:gd name="connsiteY5" fmla="*/ 78088 h 5221588"/>
              <a:gd name="connsiteX6" fmla="*/ 5227441 w 8778999"/>
              <a:gd name="connsiteY6" fmla="*/ 173338 h 5221588"/>
              <a:gd name="connsiteX7" fmla="*/ 7624549 w 8778999"/>
              <a:gd name="connsiteY7" fmla="*/ 97138 h 5221588"/>
              <a:gd name="connsiteX8" fmla="*/ 8465941 w 8778999"/>
              <a:gd name="connsiteY8" fmla="*/ 938530 h 5221588"/>
              <a:gd name="connsiteX9" fmla="*/ 8751691 w 8778999"/>
              <a:gd name="connsiteY9" fmla="*/ 1449688 h 5221588"/>
              <a:gd name="connsiteX10" fmla="*/ 8618341 w 8778999"/>
              <a:gd name="connsiteY10" fmla="*/ 2287888 h 5221588"/>
              <a:gd name="connsiteX11" fmla="*/ 8770741 w 8778999"/>
              <a:gd name="connsiteY11" fmla="*/ 3240388 h 5221588"/>
              <a:gd name="connsiteX12" fmla="*/ 8465941 w 8778999"/>
              <a:gd name="connsiteY12" fmla="*/ 4303996 h 5221588"/>
              <a:gd name="connsiteX13" fmla="*/ 7624549 w 8778999"/>
              <a:gd name="connsiteY13" fmla="*/ 5145388 h 5221588"/>
              <a:gd name="connsiteX14" fmla="*/ 6808591 w 8778999"/>
              <a:gd name="connsiteY14" fmla="*/ 4973938 h 5221588"/>
              <a:gd name="connsiteX15" fmla="*/ 5989441 w 8778999"/>
              <a:gd name="connsiteY15" fmla="*/ 5221588 h 5221588"/>
              <a:gd name="connsiteX16" fmla="*/ 4732141 w 8778999"/>
              <a:gd name="connsiteY16" fmla="*/ 4992988 h 5221588"/>
              <a:gd name="connsiteX17" fmla="*/ 3760591 w 8778999"/>
              <a:gd name="connsiteY17" fmla="*/ 5183488 h 5221588"/>
              <a:gd name="connsiteX18" fmla="*/ 3093841 w 8778999"/>
              <a:gd name="connsiteY18" fmla="*/ 4954888 h 5221588"/>
              <a:gd name="connsiteX19" fmla="*/ 2160391 w 8778999"/>
              <a:gd name="connsiteY19" fmla="*/ 5183488 h 5221588"/>
              <a:gd name="connsiteX20" fmla="*/ 1131691 w 8778999"/>
              <a:gd name="connsiteY20" fmla="*/ 4935838 h 5221588"/>
              <a:gd name="connsiteX21" fmla="*/ 849133 w 8778999"/>
              <a:gd name="connsiteY21" fmla="*/ 5012038 h 5221588"/>
              <a:gd name="connsiteX22" fmla="*/ 83941 w 8778999"/>
              <a:gd name="connsiteY22" fmla="*/ 5012038 h 5221588"/>
              <a:gd name="connsiteX23" fmla="*/ 26791 w 8778999"/>
              <a:gd name="connsiteY23" fmla="*/ 4303996 h 5221588"/>
              <a:gd name="connsiteX24" fmla="*/ 7329 w 8778999"/>
              <a:gd name="connsiteY24" fmla="*/ 2247913 h 5221588"/>
              <a:gd name="connsiteX25" fmla="*/ 165734 w 8778999"/>
              <a:gd name="connsiteY25" fmla="*/ 1665655 h 5221588"/>
              <a:gd name="connsiteX26" fmla="*/ 26791 w 8778999"/>
              <a:gd name="connsiteY26" fmla="*/ 938530 h 5221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778999" h="5221588">
                <a:moveTo>
                  <a:pt x="26791" y="938530"/>
                </a:moveTo>
                <a:cubicBezTo>
                  <a:pt x="26791" y="473842"/>
                  <a:pt x="403495" y="97138"/>
                  <a:pt x="868183" y="97138"/>
                </a:cubicBezTo>
                <a:cubicBezTo>
                  <a:pt x="1134883" y="-52619"/>
                  <a:pt x="1487823" y="217788"/>
                  <a:pt x="1703191" y="192388"/>
                </a:cubicBezTo>
                <a:cubicBezTo>
                  <a:pt x="1918559" y="166988"/>
                  <a:pt x="2303266" y="24113"/>
                  <a:pt x="2617591" y="1888"/>
                </a:cubicBezTo>
                <a:cubicBezTo>
                  <a:pt x="2931916" y="-20337"/>
                  <a:pt x="3335141" y="160638"/>
                  <a:pt x="3608191" y="173338"/>
                </a:cubicBezTo>
                <a:cubicBezTo>
                  <a:pt x="3881241" y="186038"/>
                  <a:pt x="3982841" y="59038"/>
                  <a:pt x="4255891" y="78088"/>
                </a:cubicBezTo>
                <a:cubicBezTo>
                  <a:pt x="4528941" y="97138"/>
                  <a:pt x="4665998" y="182863"/>
                  <a:pt x="5227441" y="173338"/>
                </a:cubicBezTo>
                <a:cubicBezTo>
                  <a:pt x="5788884" y="163813"/>
                  <a:pt x="7100674" y="-36744"/>
                  <a:pt x="7624549" y="97138"/>
                </a:cubicBezTo>
                <a:cubicBezTo>
                  <a:pt x="8089237" y="97138"/>
                  <a:pt x="8465941" y="473842"/>
                  <a:pt x="8465941" y="938530"/>
                </a:cubicBezTo>
                <a:cubicBezTo>
                  <a:pt x="8459591" y="1108916"/>
                  <a:pt x="8758041" y="1279302"/>
                  <a:pt x="8751691" y="1449688"/>
                </a:cubicBezTo>
                <a:cubicBezTo>
                  <a:pt x="8802491" y="1674581"/>
                  <a:pt x="8615166" y="1989438"/>
                  <a:pt x="8618341" y="2287888"/>
                </a:cubicBezTo>
                <a:cubicBezTo>
                  <a:pt x="8621516" y="2586338"/>
                  <a:pt x="8821541" y="2904370"/>
                  <a:pt x="8770741" y="3240388"/>
                </a:cubicBezTo>
                <a:lnTo>
                  <a:pt x="8465941" y="4303996"/>
                </a:lnTo>
                <a:cubicBezTo>
                  <a:pt x="8465941" y="4768684"/>
                  <a:pt x="8089237" y="5145388"/>
                  <a:pt x="7624549" y="5145388"/>
                </a:cubicBezTo>
                <a:cubicBezTo>
                  <a:pt x="7352563" y="5139038"/>
                  <a:pt x="7080577" y="4980288"/>
                  <a:pt x="6808591" y="4973938"/>
                </a:cubicBezTo>
                <a:cubicBezTo>
                  <a:pt x="6535541" y="4992988"/>
                  <a:pt x="6262491" y="5202538"/>
                  <a:pt x="5989441" y="5221588"/>
                </a:cubicBezTo>
                <a:cubicBezTo>
                  <a:pt x="5563991" y="5196188"/>
                  <a:pt x="5157591" y="5018388"/>
                  <a:pt x="4732141" y="4992988"/>
                </a:cubicBezTo>
                <a:cubicBezTo>
                  <a:pt x="4433691" y="4999338"/>
                  <a:pt x="4059041" y="5177138"/>
                  <a:pt x="3760591" y="5183488"/>
                </a:cubicBezTo>
                <a:cubicBezTo>
                  <a:pt x="3544691" y="5177138"/>
                  <a:pt x="3309741" y="4961238"/>
                  <a:pt x="3093841" y="4954888"/>
                </a:cubicBezTo>
                <a:cubicBezTo>
                  <a:pt x="2782691" y="4980288"/>
                  <a:pt x="2471541" y="5158088"/>
                  <a:pt x="2160391" y="5183488"/>
                </a:cubicBezTo>
                <a:cubicBezTo>
                  <a:pt x="1804791" y="5132688"/>
                  <a:pt x="1487291" y="4986638"/>
                  <a:pt x="1131691" y="4935838"/>
                </a:cubicBezTo>
                <a:lnTo>
                  <a:pt x="849133" y="5012038"/>
                </a:lnTo>
                <a:cubicBezTo>
                  <a:pt x="541158" y="4954888"/>
                  <a:pt x="220998" y="5130045"/>
                  <a:pt x="83941" y="5012038"/>
                </a:cubicBezTo>
                <a:cubicBezTo>
                  <a:pt x="-53116" y="4894031"/>
                  <a:pt x="16459" y="4761218"/>
                  <a:pt x="26791" y="4303996"/>
                </a:cubicBezTo>
                <a:cubicBezTo>
                  <a:pt x="37123" y="3846774"/>
                  <a:pt x="-15828" y="2687636"/>
                  <a:pt x="7329" y="2247913"/>
                </a:cubicBezTo>
                <a:cubicBezTo>
                  <a:pt x="30486" y="1808190"/>
                  <a:pt x="185591" y="1887351"/>
                  <a:pt x="165734" y="1665655"/>
                </a:cubicBezTo>
                <a:lnTo>
                  <a:pt x="26791" y="938530"/>
                </a:lnTo>
                <a:close/>
              </a:path>
            </a:pathLst>
          </a:custGeom>
          <a:solidFill>
            <a:schemeClr val="bg1"/>
          </a:solidFill>
          <a:ln w="38100">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17442" t="13178" r="12403" b="15891"/>
          <a:stretch/>
        </p:blipFill>
        <p:spPr>
          <a:xfrm>
            <a:off x="247650" y="3219450"/>
            <a:ext cx="3448050" cy="3486150"/>
          </a:xfrm>
          <a:prstGeom prst="rect">
            <a:avLst/>
          </a:prstGeom>
        </p:spPr>
      </p:pic>
      <p:sp>
        <p:nvSpPr>
          <p:cNvPr id="6" name="TextBox 5"/>
          <p:cNvSpPr txBox="1"/>
          <p:nvPr/>
        </p:nvSpPr>
        <p:spPr>
          <a:xfrm>
            <a:off x="3547429" y="1326624"/>
            <a:ext cx="7116613"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rPr>
              <a:t>Vũ</a:t>
            </a:r>
            <a:r>
              <a:rPr kumimoji="0" lang="en-GB" sz="48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 </a:t>
            </a:r>
            <a:r>
              <a:rPr kumimoji="0" lang="en-GB" sz="4800" b="0"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rPr>
              <a:t>trụ</a:t>
            </a:r>
            <a:r>
              <a:rPr kumimoji="0" lang="en-GB" sz="48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 </a:t>
            </a:r>
            <a:r>
              <a:rPr kumimoji="0" lang="en-GB" sz="4800" b="0"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rPr>
              <a:t>bao</a:t>
            </a:r>
            <a:r>
              <a:rPr kumimoji="0" lang="en-GB" sz="48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 la </a:t>
            </a:r>
            <a:r>
              <a:rPr kumimoji="0" lang="en-GB" sz="4800" b="0"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rPr>
              <a:t>có</a:t>
            </a:r>
            <a:r>
              <a:rPr kumimoji="0" lang="en-GB" sz="48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 </a:t>
            </a:r>
            <a:r>
              <a:rPr kumimoji="0" lang="en-GB" sz="4800" b="0"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rPr>
              <a:t>biết</a:t>
            </a:r>
            <a:r>
              <a:rPr kumimoji="0" lang="en-GB" sz="48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 </a:t>
            </a:r>
            <a:r>
              <a:rPr kumimoji="0" lang="en-GB" sz="4800" b="0"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rPr>
              <a:t>bao</a:t>
            </a:r>
            <a:r>
              <a:rPr kumimoji="0" lang="en-GB" sz="48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 </a:t>
            </a:r>
            <a:r>
              <a:rPr kumimoji="0" lang="en-GB" sz="4800" b="0"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rPr>
              <a:t>nhiều</a:t>
            </a:r>
            <a:r>
              <a:rPr kumimoji="0" lang="en-GB" sz="48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 </a:t>
            </a:r>
            <a:r>
              <a:rPr kumimoji="0" lang="en-GB" sz="4800" b="0"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rPr>
              <a:t>điều</a:t>
            </a:r>
            <a:r>
              <a:rPr kumimoji="0" lang="en-GB" sz="48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 </a:t>
            </a:r>
            <a:r>
              <a:rPr kumimoji="0" lang="en-GB" sz="4800" b="0"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rPr>
              <a:t>kỳ</a:t>
            </a:r>
            <a:r>
              <a:rPr kumimoji="0" lang="en-GB" sz="48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 </a:t>
            </a:r>
            <a:r>
              <a:rPr kumimoji="0" lang="en-GB" sz="4800" b="0"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rPr>
              <a:t>diệu</a:t>
            </a:r>
            <a:r>
              <a:rPr kumimoji="0" lang="en-GB" sz="48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 </a:t>
            </a:r>
            <a:r>
              <a:rPr kumimoji="0" lang="en-GB" sz="4800" b="0"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rPr>
              <a:t>Hãy</a:t>
            </a:r>
            <a:r>
              <a:rPr kumimoji="0" lang="en-GB" sz="48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 </a:t>
            </a:r>
            <a:r>
              <a:rPr kumimoji="0" lang="en-GB" sz="4800" b="0"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rPr>
              <a:t>cùng</a:t>
            </a:r>
            <a:r>
              <a:rPr kumimoji="0" lang="en-GB" sz="48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 </a:t>
            </a:r>
            <a:r>
              <a:rPr kumimoji="0" lang="en-GB" sz="4800" b="0"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rPr>
              <a:t>vượt</a:t>
            </a:r>
            <a:r>
              <a:rPr kumimoji="0" lang="en-GB" sz="48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 qua </a:t>
            </a:r>
            <a:r>
              <a:rPr kumimoji="0" lang="en-GB" sz="4800" b="0"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rPr>
              <a:t>các</a:t>
            </a:r>
            <a:r>
              <a:rPr kumimoji="0" lang="en-GB" sz="48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 </a:t>
            </a:r>
            <a:r>
              <a:rPr kumimoji="0" lang="en-GB" sz="4800" b="0"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rPr>
              <a:t>thử</a:t>
            </a:r>
            <a:r>
              <a:rPr kumimoji="0" lang="en-GB" sz="48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 </a:t>
            </a:r>
            <a:r>
              <a:rPr kumimoji="0" lang="en-GB" sz="4800" b="0"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rPr>
              <a:t>thách</a:t>
            </a:r>
            <a:r>
              <a:rPr kumimoji="0" lang="en-GB" sz="48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 </a:t>
            </a:r>
            <a:r>
              <a:rPr kumimoji="0" lang="en-GB" sz="4800" b="0"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rPr>
              <a:t>để</a:t>
            </a:r>
            <a:r>
              <a:rPr kumimoji="0" lang="en-GB" sz="48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 </a:t>
            </a:r>
            <a:r>
              <a:rPr kumimoji="0" lang="en-GB" sz="4800" b="0"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rPr>
              <a:t>chinh</a:t>
            </a:r>
            <a:r>
              <a:rPr kumimoji="0" lang="en-GB" sz="48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 </a:t>
            </a:r>
            <a:r>
              <a:rPr kumimoji="0" lang="en-GB" sz="4800" b="0"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rPr>
              <a:t>phục</a:t>
            </a:r>
            <a:r>
              <a:rPr kumimoji="0" lang="en-GB" sz="48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 </a:t>
            </a:r>
            <a:r>
              <a:rPr kumimoji="0" lang="en-GB" sz="4800" b="0"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rPr>
              <a:t>vũ</a:t>
            </a:r>
            <a:r>
              <a:rPr kumimoji="0" lang="en-GB" sz="48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 </a:t>
            </a:r>
            <a:r>
              <a:rPr kumimoji="0" lang="en-GB" sz="4800" b="0"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rPr>
              <a:t>trụ</a:t>
            </a:r>
            <a:r>
              <a:rPr kumimoji="0" lang="en-GB" sz="48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 </a:t>
            </a:r>
            <a:r>
              <a:rPr kumimoji="0" lang="en-GB" sz="4800" b="0"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rPr>
              <a:t>nhé</a:t>
            </a:r>
            <a:r>
              <a:rPr kumimoji="0" lang="en-GB" sz="48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11453" y="5188646"/>
            <a:ext cx="3304674" cy="1282454"/>
          </a:xfrm>
          <a:prstGeom prst="rect">
            <a:avLst/>
          </a:prstGeom>
        </p:spPr>
      </p:pic>
    </p:spTree>
    <p:extLst>
      <p:ext uri="{BB962C8B-B14F-4D97-AF65-F5344CB8AC3E}">
        <p14:creationId xmlns:p14="http://schemas.microsoft.com/office/powerpoint/2010/main" val="1423697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àu vàng">
            <a:hlinkClick r:id="rId5" action="ppaction://hlinksldjump"/>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63273" b="86327" l="3674" r="21470">
                        <a14:backgroundMark x1="8152" y1="68655" x2="12916" y2="65018"/>
                      </a14:backgroundRemoval>
                    </a14:imgEffect>
                  </a14:imgLayer>
                </a14:imgProps>
              </a:ext>
              <a:ext uri="{28A0092B-C50C-407E-A947-70E740481C1C}">
                <a14:useLocalDpi xmlns:a14="http://schemas.microsoft.com/office/drawing/2010/main" val="0"/>
              </a:ext>
            </a:extLst>
          </a:blip>
          <a:srcRect l="3955" t="60998" r="76574" b="14674"/>
          <a:stretch/>
        </p:blipFill>
        <p:spPr>
          <a:xfrm>
            <a:off x="1943100" y="704848"/>
            <a:ext cx="3160641" cy="3117933"/>
          </a:xfrm>
          <a:prstGeom prst="rect">
            <a:avLst/>
          </a:prstGeom>
        </p:spPr>
      </p:pic>
      <p:sp>
        <p:nvSpPr>
          <p:cNvPr id="9" name="Freeform 8"/>
          <p:cNvSpPr/>
          <p:nvPr/>
        </p:nvSpPr>
        <p:spPr>
          <a:xfrm>
            <a:off x="1300627" y="2571750"/>
            <a:ext cx="1175873" cy="1847850"/>
          </a:xfrm>
          <a:custGeom>
            <a:avLst/>
            <a:gdLst>
              <a:gd name="connsiteX0" fmla="*/ 90023 w 1175873"/>
              <a:gd name="connsiteY0" fmla="*/ 1847850 h 1847850"/>
              <a:gd name="connsiteX1" fmla="*/ 109073 w 1175873"/>
              <a:gd name="connsiteY1" fmla="*/ 742950 h 1847850"/>
              <a:gd name="connsiteX2" fmla="*/ 1175873 w 1175873"/>
              <a:gd name="connsiteY2" fmla="*/ 0 h 1847850"/>
              <a:gd name="connsiteX3" fmla="*/ 1175873 w 1175873"/>
              <a:gd name="connsiteY3" fmla="*/ 0 h 1847850"/>
            </a:gdLst>
            <a:ahLst/>
            <a:cxnLst>
              <a:cxn ang="0">
                <a:pos x="connsiteX0" y="connsiteY0"/>
              </a:cxn>
              <a:cxn ang="0">
                <a:pos x="connsiteX1" y="connsiteY1"/>
              </a:cxn>
              <a:cxn ang="0">
                <a:pos x="connsiteX2" y="connsiteY2"/>
              </a:cxn>
              <a:cxn ang="0">
                <a:pos x="connsiteX3" y="connsiteY3"/>
              </a:cxn>
            </a:cxnLst>
            <a:rect l="l" t="t" r="r" b="b"/>
            <a:pathLst>
              <a:path w="1175873" h="1847850">
                <a:moveTo>
                  <a:pt x="90023" y="1847850"/>
                </a:moveTo>
                <a:cubicBezTo>
                  <a:pt x="9060" y="1449387"/>
                  <a:pt x="-71902" y="1050925"/>
                  <a:pt x="109073" y="742950"/>
                </a:cubicBezTo>
                <a:cubicBezTo>
                  <a:pt x="290048" y="434975"/>
                  <a:pt x="1175873" y="0"/>
                  <a:pt x="1175873" y="0"/>
                </a:cubicBezTo>
                <a:lnTo>
                  <a:pt x="1175873" y="0"/>
                </a:lnTo>
              </a:path>
            </a:pathLst>
          </a:custGeom>
          <a:no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màu nâu">
            <a:hlinkClick r:id="rId8" action="ppaction://hlinksldjump"/>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34036" b="59927" l="4478" r="23421">
                        <a14:backgroundMark x1="9989" y1="38036" x2="14466" y2="37309"/>
                        <a14:backgroundMark x1="14237" y1="36655" x2="20551" y2="42036"/>
                        <a14:backgroundMark x1="8668" y1="40364" x2="5281" y2="45309"/>
                        <a14:backgroundMark x1="6085" y1="47636" x2="9242" y2="53673"/>
                        <a14:backgroundMark x1="11825" y1="56364" x2="19231" y2="53309"/>
                      </a14:backgroundRemoval>
                    </a14:imgEffect>
                  </a14:imgLayer>
                </a14:imgProps>
              </a:ext>
              <a:ext uri="{28A0092B-C50C-407E-A947-70E740481C1C}">
                <a14:useLocalDpi xmlns:a14="http://schemas.microsoft.com/office/drawing/2010/main" val="0"/>
              </a:ext>
            </a:extLst>
          </a:blip>
          <a:srcRect l="5877" t="36768" r="78834" b="44943"/>
          <a:stretch/>
        </p:blipFill>
        <p:spPr>
          <a:xfrm>
            <a:off x="4648201" y="3366686"/>
            <a:ext cx="2512942" cy="2373333"/>
          </a:xfrm>
          <a:prstGeom prst="rect">
            <a:avLst/>
          </a:prstGeom>
        </p:spPr>
      </p:pic>
      <p:sp>
        <p:nvSpPr>
          <p:cNvPr id="12" name="Freeform 11"/>
          <p:cNvSpPr/>
          <p:nvPr/>
        </p:nvSpPr>
        <p:spPr>
          <a:xfrm>
            <a:off x="6134100" y="1752600"/>
            <a:ext cx="2000250" cy="1847850"/>
          </a:xfrm>
          <a:custGeom>
            <a:avLst/>
            <a:gdLst>
              <a:gd name="connsiteX0" fmla="*/ 0 w 2000250"/>
              <a:gd name="connsiteY0" fmla="*/ 1847850 h 1847850"/>
              <a:gd name="connsiteX1" fmla="*/ 1066800 w 2000250"/>
              <a:gd name="connsiteY1" fmla="*/ 1428750 h 1847850"/>
              <a:gd name="connsiteX2" fmla="*/ 2000250 w 2000250"/>
              <a:gd name="connsiteY2" fmla="*/ 0 h 1847850"/>
              <a:gd name="connsiteX3" fmla="*/ 2000250 w 2000250"/>
              <a:gd name="connsiteY3" fmla="*/ 0 h 1847850"/>
            </a:gdLst>
            <a:ahLst/>
            <a:cxnLst>
              <a:cxn ang="0">
                <a:pos x="connsiteX0" y="connsiteY0"/>
              </a:cxn>
              <a:cxn ang="0">
                <a:pos x="connsiteX1" y="connsiteY1"/>
              </a:cxn>
              <a:cxn ang="0">
                <a:pos x="connsiteX2" y="connsiteY2"/>
              </a:cxn>
              <a:cxn ang="0">
                <a:pos x="connsiteX3" y="connsiteY3"/>
              </a:cxn>
            </a:cxnLst>
            <a:rect l="l" t="t" r="r" b="b"/>
            <a:pathLst>
              <a:path w="2000250" h="1847850">
                <a:moveTo>
                  <a:pt x="0" y="1847850"/>
                </a:moveTo>
                <a:cubicBezTo>
                  <a:pt x="366712" y="1792287"/>
                  <a:pt x="733425" y="1736725"/>
                  <a:pt x="1066800" y="1428750"/>
                </a:cubicBezTo>
                <a:cubicBezTo>
                  <a:pt x="1400175" y="1120775"/>
                  <a:pt x="2000250" y="0"/>
                  <a:pt x="2000250" y="0"/>
                </a:cubicBezTo>
                <a:lnTo>
                  <a:pt x="2000250" y="0"/>
                </a:lnTo>
              </a:path>
            </a:pathLst>
          </a:custGeom>
          <a:no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12"/>
          <p:cNvSpPr/>
          <p:nvPr/>
        </p:nvSpPr>
        <p:spPr>
          <a:xfrm rot="16915811">
            <a:off x="9190507" y="2521123"/>
            <a:ext cx="2000250" cy="1847850"/>
          </a:xfrm>
          <a:custGeom>
            <a:avLst/>
            <a:gdLst>
              <a:gd name="connsiteX0" fmla="*/ 0 w 2000250"/>
              <a:gd name="connsiteY0" fmla="*/ 1847850 h 1847850"/>
              <a:gd name="connsiteX1" fmla="*/ 1066800 w 2000250"/>
              <a:gd name="connsiteY1" fmla="*/ 1428750 h 1847850"/>
              <a:gd name="connsiteX2" fmla="*/ 2000250 w 2000250"/>
              <a:gd name="connsiteY2" fmla="*/ 0 h 1847850"/>
              <a:gd name="connsiteX3" fmla="*/ 2000250 w 2000250"/>
              <a:gd name="connsiteY3" fmla="*/ 0 h 1847850"/>
            </a:gdLst>
            <a:ahLst/>
            <a:cxnLst>
              <a:cxn ang="0">
                <a:pos x="connsiteX0" y="connsiteY0"/>
              </a:cxn>
              <a:cxn ang="0">
                <a:pos x="connsiteX1" y="connsiteY1"/>
              </a:cxn>
              <a:cxn ang="0">
                <a:pos x="connsiteX2" y="connsiteY2"/>
              </a:cxn>
              <a:cxn ang="0">
                <a:pos x="connsiteX3" y="connsiteY3"/>
              </a:cxn>
            </a:cxnLst>
            <a:rect l="l" t="t" r="r" b="b"/>
            <a:pathLst>
              <a:path w="2000250" h="1847850">
                <a:moveTo>
                  <a:pt x="0" y="1847850"/>
                </a:moveTo>
                <a:cubicBezTo>
                  <a:pt x="366712" y="1792287"/>
                  <a:pt x="733425" y="1736725"/>
                  <a:pt x="1066800" y="1428750"/>
                </a:cubicBezTo>
                <a:cubicBezTo>
                  <a:pt x="1400175" y="1120775"/>
                  <a:pt x="2000250" y="0"/>
                  <a:pt x="2000250" y="0"/>
                </a:cubicBezTo>
                <a:lnTo>
                  <a:pt x="2000250" y="0"/>
                </a:lnTo>
              </a:path>
            </a:pathLst>
          </a:custGeom>
          <a:no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màu tím">
            <a:hlinkClick r:id="rId11" action="ppaction://hlinksldjump"/>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62982" b="91636" l="23364" r="51320">
                        <a14:backgroundMark x1="36051" y1="87636" x2="43685" y2="82691"/>
                        <a14:backgroundMark x1="31573" y1="70327" x2="34501" y2="66327"/>
                        <a14:backgroundMark x1="35247" y1="67345" x2="39208" y2="64655"/>
                      </a14:backgroundRemoval>
                    </a14:imgEffect>
                  </a14:imgLayer>
                </a14:imgProps>
              </a:ext>
              <a:ext uri="{28A0092B-C50C-407E-A947-70E740481C1C}">
                <a14:useLocalDpi xmlns:a14="http://schemas.microsoft.com/office/drawing/2010/main" val="0"/>
              </a:ext>
            </a:extLst>
          </a:blip>
          <a:srcRect l="26276" t="65608" r="47369" b="13414"/>
          <a:stretch/>
        </p:blipFill>
        <p:spPr>
          <a:xfrm>
            <a:off x="7161142" y="838200"/>
            <a:ext cx="3900814" cy="2451446"/>
          </a:xfrm>
          <a:prstGeom prst="rect">
            <a:avLst/>
          </a:prstGeom>
        </p:spPr>
      </p:pic>
      <p:pic>
        <p:nvPicPr>
          <p:cNvPr id="6" name="màu xanh">
            <a:hlinkClick r:id="rId14" action="ppaction://hlinksldjump"/>
          </p:cNvPr>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61673" b="91345" l="52641" r="75545">
                        <a14:backgroundMark x1="56315" y1="69673" x2="58955" y2="66691"/>
                        <a14:backgroundMark x1="64466" y1="84655" x2="69460" y2="81673"/>
                        <a14:backgroundMark x1="59472" y1="66691" x2="63146" y2="66691"/>
                      </a14:backgroundRemoval>
                    </a14:imgEffect>
                  </a14:imgLayer>
                </a14:imgProps>
              </a:ext>
              <a:ext uri="{28A0092B-C50C-407E-A947-70E740481C1C}">
                <a14:useLocalDpi xmlns:a14="http://schemas.microsoft.com/office/drawing/2010/main" val="0"/>
              </a:ext>
            </a:extLst>
          </a:blip>
          <a:srcRect l="52368" t="61331" r="23426" b="7009"/>
          <a:stretch/>
        </p:blipFill>
        <p:spPr>
          <a:xfrm>
            <a:off x="8839201" y="3787845"/>
            <a:ext cx="3352800" cy="3462130"/>
          </a:xfrm>
          <a:prstGeom prst="rect">
            <a:avLst/>
          </a:prstGeom>
        </p:spPr>
      </p:pic>
      <p:sp>
        <p:nvSpPr>
          <p:cNvPr id="14" name="Freeform 13"/>
          <p:cNvSpPr/>
          <p:nvPr/>
        </p:nvSpPr>
        <p:spPr>
          <a:xfrm>
            <a:off x="3505200" y="2228850"/>
            <a:ext cx="1905000" cy="1714500"/>
          </a:xfrm>
          <a:custGeom>
            <a:avLst/>
            <a:gdLst>
              <a:gd name="connsiteX0" fmla="*/ 0 w 1905000"/>
              <a:gd name="connsiteY0" fmla="*/ 0 h 1714500"/>
              <a:gd name="connsiteX1" fmla="*/ 838200 w 1905000"/>
              <a:gd name="connsiteY1" fmla="*/ 438150 h 1714500"/>
              <a:gd name="connsiteX2" fmla="*/ 1371600 w 1905000"/>
              <a:gd name="connsiteY2" fmla="*/ 1257300 h 1714500"/>
              <a:gd name="connsiteX3" fmla="*/ 1905000 w 1905000"/>
              <a:gd name="connsiteY3" fmla="*/ 1714500 h 1714500"/>
              <a:gd name="connsiteX4" fmla="*/ 1905000 w 1905000"/>
              <a:gd name="connsiteY4" fmla="*/ 1714500 h 171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0" h="1714500">
                <a:moveTo>
                  <a:pt x="0" y="0"/>
                </a:moveTo>
                <a:cubicBezTo>
                  <a:pt x="304800" y="114300"/>
                  <a:pt x="609600" y="228600"/>
                  <a:pt x="838200" y="438150"/>
                </a:cubicBezTo>
                <a:cubicBezTo>
                  <a:pt x="1066800" y="647700"/>
                  <a:pt x="1193800" y="1044575"/>
                  <a:pt x="1371600" y="1257300"/>
                </a:cubicBezTo>
                <a:cubicBezTo>
                  <a:pt x="1549400" y="1470025"/>
                  <a:pt x="1905000" y="1714500"/>
                  <a:pt x="1905000" y="1714500"/>
                </a:cubicBezTo>
                <a:lnTo>
                  <a:pt x="1905000" y="1714500"/>
                </a:lnTo>
              </a:path>
            </a:pathLst>
          </a:custGeom>
          <a:no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hi hanh gia"/>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10000" b="90000" l="10000" r="90000"/>
                    </a14:imgEffect>
                  </a14:imgLayer>
                </a14:imgProps>
              </a:ext>
              <a:ext uri="{28A0092B-C50C-407E-A947-70E740481C1C}">
                <a14:useLocalDpi xmlns:a14="http://schemas.microsoft.com/office/drawing/2010/main" val="0"/>
              </a:ext>
            </a:extLst>
          </a:blip>
          <a:srcRect l="17442" t="13178" r="12403" b="15891"/>
          <a:stretch/>
        </p:blipFill>
        <p:spPr>
          <a:xfrm>
            <a:off x="0" y="4250460"/>
            <a:ext cx="2095500" cy="2118655"/>
          </a:xfrm>
          <a:prstGeom prst="rect">
            <a:avLst/>
          </a:prstGeom>
        </p:spPr>
      </p:pic>
      <p:pic>
        <p:nvPicPr>
          <p:cNvPr id="2" name="Picture 1">
            <a:hlinkClick r:id="rId19" action="ppaction://hlinksldjump"/>
          </p:cNvPr>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14061" b="85152" l="48848" r="87091"/>
                    </a14:imgEffect>
                  </a14:imgLayer>
                </a14:imgProps>
              </a:ext>
              <a:ext uri="{28A0092B-C50C-407E-A947-70E740481C1C}">
                <a14:useLocalDpi xmlns:a14="http://schemas.microsoft.com/office/drawing/2010/main" val="0"/>
              </a:ext>
            </a:extLst>
          </a:blip>
          <a:srcRect l="44152" t="10293" r="8129" b="10877"/>
          <a:stretch/>
        </p:blipFill>
        <p:spPr>
          <a:xfrm rot="3816295">
            <a:off x="348858" y="-717115"/>
            <a:ext cx="1841920" cy="3042778"/>
          </a:xfrm>
          <a:prstGeom prst="rect">
            <a:avLst/>
          </a:prstGeom>
        </p:spPr>
      </p:pic>
      <p:pic>
        <p:nvPicPr>
          <p:cNvPr id="3" name="y2mate.com - Những bản nhạc hào hù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743426" y="-938939"/>
            <a:ext cx="609600" cy="609600"/>
          </a:xfrm>
          <a:prstGeom prst="rect">
            <a:avLst/>
          </a:prstGeom>
        </p:spPr>
      </p:pic>
      <p:sp>
        <p:nvSpPr>
          <p:cNvPr id="10" name="Rectangle: Rounded Corners 9">
            <a:extLst>
              <a:ext uri="{FF2B5EF4-FFF2-40B4-BE49-F238E27FC236}">
                <a16:creationId xmlns:a16="http://schemas.microsoft.com/office/drawing/2014/main" id="{D871C65A-F18B-458C-CD5C-2D31CC1F664A}"/>
              </a:ext>
            </a:extLst>
          </p:cNvPr>
          <p:cNvSpPr/>
          <p:nvPr/>
        </p:nvSpPr>
        <p:spPr>
          <a:xfrm>
            <a:off x="2719450" y="5652655"/>
            <a:ext cx="6187044" cy="93815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NHẤN VÀO PHI HÀNH GIA ĐỂ BAY ĐẾN CÁC HÀNH TINH, NHẤN VÀO HÀNH TINH ĐỂ ĐẾN CÂU HỎI. </a:t>
            </a:r>
            <a:r>
              <a:rPr lang="en-GB" dirty="0" err="1"/>
              <a:t>Trả</a:t>
            </a:r>
            <a:r>
              <a:rPr lang="en-GB" dirty="0"/>
              <a:t> </a:t>
            </a:r>
            <a:r>
              <a:rPr lang="en-GB" dirty="0" err="1"/>
              <a:t>lời</a:t>
            </a:r>
            <a:r>
              <a:rPr lang="en-GB" dirty="0"/>
              <a:t> </a:t>
            </a:r>
            <a:r>
              <a:rPr lang="en-GB" dirty="0" err="1"/>
              <a:t>xong</a:t>
            </a:r>
            <a:r>
              <a:rPr lang="en-GB" dirty="0"/>
              <a:t> </a:t>
            </a:r>
            <a:r>
              <a:rPr lang="en-GB" dirty="0" err="1"/>
              <a:t>hết</a:t>
            </a:r>
            <a:r>
              <a:rPr lang="en-GB" dirty="0"/>
              <a:t> </a:t>
            </a:r>
            <a:r>
              <a:rPr lang="en-GB" dirty="0" err="1"/>
              <a:t>bấm</a:t>
            </a:r>
            <a:r>
              <a:rPr lang="en-GB" dirty="0"/>
              <a:t> </a:t>
            </a:r>
            <a:r>
              <a:rPr lang="en-GB" dirty="0" err="1"/>
              <a:t>vào</a:t>
            </a:r>
            <a:r>
              <a:rPr lang="en-GB" dirty="0"/>
              <a:t> </a:t>
            </a:r>
            <a:r>
              <a:rPr lang="en-GB" dirty="0" err="1"/>
              <a:t>tên</a:t>
            </a:r>
            <a:r>
              <a:rPr lang="en-GB" dirty="0"/>
              <a:t> </a:t>
            </a:r>
            <a:r>
              <a:rPr lang="en-GB" dirty="0" err="1"/>
              <a:t>lửa</a:t>
            </a:r>
            <a:r>
              <a:rPr lang="en-GB" dirty="0"/>
              <a:t> </a:t>
            </a:r>
            <a:r>
              <a:rPr lang="en-GB" dirty="0" err="1"/>
              <a:t>để</a:t>
            </a:r>
            <a:r>
              <a:rPr lang="en-GB" dirty="0"/>
              <a:t> </a:t>
            </a:r>
            <a:r>
              <a:rPr lang="en-GB" dirty="0" err="1"/>
              <a:t>học</a:t>
            </a:r>
            <a:r>
              <a:rPr lang="en-GB" dirty="0"/>
              <a:t> </a:t>
            </a:r>
            <a:r>
              <a:rPr lang="en-GB" dirty="0" err="1"/>
              <a:t>tiếp</a:t>
            </a:r>
            <a:r>
              <a:rPr lang="en-US" dirty="0"/>
              <a:t>. </a:t>
            </a:r>
            <a:r>
              <a:rPr lang="en-US" dirty="0" err="1"/>
              <a:t>Đọc</a:t>
            </a:r>
            <a:r>
              <a:rPr lang="en-US" dirty="0"/>
              <a:t> </a:t>
            </a:r>
            <a:r>
              <a:rPr lang="en-US" dirty="0" err="1"/>
              <a:t>xong</a:t>
            </a:r>
            <a:r>
              <a:rPr lang="en-US" dirty="0"/>
              <a:t> </a:t>
            </a:r>
            <a:r>
              <a:rPr lang="en-US" dirty="0" err="1"/>
              <a:t>thì</a:t>
            </a:r>
            <a:r>
              <a:rPr lang="en-US" dirty="0"/>
              <a:t> </a:t>
            </a:r>
            <a:r>
              <a:rPr lang="en-US" dirty="0" err="1"/>
              <a:t>xoá</a:t>
            </a:r>
            <a:endParaRPr lang="en-GB" dirty="0"/>
          </a:p>
        </p:txBody>
      </p:sp>
    </p:spTree>
    <p:extLst>
      <p:ext uri="{BB962C8B-B14F-4D97-AF65-F5344CB8AC3E}">
        <p14:creationId xmlns:p14="http://schemas.microsoft.com/office/powerpoint/2010/main" val="1093586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68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2.5E-6 -4.07407E-6 L 0.10625 -0.51018 " pathEditMode="relative" rAng="0" ptsTypes="AA">
                                      <p:cBhvr>
                                        <p:cTn id="11" dur="2000" fill="hold"/>
                                        <p:tgtEl>
                                          <p:spTgt spid="8"/>
                                        </p:tgtEl>
                                        <p:attrNameLst>
                                          <p:attrName>ppt_x</p:attrName>
                                          <p:attrName>ppt_y</p:attrName>
                                        </p:attrNameLst>
                                      </p:cBhvr>
                                      <p:rCtr x="5313" y="-25509"/>
                                    </p:animMotion>
                                  </p:childTnLst>
                                </p:cTn>
                              </p:par>
                              <p:par>
                                <p:cTn id="12" presetID="22" presetClass="entr" presetSubtype="4"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49" presetClass="path" presetSubtype="0" accel="50000" decel="50000" fill="hold" nodeType="clickEffect">
                                  <p:stCondLst>
                                    <p:cond delay="0"/>
                                  </p:stCondLst>
                                  <p:childTnLst>
                                    <p:animMotion origin="layout" path="M 0.10625 -0.51018 L 0.33268 -0.21666 " pathEditMode="relative" rAng="0" ptsTypes="AA">
                                      <p:cBhvr>
                                        <p:cTn id="18" dur="2000" fill="hold"/>
                                        <p:tgtEl>
                                          <p:spTgt spid="8"/>
                                        </p:tgtEl>
                                        <p:attrNameLst>
                                          <p:attrName>ppt_x</p:attrName>
                                          <p:attrName>ppt_y</p:attrName>
                                        </p:attrNameLst>
                                      </p:cBhvr>
                                      <p:rCtr x="11315" y="14676"/>
                                    </p:animMotion>
                                  </p:childTnLst>
                                </p:cTn>
                              </p:par>
                              <p:par>
                                <p:cTn id="19" presetID="22" presetClass="exit" presetSubtype="4" fill="hold" grpId="1" nodeType="withEffect">
                                  <p:stCondLst>
                                    <p:cond delay="0"/>
                                  </p:stCondLst>
                                  <p:childTnLst>
                                    <p:animEffect transition="out" filter="wipe(down)">
                                      <p:cBhvr>
                                        <p:cTn id="20" dur="500"/>
                                        <p:tgtEl>
                                          <p:spTgt spid="9"/>
                                        </p:tgtEl>
                                      </p:cBhvr>
                                    </p:animEffect>
                                    <p:set>
                                      <p:cBhvr>
                                        <p:cTn id="21" dur="1" fill="hold">
                                          <p:stCondLst>
                                            <p:cond delay="499"/>
                                          </p:stCondLst>
                                        </p:cTn>
                                        <p:tgtEl>
                                          <p:spTgt spid="9"/>
                                        </p:tgtEl>
                                        <p:attrNameLst>
                                          <p:attrName>style.visibility</p:attrName>
                                        </p:attrNameLst>
                                      </p:cBhvr>
                                      <p:to>
                                        <p:strVal val="hidden"/>
                                      </p:to>
                                    </p:set>
                                  </p:childTnLst>
                                </p:cTn>
                              </p:par>
                              <p:par>
                                <p:cTn id="22" presetID="22" presetClass="entr" presetSubtype="1"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up)">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56" presetClass="path" presetSubtype="0" accel="50000" decel="50000" fill="hold" nodeType="clickEffect">
                                  <p:stCondLst>
                                    <p:cond delay="0"/>
                                  </p:stCondLst>
                                  <p:childTnLst>
                                    <p:animMotion origin="layout" path="M 0.33268 -0.21666 L 0.58281 -0.58518 " pathEditMode="relative" rAng="0" ptsTypes="AA">
                                      <p:cBhvr>
                                        <p:cTn id="28" dur="2000" fill="hold"/>
                                        <p:tgtEl>
                                          <p:spTgt spid="8"/>
                                        </p:tgtEl>
                                        <p:attrNameLst>
                                          <p:attrName>ppt_x</p:attrName>
                                          <p:attrName>ppt_y</p:attrName>
                                        </p:attrNameLst>
                                      </p:cBhvr>
                                      <p:rCtr x="12500" y="-18426"/>
                                    </p:animMotion>
                                  </p:childTnLst>
                                </p:cTn>
                              </p:par>
                              <p:par>
                                <p:cTn id="29" presetID="22" presetClass="exit" presetSubtype="1" fill="hold" grpId="1" nodeType="withEffect">
                                  <p:stCondLst>
                                    <p:cond delay="0"/>
                                  </p:stCondLst>
                                  <p:childTnLst>
                                    <p:animEffect transition="out" filter="wipe(up)">
                                      <p:cBhvr>
                                        <p:cTn id="30" dur="500"/>
                                        <p:tgtEl>
                                          <p:spTgt spid="14"/>
                                        </p:tgtEl>
                                      </p:cBhvr>
                                    </p:animEffect>
                                    <p:set>
                                      <p:cBhvr>
                                        <p:cTn id="31" dur="1" fill="hold">
                                          <p:stCondLst>
                                            <p:cond delay="499"/>
                                          </p:stCondLst>
                                        </p:cTn>
                                        <p:tgtEl>
                                          <p:spTgt spid="14"/>
                                        </p:tgtEl>
                                        <p:attrNameLst>
                                          <p:attrName>style.visibility</p:attrName>
                                        </p:attrNameLst>
                                      </p:cBhvr>
                                      <p:to>
                                        <p:strVal val="hidden"/>
                                      </p:to>
                                    </p:set>
                                  </p:childTnLst>
                                </p:cTn>
                              </p:par>
                              <p:par>
                                <p:cTn id="32" presetID="22" presetClass="entr" presetSubtype="4"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49" presetClass="path" presetSubtype="0" accel="50000" decel="50000" fill="hold" nodeType="clickEffect">
                                  <p:stCondLst>
                                    <p:cond delay="0"/>
                                  </p:stCondLst>
                                  <p:childTnLst>
                                    <p:animMotion origin="layout" path="M 0.58282 -0.58518 L 0.80156 -0.15439 " pathEditMode="relative" rAng="0" ptsTypes="AA">
                                      <p:cBhvr>
                                        <p:cTn id="38" dur="2000" fill="hold"/>
                                        <p:tgtEl>
                                          <p:spTgt spid="8"/>
                                        </p:tgtEl>
                                        <p:attrNameLst>
                                          <p:attrName>ppt_x</p:attrName>
                                          <p:attrName>ppt_y</p:attrName>
                                        </p:attrNameLst>
                                      </p:cBhvr>
                                      <p:rCtr x="11719" y="22546"/>
                                    </p:animMotion>
                                  </p:childTnLst>
                                </p:cTn>
                              </p:par>
                              <p:par>
                                <p:cTn id="39" presetID="22" presetClass="exit" presetSubtype="4" fill="hold" grpId="1" nodeType="withEffect">
                                  <p:stCondLst>
                                    <p:cond delay="0"/>
                                  </p:stCondLst>
                                  <p:childTnLst>
                                    <p:animEffect transition="out" filter="wipe(down)">
                                      <p:cBhvr>
                                        <p:cTn id="40" dur="500"/>
                                        <p:tgtEl>
                                          <p:spTgt spid="12"/>
                                        </p:tgtEl>
                                      </p:cBhvr>
                                    </p:animEffect>
                                    <p:set>
                                      <p:cBhvr>
                                        <p:cTn id="41" dur="1" fill="hold">
                                          <p:stCondLst>
                                            <p:cond delay="499"/>
                                          </p:stCondLst>
                                        </p:cTn>
                                        <p:tgtEl>
                                          <p:spTgt spid="12"/>
                                        </p:tgtEl>
                                        <p:attrNameLst>
                                          <p:attrName>style.visibility</p:attrName>
                                        </p:attrNameLst>
                                      </p:cBhvr>
                                      <p:to>
                                        <p:strVal val="hidden"/>
                                      </p:to>
                                    </p:set>
                                  </p:childTnLst>
                                </p:cTn>
                              </p:par>
                              <p:par>
                                <p:cTn id="42" presetID="22" presetClass="entr" presetSubtype="1"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up)">
                                      <p:cBhvr>
                                        <p:cTn id="44" dur="500"/>
                                        <p:tgtEl>
                                          <p:spTgt spid="13"/>
                                        </p:tgtEl>
                                      </p:cBhvr>
                                    </p:animEffect>
                                  </p:childTnLst>
                                </p:cTn>
                              </p:par>
                            </p:childTnLst>
                          </p:cTn>
                        </p:par>
                      </p:childTnLst>
                    </p:cTn>
                  </p:par>
                </p:childTnLst>
              </p:cTn>
              <p:nextCondLst>
                <p:cond evt="onClick" delay="0">
                  <p:tgtEl>
                    <p:spTgt spid="8"/>
                  </p:tgtEl>
                </p:cond>
              </p:nextCondLst>
            </p:seq>
            <p:audio>
              <p:cMediaNode vol="80000">
                <p:cTn id="45" fill="hold" display="0">
                  <p:stCondLst>
                    <p:cond delay="indefinite"/>
                  </p:stCondLst>
                  <p:endCondLst>
                    <p:cond evt="onStopAudio" delay="0">
                      <p:tgtEl>
                        <p:sldTgt/>
                      </p:tgtEl>
                    </p:cond>
                  </p:endCondLst>
                </p:cTn>
                <p:tgtEl>
                  <p:spTgt spid="3"/>
                </p:tgtEl>
              </p:cMediaNode>
            </p:audio>
          </p:childTnLst>
        </p:cTn>
      </p:par>
    </p:tnLst>
    <p:bldLst>
      <p:bldP spid="9" grpId="0" animBg="1"/>
      <p:bldP spid="9" grpId="1" animBg="1"/>
      <p:bldP spid="12" grpId="0" animBg="1"/>
      <p:bldP spid="12" grpId="1" animBg="1"/>
      <p:bldP spid="13" grpId="0" animBg="1"/>
      <p:bldP spid="14" grpId="0" animBg="1"/>
      <p:bldP spid="14"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é làm hoạ sĩ">
            <a:hlinkClick r:id="" action="ppaction://media"/>
            <a:extLst>
              <a:ext uri="{FF2B5EF4-FFF2-40B4-BE49-F238E27FC236}">
                <a16:creationId xmlns:a16="http://schemas.microsoft.com/office/drawing/2014/main" id="{4FE11CF8-D1A5-A8D3-98C6-88E8F298020A}"/>
              </a:ext>
            </a:extLst>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123662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6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768;p26">
            <a:extLst>
              <a:ext uri="{FF2B5EF4-FFF2-40B4-BE49-F238E27FC236}">
                <a16:creationId xmlns:a16="http://schemas.microsoft.com/office/drawing/2014/main" id="{6D600531-C213-79B6-FC13-F19B880D7F34}"/>
              </a:ext>
            </a:extLst>
          </p:cNvPr>
          <p:cNvSpPr txBox="1">
            <a:spLocks/>
          </p:cNvSpPr>
          <p:nvPr/>
        </p:nvSpPr>
        <p:spPr>
          <a:xfrm>
            <a:off x="1371650" y="-89742"/>
            <a:ext cx="9562284" cy="1843196"/>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vi-VN" sz="5400" kern="0" dirty="0" err="1">
                <a:solidFill>
                  <a:srgbClr val="002060"/>
                </a:solidFill>
                <a:latin typeface="Calibri" panose="020F0502020204030204" pitchFamily="34" charset="0"/>
                <a:ea typeface="Cambria" panose="02040503050406030204" pitchFamily="18" charset="0"/>
                <a:cs typeface="Calibri" panose="020F0502020204030204" pitchFamily="34" charset="0"/>
              </a:rPr>
              <a:t>Cùng</a:t>
            </a:r>
            <a:r>
              <a:rPr lang="vi-VN" sz="5400" kern="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vi-VN" sz="5400" kern="0" dirty="0" err="1">
                <a:solidFill>
                  <a:srgbClr val="002060"/>
                </a:solidFill>
                <a:latin typeface="Calibri" panose="020F0502020204030204" pitchFamily="34" charset="0"/>
                <a:ea typeface="Cambria" panose="02040503050406030204" pitchFamily="18" charset="0"/>
                <a:cs typeface="Calibri" panose="020F0502020204030204" pitchFamily="34" charset="0"/>
              </a:rPr>
              <a:t>tìm</a:t>
            </a:r>
            <a:r>
              <a:rPr lang="vi-VN" sz="5400" kern="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vi-VN" sz="5400" kern="0" dirty="0" err="1">
                <a:solidFill>
                  <a:srgbClr val="002060"/>
                </a:solidFill>
                <a:latin typeface="Calibri" panose="020F0502020204030204" pitchFamily="34" charset="0"/>
                <a:ea typeface="Cambria" panose="02040503050406030204" pitchFamily="18" charset="0"/>
                <a:cs typeface="Calibri" panose="020F0502020204030204" pitchFamily="34" charset="0"/>
              </a:rPr>
              <a:t>hiểu</a:t>
            </a:r>
            <a:r>
              <a:rPr lang="vi-VN" sz="5400" kern="0" dirty="0">
                <a:solidFill>
                  <a:srgbClr val="002060"/>
                </a:solidFill>
                <a:latin typeface="Calibri" panose="020F0502020204030204" pitchFamily="34" charset="0"/>
                <a:ea typeface="Cambria" panose="02040503050406030204" pitchFamily="18" charset="0"/>
                <a:cs typeface="Calibri" panose="020F0502020204030204" pitchFamily="34" charset="0"/>
              </a:rPr>
              <a:t> </a:t>
            </a:r>
            <a:endParaRPr lang="pt-BR" sz="5400" kern="0"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sp>
        <p:nvSpPr>
          <p:cNvPr id="3" name="Google Shape;2011;p27">
            <a:extLst>
              <a:ext uri="{FF2B5EF4-FFF2-40B4-BE49-F238E27FC236}">
                <a16:creationId xmlns:a16="http://schemas.microsoft.com/office/drawing/2014/main" id="{B068B431-2EDA-0996-6B68-26E0C6D6681C}"/>
              </a:ext>
            </a:extLst>
          </p:cNvPr>
          <p:cNvSpPr/>
          <p:nvPr/>
        </p:nvSpPr>
        <p:spPr>
          <a:xfrm rot="-4965428" flipH="1">
            <a:off x="10748512" y="238687"/>
            <a:ext cx="1014864" cy="876908"/>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4" name="Google Shape;2332;p29">
            <a:extLst>
              <a:ext uri="{FF2B5EF4-FFF2-40B4-BE49-F238E27FC236}">
                <a16:creationId xmlns:a16="http://schemas.microsoft.com/office/drawing/2014/main" id="{ACF1036F-22D1-9EF5-868D-60FE34616081}"/>
              </a:ext>
            </a:extLst>
          </p:cNvPr>
          <p:cNvSpPr/>
          <p:nvPr/>
        </p:nvSpPr>
        <p:spPr>
          <a:xfrm rot="4430286">
            <a:off x="878911" y="66398"/>
            <a:ext cx="1153160" cy="99133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Calibri" panose="020F0502020204030204" pitchFamily="34" charset="0"/>
              <a:ea typeface="Cambria" panose="02040503050406030204" pitchFamily="18" charset="0"/>
              <a:cs typeface="Calibri" panose="020F0502020204030204" pitchFamily="34" charset="0"/>
              <a:sym typeface="Arial"/>
            </a:endParaRPr>
          </a:p>
        </p:txBody>
      </p:sp>
      <p:grpSp>
        <p:nvGrpSpPr>
          <p:cNvPr id="5" name="Nhóm 27">
            <a:extLst>
              <a:ext uri="{FF2B5EF4-FFF2-40B4-BE49-F238E27FC236}">
                <a16:creationId xmlns:a16="http://schemas.microsoft.com/office/drawing/2014/main" id="{03857438-7851-3972-8385-9DA28DBEB54D}"/>
              </a:ext>
            </a:extLst>
          </p:cNvPr>
          <p:cNvGrpSpPr/>
          <p:nvPr/>
        </p:nvGrpSpPr>
        <p:grpSpPr>
          <a:xfrm>
            <a:off x="708749" y="1331806"/>
            <a:ext cx="10671262" cy="1397946"/>
            <a:chOff x="892407" y="3197816"/>
            <a:chExt cx="8003446" cy="1604985"/>
          </a:xfrm>
        </p:grpSpPr>
        <p:grpSp>
          <p:nvGrpSpPr>
            <p:cNvPr id="15" name="Nhóm 50">
              <a:extLst>
                <a:ext uri="{FF2B5EF4-FFF2-40B4-BE49-F238E27FC236}">
                  <a16:creationId xmlns:a16="http://schemas.microsoft.com/office/drawing/2014/main" id="{0B5CF4E1-8767-D9FE-37D6-BA9F3C5DD12C}"/>
                </a:ext>
              </a:extLst>
            </p:cNvPr>
            <p:cNvGrpSpPr/>
            <p:nvPr/>
          </p:nvGrpSpPr>
          <p:grpSpPr>
            <a:xfrm flipH="1">
              <a:off x="892407" y="3197816"/>
              <a:ext cx="8003446" cy="1604985"/>
              <a:chOff x="320222" y="1316901"/>
              <a:chExt cx="7306499" cy="1604985"/>
            </a:xfrm>
          </p:grpSpPr>
          <p:sp>
            <p:nvSpPr>
              <p:cNvPr id="17" name="Hình chữ nhật: Góc Tròn 52">
                <a:extLst>
                  <a:ext uri="{FF2B5EF4-FFF2-40B4-BE49-F238E27FC236}">
                    <a16:creationId xmlns:a16="http://schemas.microsoft.com/office/drawing/2014/main" id="{10831D9B-4DA7-3D0A-0D69-30021CA22A2D}"/>
                  </a:ext>
                </a:extLst>
              </p:cNvPr>
              <p:cNvSpPr/>
              <p:nvPr/>
            </p:nvSpPr>
            <p:spPr>
              <a:xfrm>
                <a:off x="320222" y="1447275"/>
                <a:ext cx="7111050" cy="1313114"/>
              </a:xfrm>
              <a:prstGeom prst="roundRect">
                <a:avLst/>
              </a:prstGeom>
              <a:solidFill>
                <a:srgbClr val="FFD661"/>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18" name="Hình chữ nhật: Góc Tròn 53">
                <a:extLst>
                  <a:ext uri="{FF2B5EF4-FFF2-40B4-BE49-F238E27FC236}">
                    <a16:creationId xmlns:a16="http://schemas.microsoft.com/office/drawing/2014/main" id="{B0885A91-2DB6-BE1F-CF0D-6295AAAA896A}"/>
                  </a:ext>
                </a:extLst>
              </p:cNvPr>
              <p:cNvSpPr/>
              <p:nvPr/>
            </p:nvSpPr>
            <p:spPr>
              <a:xfrm>
                <a:off x="515671" y="1316901"/>
                <a:ext cx="7111050" cy="1604985"/>
              </a:xfrm>
              <a:prstGeom prst="roundRect">
                <a:avLst/>
              </a:prstGeom>
              <a:noFill/>
              <a:ln w="19050">
                <a:solidFill>
                  <a:srgbClr val="FFD96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panose="020F0502020204030204" pitchFamily="34" charset="0"/>
                  <a:ea typeface="Cambria" panose="02040503050406030204" pitchFamily="18" charset="0"/>
                  <a:cs typeface="Calibri" panose="020F0502020204030204" pitchFamily="34" charset="0"/>
                  <a:sym typeface="Arial"/>
                </a:endParaRPr>
              </a:p>
            </p:txBody>
          </p:sp>
        </p:grpSp>
        <p:sp>
          <p:nvSpPr>
            <p:cNvPr id="16" name="Google Shape;1768;p26">
              <a:extLst>
                <a:ext uri="{FF2B5EF4-FFF2-40B4-BE49-F238E27FC236}">
                  <a16:creationId xmlns:a16="http://schemas.microsoft.com/office/drawing/2014/main" id="{E0172658-8D36-F43D-1315-CA800AC15837}"/>
                </a:ext>
              </a:extLst>
            </p:cNvPr>
            <p:cNvSpPr txBox="1">
              <a:spLocks/>
            </p:cNvSpPr>
            <p:nvPr/>
          </p:nvSpPr>
          <p:spPr>
            <a:xfrm>
              <a:off x="1508401" y="3326798"/>
              <a:ext cx="7171712" cy="138239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algn="l" defTabSz="1219170">
                <a:buClr>
                  <a:srgbClr val="85A8CE"/>
                </a:buClr>
              </a:pPr>
              <a:r>
                <a:rPr lang="en-US" sz="3333" kern="0" dirty="0">
                  <a:solidFill>
                    <a:srgbClr val="000000">
                      <a:lumMod val="95000"/>
                      <a:lumOff val="5000"/>
                    </a:srgbClr>
                  </a:solidFill>
                  <a:latin typeface="Calibri" panose="020F0502020204030204" pitchFamily="34" charset="0"/>
                  <a:ea typeface="Cambria" panose="02040503050406030204" pitchFamily="18" charset="0"/>
                  <a:cs typeface="Calibri" panose="020F0502020204030204" pitchFamily="34" charset="0"/>
                </a:rPr>
                <a:t>1. </a:t>
              </a:r>
              <a:r>
                <a:rPr lang="vi-VN" sz="3333" kern="0" dirty="0">
                  <a:solidFill>
                    <a:srgbClr val="000000">
                      <a:lumMod val="95000"/>
                      <a:lumOff val="5000"/>
                    </a:srgbClr>
                  </a:solidFill>
                  <a:latin typeface="Calibri" panose="020F0502020204030204" pitchFamily="34" charset="0"/>
                  <a:ea typeface="Cambria" panose="02040503050406030204" pitchFamily="18" charset="0"/>
                  <a:cs typeface="Calibri" panose="020F0502020204030204" pitchFamily="34" charset="0"/>
                </a:rPr>
                <a:t>Tìm trong bài thơ những từ ngữ chỉ màu sắc của mỗi sự vật dưới đây:</a:t>
              </a:r>
              <a:endParaRPr lang="pt-BR" sz="3333" kern="0" dirty="0">
                <a:solidFill>
                  <a:srgbClr val="000000">
                    <a:lumMod val="95000"/>
                    <a:lumOff val="5000"/>
                  </a:srgbClr>
                </a:solidFill>
                <a:latin typeface="Calibri" panose="020F0502020204030204" pitchFamily="34" charset="0"/>
                <a:ea typeface="Cambria" panose="02040503050406030204" pitchFamily="18" charset="0"/>
                <a:cs typeface="Calibri" panose="020F0502020204030204" pitchFamily="34" charset="0"/>
              </a:endParaRPr>
            </a:p>
          </p:txBody>
        </p:sp>
      </p:grpSp>
      <p:pic>
        <p:nvPicPr>
          <p:cNvPr id="32" name="Picture 31">
            <a:extLst>
              <a:ext uri="{FF2B5EF4-FFF2-40B4-BE49-F238E27FC236}">
                <a16:creationId xmlns:a16="http://schemas.microsoft.com/office/drawing/2014/main" id="{744C7DF4-6D08-238A-9A91-4BBEECCABB9C}"/>
              </a:ext>
            </a:extLst>
          </p:cNvPr>
          <p:cNvPicPr>
            <a:picLocks noChangeAspect="1"/>
          </p:cNvPicPr>
          <p:nvPr/>
        </p:nvPicPr>
        <p:blipFill>
          <a:blip r:embed="rId4"/>
          <a:stretch>
            <a:fillRect/>
          </a:stretch>
        </p:blipFill>
        <p:spPr>
          <a:xfrm>
            <a:off x="1335908" y="3061538"/>
            <a:ext cx="9154007" cy="993561"/>
          </a:xfrm>
          <a:prstGeom prst="rect">
            <a:avLst/>
          </a:prstGeom>
        </p:spPr>
      </p:pic>
      <p:sp>
        <p:nvSpPr>
          <p:cNvPr id="6" name="Rectangle: Rounded Corners 5">
            <a:hlinkClick r:id="rId5" action="ppaction://hlinksldjump"/>
            <a:extLst>
              <a:ext uri="{FF2B5EF4-FFF2-40B4-BE49-F238E27FC236}">
                <a16:creationId xmlns:a16="http://schemas.microsoft.com/office/drawing/2014/main" id="{EEEBB64F-CE93-3C2E-7F07-8DF6C8965E44}"/>
              </a:ext>
            </a:extLst>
          </p:cNvPr>
          <p:cNvSpPr/>
          <p:nvPr/>
        </p:nvSpPr>
        <p:spPr>
          <a:xfrm>
            <a:off x="724829" y="5620215"/>
            <a:ext cx="1828800" cy="78058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latin typeface="Calibri" panose="020F0502020204030204" pitchFamily="34" charset="0"/>
                <a:cs typeface="Calibri" panose="020F0502020204030204" pitchFamily="34" charset="0"/>
              </a:rPr>
              <a:t>Bấm</a:t>
            </a:r>
            <a:r>
              <a:rPr lang="en-US" dirty="0">
                <a:latin typeface="Calibri" panose="020F0502020204030204" pitchFamily="34" charset="0"/>
                <a:cs typeface="Calibri" panose="020F0502020204030204" pitchFamily="34" charset="0"/>
              </a:rPr>
              <a:t> sang slide </a:t>
            </a:r>
            <a:r>
              <a:rPr lang="en-US" dirty="0" err="1">
                <a:latin typeface="Calibri" panose="020F0502020204030204" pitchFamily="34" charset="0"/>
                <a:cs typeface="Calibri" panose="020F0502020204030204" pitchFamily="34" charset="0"/>
              </a:rPr>
              <a:t>tiếp</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theo</a:t>
            </a:r>
            <a:endParaRPr lang="en-US" dirty="0">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012260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DCB6F87-585D-4D3E-0BB5-4308537477A8}"/>
              </a:ext>
            </a:extLst>
          </p:cNvPr>
          <p:cNvSpPr txBox="1"/>
          <p:nvPr/>
        </p:nvSpPr>
        <p:spPr>
          <a:xfrm>
            <a:off x="733425" y="1104900"/>
            <a:ext cx="5372100"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Màu đỏ cánh hoa hồng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Nhuộm bừng cho đôi má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Còn màu xanh chiếc lá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Làm mát những rặng cây.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Bình minh treo trên mây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Thả nắng vàng xuống đất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Gió mang theo hương ngát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Cho ong giỏ mật đầy.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Còn chiếc áo tím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Tặng hoàng hôn s</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ẫ</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 tối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Những đôi mắt biết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Vẽ màu biển biếc trong</a:t>
            </a:r>
          </a:p>
        </p:txBody>
      </p:sp>
      <p:pic>
        <p:nvPicPr>
          <p:cNvPr id="3" name="Picture 2">
            <a:extLst>
              <a:ext uri="{FF2B5EF4-FFF2-40B4-BE49-F238E27FC236}">
                <a16:creationId xmlns:a16="http://schemas.microsoft.com/office/drawing/2014/main" id="{4CCCF813-A43F-06B3-BA84-A446B98A5B8F}"/>
              </a:ext>
            </a:extLst>
          </p:cNvPr>
          <p:cNvPicPr>
            <a:picLocks noChangeAspect="1"/>
          </p:cNvPicPr>
          <p:nvPr/>
        </p:nvPicPr>
        <p:blipFill>
          <a:blip r:embed="rId4"/>
          <a:stretch>
            <a:fillRect/>
          </a:stretch>
        </p:blipFill>
        <p:spPr>
          <a:xfrm>
            <a:off x="4592865" y="337524"/>
            <a:ext cx="2072820" cy="963251"/>
          </a:xfrm>
          <a:prstGeom prst="rect">
            <a:avLst/>
          </a:prstGeom>
        </p:spPr>
      </p:pic>
      <p:sp>
        <p:nvSpPr>
          <p:cNvPr id="4" name="TextBox 3">
            <a:extLst>
              <a:ext uri="{FF2B5EF4-FFF2-40B4-BE49-F238E27FC236}">
                <a16:creationId xmlns:a16="http://schemas.microsoft.com/office/drawing/2014/main" id="{B18C2356-DB2D-D69F-76F8-C37B404E3462}"/>
              </a:ext>
            </a:extLst>
          </p:cNvPr>
          <p:cNvSpPr txBox="1"/>
          <p:nvPr/>
        </p:nvSpPr>
        <p:spPr>
          <a:xfrm>
            <a:off x="5182349" y="1052245"/>
            <a:ext cx="5372100"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Màu nâu này biết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Từ đại ngàn xa thẳm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Riêng đêm như màu mực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Để thắp sao lên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Mắt nhìn khắp muôn nơi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Sắc màu không kể hết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Em tô thêm màu trắng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Trên tóc mẹ sương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rơi</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(Bảo Ngọc)</a:t>
            </a:r>
          </a:p>
        </p:txBody>
      </p:sp>
      <p:cxnSp>
        <p:nvCxnSpPr>
          <p:cNvPr id="19" name="Straight Connector 18">
            <a:extLst>
              <a:ext uri="{FF2B5EF4-FFF2-40B4-BE49-F238E27FC236}">
                <a16:creationId xmlns:a16="http://schemas.microsoft.com/office/drawing/2014/main" id="{357D5CCA-C06F-5919-88F9-80435EBF4243}"/>
              </a:ext>
            </a:extLst>
          </p:cNvPr>
          <p:cNvCxnSpPr/>
          <p:nvPr/>
        </p:nvCxnSpPr>
        <p:spPr>
          <a:xfrm>
            <a:off x="2547991" y="1500026"/>
            <a:ext cx="115070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CD32D1D-BC8C-1366-062F-B443D6C6E3E3}"/>
              </a:ext>
            </a:extLst>
          </p:cNvPr>
          <p:cNvCxnSpPr>
            <a:cxnSpLocks/>
          </p:cNvCxnSpPr>
          <p:nvPr/>
        </p:nvCxnSpPr>
        <p:spPr>
          <a:xfrm>
            <a:off x="791110" y="1510301"/>
            <a:ext cx="109933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9779737-0834-C6AA-F588-E7EAA2243EE9}"/>
              </a:ext>
            </a:extLst>
          </p:cNvPr>
          <p:cNvCxnSpPr>
            <a:cxnSpLocks/>
          </p:cNvCxnSpPr>
          <p:nvPr/>
        </p:nvCxnSpPr>
        <p:spPr>
          <a:xfrm>
            <a:off x="2640459" y="2239765"/>
            <a:ext cx="91439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26734A7-1215-7A01-ED14-A5E29DE0CE63}"/>
              </a:ext>
            </a:extLst>
          </p:cNvPr>
          <p:cNvCxnSpPr/>
          <p:nvPr/>
        </p:nvCxnSpPr>
        <p:spPr>
          <a:xfrm>
            <a:off x="1407560" y="2208943"/>
            <a:ext cx="115070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60E038A-7609-B284-27DF-12F761D09A02}"/>
              </a:ext>
            </a:extLst>
          </p:cNvPr>
          <p:cNvCxnSpPr>
            <a:cxnSpLocks/>
          </p:cNvCxnSpPr>
          <p:nvPr/>
        </p:nvCxnSpPr>
        <p:spPr>
          <a:xfrm>
            <a:off x="1304818" y="3688421"/>
            <a:ext cx="6061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70EAA43-F20E-4AC8-E004-301243D3536C}"/>
              </a:ext>
            </a:extLst>
          </p:cNvPr>
          <p:cNvCxnSpPr>
            <a:cxnSpLocks/>
          </p:cNvCxnSpPr>
          <p:nvPr/>
        </p:nvCxnSpPr>
        <p:spPr>
          <a:xfrm>
            <a:off x="1993187" y="3678147"/>
            <a:ext cx="6061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9AE0A31-90C1-43B7-B7B1-5909A33A14C6}"/>
              </a:ext>
            </a:extLst>
          </p:cNvPr>
          <p:cNvCxnSpPr>
            <a:cxnSpLocks/>
          </p:cNvCxnSpPr>
          <p:nvPr/>
        </p:nvCxnSpPr>
        <p:spPr>
          <a:xfrm>
            <a:off x="1438383" y="5496673"/>
            <a:ext cx="126372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2AD2CC3-7EAA-BAE8-EFDC-960BBA305AC0}"/>
              </a:ext>
            </a:extLst>
          </p:cNvPr>
          <p:cNvCxnSpPr>
            <a:cxnSpLocks/>
          </p:cNvCxnSpPr>
          <p:nvPr/>
        </p:nvCxnSpPr>
        <p:spPr>
          <a:xfrm>
            <a:off x="2434976" y="5147352"/>
            <a:ext cx="44178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85287D1-1A75-00E1-BEA5-A5796381CDEF}"/>
              </a:ext>
            </a:extLst>
          </p:cNvPr>
          <p:cNvCxnSpPr>
            <a:cxnSpLocks/>
          </p:cNvCxnSpPr>
          <p:nvPr/>
        </p:nvCxnSpPr>
        <p:spPr>
          <a:xfrm>
            <a:off x="5645317" y="1813053"/>
            <a:ext cx="113015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6358B57-4C4D-24AB-EF0D-275DE9E4FC8F}"/>
              </a:ext>
            </a:extLst>
          </p:cNvPr>
          <p:cNvCxnSpPr>
            <a:cxnSpLocks/>
          </p:cNvCxnSpPr>
          <p:nvPr/>
        </p:nvCxnSpPr>
        <p:spPr>
          <a:xfrm>
            <a:off x="5270644" y="1438381"/>
            <a:ext cx="113015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DF76DC8-49BF-93CA-4FB2-486E028BF868}"/>
              </a:ext>
            </a:extLst>
          </p:cNvPr>
          <p:cNvCxnSpPr>
            <a:cxnSpLocks/>
          </p:cNvCxnSpPr>
          <p:nvPr/>
        </p:nvCxnSpPr>
        <p:spPr>
          <a:xfrm>
            <a:off x="6030931" y="2167846"/>
            <a:ext cx="57941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14FF560-D2E2-855C-698E-F85ACA72F6CB}"/>
              </a:ext>
            </a:extLst>
          </p:cNvPr>
          <p:cNvCxnSpPr>
            <a:cxnSpLocks/>
          </p:cNvCxnSpPr>
          <p:nvPr/>
        </p:nvCxnSpPr>
        <p:spPr>
          <a:xfrm>
            <a:off x="7284378" y="2157571"/>
            <a:ext cx="116097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5" name="Picture 4">
            <a:hlinkClick r:id="rId5" action="ppaction://hlinksldjump"/>
            <a:extLst>
              <a:ext uri="{FF2B5EF4-FFF2-40B4-BE49-F238E27FC236}">
                <a16:creationId xmlns:a16="http://schemas.microsoft.com/office/drawing/2014/main" id="{A1524126-4EA7-A6BD-C97B-9E6F0F96E3C6}"/>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7100" b="94175" l="9891" r="89988">
                        <a14:foregroundMark x1="66869" y1="56432" x2="68265" y2="54490"/>
                        <a14:foregroundMark x1="70813" y1="58677" x2="70813" y2="60680"/>
                      </a14:backgroundRemoval>
                    </a14:imgEffect>
                  </a14:imgLayer>
                </a14:imgProps>
              </a:ext>
              <a:ext uri="{28A0092B-C50C-407E-A947-70E740481C1C}">
                <a14:useLocalDpi xmlns:a14="http://schemas.microsoft.com/office/drawing/2010/main" val="0"/>
              </a:ext>
            </a:extLst>
          </a:blip>
          <a:stretch>
            <a:fillRect/>
          </a:stretch>
        </p:blipFill>
        <p:spPr>
          <a:xfrm>
            <a:off x="9666514" y="-449448"/>
            <a:ext cx="3213666" cy="3309901"/>
          </a:xfrm>
          <a:prstGeom prst="rect">
            <a:avLst/>
          </a:prstGeom>
        </p:spPr>
      </p:pic>
      <p:pic>
        <p:nvPicPr>
          <p:cNvPr id="7" name="Picture 6">
            <a:extLst>
              <a:ext uri="{FF2B5EF4-FFF2-40B4-BE49-F238E27FC236}">
                <a16:creationId xmlns:a16="http://schemas.microsoft.com/office/drawing/2014/main" id="{953A1349-0B17-3070-2F64-907B07637E88}"/>
              </a:ext>
            </a:extLst>
          </p:cNvPr>
          <p:cNvPicPr>
            <a:picLocks noChangeAspect="1"/>
          </p:cNvPicPr>
          <p:nvPr/>
        </p:nvPicPr>
        <p:blipFill>
          <a:blip r:embed="rId8"/>
          <a:stretch>
            <a:fillRect/>
          </a:stretch>
        </p:blipFill>
        <p:spPr>
          <a:xfrm>
            <a:off x="310738" y="2376301"/>
            <a:ext cx="11389010" cy="2896343"/>
          </a:xfrm>
          <a:prstGeom prst="rect">
            <a:avLst/>
          </a:prstGeom>
        </p:spPr>
      </p:pic>
    </p:spTree>
    <p:custDataLst>
      <p:tags r:id="rId1"/>
    </p:custDataLst>
    <p:extLst>
      <p:ext uri="{BB962C8B-B14F-4D97-AF65-F5344CB8AC3E}">
        <p14:creationId xmlns:p14="http://schemas.microsoft.com/office/powerpoint/2010/main" val="4218750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down)">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down)">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down)">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down)">
                                      <p:cBhvr>
                                        <p:cTn id="42" dur="500"/>
                                        <p:tgtEl>
                                          <p:spTgt spid="3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wipe(down)">
                                      <p:cBhvr>
                                        <p:cTn id="47" dur="500"/>
                                        <p:tgtEl>
                                          <p:spTgt spid="3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37"/>
                                        </p:tgtEl>
                                        <p:attrNameLst>
                                          <p:attrName>style.visibility</p:attrName>
                                        </p:attrNameLst>
                                      </p:cBhvr>
                                      <p:to>
                                        <p:strVal val="visible"/>
                                      </p:to>
                                    </p:set>
                                    <p:animEffect transition="in" filter="wipe(down)">
                                      <p:cBhvr>
                                        <p:cTn id="52" dur="500"/>
                                        <p:tgtEl>
                                          <p:spTgt spid="3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wipe(down)">
                                      <p:cBhvr>
                                        <p:cTn id="57" dur="500"/>
                                        <p:tgtEl>
                                          <p:spTgt spid="38"/>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40"/>
                                        </p:tgtEl>
                                        <p:attrNameLst>
                                          <p:attrName>style.visibility</p:attrName>
                                        </p:attrNameLst>
                                      </p:cBhvr>
                                      <p:to>
                                        <p:strVal val="visible"/>
                                      </p:to>
                                    </p:set>
                                    <p:animEffect transition="in" filter="wipe(down)">
                                      <p:cBhvr>
                                        <p:cTn id="62" dur="500"/>
                                        <p:tgtEl>
                                          <p:spTgt spid="40"/>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7"/>
                                        </p:tgtEl>
                                        <p:attrNameLst>
                                          <p:attrName>style.visibility</p:attrName>
                                        </p:attrNameLst>
                                      </p:cBhvr>
                                      <p:to>
                                        <p:strVal val="visible"/>
                                      </p:to>
                                    </p:set>
                                    <p:animEffect transition="in" filter="barn(inVertical)">
                                      <p:cBhvr>
                                        <p:cTn id="6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768;p26">
            <a:extLst>
              <a:ext uri="{FF2B5EF4-FFF2-40B4-BE49-F238E27FC236}">
                <a16:creationId xmlns:a16="http://schemas.microsoft.com/office/drawing/2014/main" id="{4A578381-0B60-4350-8E21-6E32DE1AEF3F}"/>
              </a:ext>
            </a:extLst>
          </p:cNvPr>
          <p:cNvSpPr txBox="1">
            <a:spLocks/>
          </p:cNvSpPr>
          <p:nvPr/>
        </p:nvSpPr>
        <p:spPr>
          <a:xfrm>
            <a:off x="1371650" y="-89742"/>
            <a:ext cx="9562284" cy="1843196"/>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vi-VN" sz="5400" kern="0" dirty="0" err="1">
                <a:solidFill>
                  <a:srgbClr val="002060"/>
                </a:solidFill>
                <a:latin typeface="Calibri" panose="020F0502020204030204" pitchFamily="34" charset="0"/>
                <a:ea typeface="Cambria" panose="02040503050406030204" pitchFamily="18" charset="0"/>
                <a:cs typeface="Calibri" panose="020F0502020204030204" pitchFamily="34" charset="0"/>
              </a:rPr>
              <a:t>Cùng</a:t>
            </a:r>
            <a:r>
              <a:rPr lang="vi-VN" sz="5400" kern="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vi-VN" sz="5400" kern="0" dirty="0" err="1">
                <a:solidFill>
                  <a:srgbClr val="002060"/>
                </a:solidFill>
                <a:latin typeface="Calibri" panose="020F0502020204030204" pitchFamily="34" charset="0"/>
                <a:ea typeface="Cambria" panose="02040503050406030204" pitchFamily="18" charset="0"/>
                <a:cs typeface="Calibri" panose="020F0502020204030204" pitchFamily="34" charset="0"/>
              </a:rPr>
              <a:t>tìm</a:t>
            </a:r>
            <a:r>
              <a:rPr lang="vi-VN" sz="5400" kern="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vi-VN" sz="5400" kern="0" dirty="0" err="1">
                <a:solidFill>
                  <a:srgbClr val="002060"/>
                </a:solidFill>
                <a:latin typeface="Calibri" panose="020F0502020204030204" pitchFamily="34" charset="0"/>
                <a:ea typeface="Cambria" panose="02040503050406030204" pitchFamily="18" charset="0"/>
                <a:cs typeface="Calibri" panose="020F0502020204030204" pitchFamily="34" charset="0"/>
              </a:rPr>
              <a:t>hiểu</a:t>
            </a:r>
            <a:r>
              <a:rPr lang="vi-VN" sz="5400" kern="0" dirty="0">
                <a:solidFill>
                  <a:srgbClr val="002060"/>
                </a:solidFill>
                <a:latin typeface="Calibri" panose="020F0502020204030204" pitchFamily="34" charset="0"/>
                <a:ea typeface="Cambria" panose="02040503050406030204" pitchFamily="18" charset="0"/>
                <a:cs typeface="Calibri" panose="020F0502020204030204" pitchFamily="34" charset="0"/>
              </a:rPr>
              <a:t> </a:t>
            </a:r>
            <a:endParaRPr lang="pt-BR" sz="5400" kern="0"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sp>
        <p:nvSpPr>
          <p:cNvPr id="3" name="Google Shape;2011;p27">
            <a:extLst>
              <a:ext uri="{FF2B5EF4-FFF2-40B4-BE49-F238E27FC236}">
                <a16:creationId xmlns:a16="http://schemas.microsoft.com/office/drawing/2014/main" id="{76A4511A-4FBF-B479-6F21-5CD58991004B}"/>
              </a:ext>
            </a:extLst>
          </p:cNvPr>
          <p:cNvSpPr/>
          <p:nvPr/>
        </p:nvSpPr>
        <p:spPr>
          <a:xfrm rot="-4965428" flipH="1">
            <a:off x="10748512" y="238687"/>
            <a:ext cx="1014864" cy="876908"/>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4" name="Google Shape;2332;p29">
            <a:extLst>
              <a:ext uri="{FF2B5EF4-FFF2-40B4-BE49-F238E27FC236}">
                <a16:creationId xmlns:a16="http://schemas.microsoft.com/office/drawing/2014/main" id="{A700FCA6-97D9-17C9-AE12-34DEEC39FABD}"/>
              </a:ext>
            </a:extLst>
          </p:cNvPr>
          <p:cNvSpPr/>
          <p:nvPr/>
        </p:nvSpPr>
        <p:spPr>
          <a:xfrm rot="4430286">
            <a:off x="878911" y="66398"/>
            <a:ext cx="1153160" cy="99133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Calibri" panose="020F0502020204030204" pitchFamily="34" charset="0"/>
              <a:ea typeface="Cambria" panose="02040503050406030204" pitchFamily="18" charset="0"/>
              <a:cs typeface="Calibri" panose="020F0502020204030204" pitchFamily="34" charset="0"/>
              <a:sym typeface="Arial"/>
            </a:endParaRPr>
          </a:p>
        </p:txBody>
      </p:sp>
      <p:grpSp>
        <p:nvGrpSpPr>
          <p:cNvPr id="5" name="Nhóm 27">
            <a:extLst>
              <a:ext uri="{FF2B5EF4-FFF2-40B4-BE49-F238E27FC236}">
                <a16:creationId xmlns:a16="http://schemas.microsoft.com/office/drawing/2014/main" id="{F89BDAFC-06ED-405E-D948-E31BF7C4AFDD}"/>
              </a:ext>
            </a:extLst>
          </p:cNvPr>
          <p:cNvGrpSpPr/>
          <p:nvPr/>
        </p:nvGrpSpPr>
        <p:grpSpPr>
          <a:xfrm>
            <a:off x="708749" y="1331806"/>
            <a:ext cx="10671262" cy="1397946"/>
            <a:chOff x="892407" y="3197816"/>
            <a:chExt cx="8003446" cy="1604985"/>
          </a:xfrm>
        </p:grpSpPr>
        <p:grpSp>
          <p:nvGrpSpPr>
            <p:cNvPr id="14" name="Nhóm 50">
              <a:extLst>
                <a:ext uri="{FF2B5EF4-FFF2-40B4-BE49-F238E27FC236}">
                  <a16:creationId xmlns:a16="http://schemas.microsoft.com/office/drawing/2014/main" id="{68B9428A-5D7A-3938-2657-08D507B85000}"/>
                </a:ext>
              </a:extLst>
            </p:cNvPr>
            <p:cNvGrpSpPr/>
            <p:nvPr/>
          </p:nvGrpSpPr>
          <p:grpSpPr>
            <a:xfrm flipH="1">
              <a:off x="892407" y="3197816"/>
              <a:ext cx="8003446" cy="1604985"/>
              <a:chOff x="320222" y="1316901"/>
              <a:chExt cx="7306499" cy="1604985"/>
            </a:xfrm>
          </p:grpSpPr>
          <p:sp>
            <p:nvSpPr>
              <p:cNvPr id="16" name="Hình chữ nhật: Góc Tròn 52">
                <a:extLst>
                  <a:ext uri="{FF2B5EF4-FFF2-40B4-BE49-F238E27FC236}">
                    <a16:creationId xmlns:a16="http://schemas.microsoft.com/office/drawing/2014/main" id="{121A1619-F5D6-879E-540A-0FB0C6A6C4E7}"/>
                  </a:ext>
                </a:extLst>
              </p:cNvPr>
              <p:cNvSpPr/>
              <p:nvPr/>
            </p:nvSpPr>
            <p:spPr>
              <a:xfrm>
                <a:off x="320222" y="1447275"/>
                <a:ext cx="7111050" cy="1313114"/>
              </a:xfrm>
              <a:prstGeom prst="roundRect">
                <a:avLst/>
              </a:prstGeom>
              <a:solidFill>
                <a:srgbClr val="FFD661"/>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17" name="Hình chữ nhật: Góc Tròn 53">
                <a:extLst>
                  <a:ext uri="{FF2B5EF4-FFF2-40B4-BE49-F238E27FC236}">
                    <a16:creationId xmlns:a16="http://schemas.microsoft.com/office/drawing/2014/main" id="{978AD2E8-E375-5640-B3EF-D82CE92CD039}"/>
                  </a:ext>
                </a:extLst>
              </p:cNvPr>
              <p:cNvSpPr/>
              <p:nvPr/>
            </p:nvSpPr>
            <p:spPr>
              <a:xfrm>
                <a:off x="515671" y="1316901"/>
                <a:ext cx="7111050" cy="1604985"/>
              </a:xfrm>
              <a:prstGeom prst="roundRect">
                <a:avLst/>
              </a:prstGeom>
              <a:noFill/>
              <a:ln w="19050">
                <a:solidFill>
                  <a:srgbClr val="FFD96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panose="020F0502020204030204" pitchFamily="34" charset="0"/>
                  <a:ea typeface="Cambria" panose="02040503050406030204" pitchFamily="18" charset="0"/>
                  <a:cs typeface="Calibri" panose="020F0502020204030204" pitchFamily="34" charset="0"/>
                  <a:sym typeface="Arial"/>
                </a:endParaRPr>
              </a:p>
            </p:txBody>
          </p:sp>
        </p:grpSp>
        <p:sp>
          <p:nvSpPr>
            <p:cNvPr id="15" name="Google Shape;1768;p26">
              <a:extLst>
                <a:ext uri="{FF2B5EF4-FFF2-40B4-BE49-F238E27FC236}">
                  <a16:creationId xmlns:a16="http://schemas.microsoft.com/office/drawing/2014/main" id="{D618804F-0577-4AE5-7AB8-3829DAB26273}"/>
                </a:ext>
              </a:extLst>
            </p:cNvPr>
            <p:cNvSpPr txBox="1">
              <a:spLocks/>
            </p:cNvSpPr>
            <p:nvPr/>
          </p:nvSpPr>
          <p:spPr>
            <a:xfrm>
              <a:off x="1239286" y="3326798"/>
              <a:ext cx="7440827" cy="138239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algn="l" defTabSz="1219170">
                <a:lnSpc>
                  <a:spcPct val="100000"/>
                </a:lnSpc>
                <a:buClr>
                  <a:srgbClr val="85A8CE"/>
                </a:buClr>
              </a:pPr>
              <a:r>
                <a:rPr lang="en-US" sz="3333" kern="0" dirty="0">
                  <a:solidFill>
                    <a:srgbClr val="000000">
                      <a:lumMod val="95000"/>
                      <a:lumOff val="5000"/>
                    </a:srgbClr>
                  </a:solidFill>
                  <a:latin typeface="Cambria" panose="02040503050406030204" pitchFamily="18" charset="0"/>
                  <a:ea typeface="Cambria" panose="02040503050406030204" pitchFamily="18" charset="0"/>
                  <a:cs typeface="Calibri" panose="020F0502020204030204" pitchFamily="34" charset="0"/>
                </a:rPr>
                <a:t>2. </a:t>
              </a:r>
              <a:r>
                <a:rPr lang="vi-VN" sz="3333" kern="0" dirty="0">
                  <a:solidFill>
                    <a:srgbClr val="000000">
                      <a:lumMod val="95000"/>
                      <a:lumOff val="5000"/>
                    </a:srgbClr>
                  </a:solidFill>
                  <a:latin typeface="Cambria" panose="02040503050406030204" pitchFamily="18" charset="0"/>
                  <a:ea typeface="Cambria" panose="02040503050406030204" pitchFamily="18" charset="0"/>
                  <a:cs typeface="Calibri" panose="020F0502020204030204" pitchFamily="34" charset="0"/>
                </a:rPr>
                <a:t>Các khổ thơ 2,3,4 nói về màu sắc của các cảnh vật ở những thời điểm nào?</a:t>
              </a:r>
              <a:endParaRPr lang="pt-BR" sz="3333" kern="0" dirty="0">
                <a:solidFill>
                  <a:srgbClr val="000000">
                    <a:lumMod val="95000"/>
                    <a:lumOff val="5000"/>
                  </a:srgbClr>
                </a:solidFill>
                <a:latin typeface="Cambria" panose="02040503050406030204" pitchFamily="18" charset="0"/>
                <a:ea typeface="Cambria" panose="02040503050406030204" pitchFamily="18" charset="0"/>
                <a:cs typeface="Calibri" panose="020F0502020204030204" pitchFamily="34" charset="0"/>
              </a:endParaRPr>
            </a:p>
          </p:txBody>
        </p:sp>
      </p:grpSp>
      <p:sp>
        <p:nvSpPr>
          <p:cNvPr id="20" name="TextBox 19">
            <a:extLst>
              <a:ext uri="{FF2B5EF4-FFF2-40B4-BE49-F238E27FC236}">
                <a16:creationId xmlns:a16="http://schemas.microsoft.com/office/drawing/2014/main" id="{701C5ABF-3F7F-4DE5-21CE-43073A7CB721}"/>
              </a:ext>
            </a:extLst>
          </p:cNvPr>
          <p:cNvSpPr txBox="1"/>
          <p:nvPr/>
        </p:nvSpPr>
        <p:spPr>
          <a:xfrm>
            <a:off x="860461" y="2924881"/>
            <a:ext cx="6097712" cy="34163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Bình minh treo trên mây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Thả nắng vàng xuống đất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Gió mang theo hương ngát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Cho ong giỏ mật đầy.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Còn chiếc áo tím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Tặng hoàng hôn </a:t>
            </a:r>
            <a:r>
              <a:rPr lang="en-US" sz="2400" noProof="0" dirty="0" err="1">
                <a:solidFill>
                  <a:srgbClr val="000000"/>
                </a:solidFill>
                <a:latin typeface="Calibri" panose="020F0502020204030204" pitchFamily="34" charset="0"/>
                <a:cs typeface="Calibri" panose="020F0502020204030204" pitchFamily="34" charset="0"/>
              </a:rPr>
              <a:t>sẫ</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 tối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Những đôi mắt biết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Vẽ màu biển biếc trong</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lang="en-US" sz="2400" dirty="0"/>
          </a:p>
        </p:txBody>
      </p:sp>
      <p:sp>
        <p:nvSpPr>
          <p:cNvPr id="21" name="TextBox 20">
            <a:extLst>
              <a:ext uri="{FF2B5EF4-FFF2-40B4-BE49-F238E27FC236}">
                <a16:creationId xmlns:a16="http://schemas.microsoft.com/office/drawing/2014/main" id="{F986A51C-4D31-B25E-EA2C-6335B3FAF060}"/>
              </a:ext>
            </a:extLst>
          </p:cNvPr>
          <p:cNvSpPr txBox="1"/>
          <p:nvPr/>
        </p:nvSpPr>
        <p:spPr>
          <a:xfrm>
            <a:off x="6624263" y="2873510"/>
            <a:ext cx="6097712"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Màu nâu này biết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Từ đại ngàn xa thẳm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Riêng đêm như màu mực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Để thắp sao lên trời.</a:t>
            </a:r>
          </a:p>
        </p:txBody>
      </p:sp>
      <p:cxnSp>
        <p:nvCxnSpPr>
          <p:cNvPr id="22" name="Straight Connector 21">
            <a:extLst>
              <a:ext uri="{FF2B5EF4-FFF2-40B4-BE49-F238E27FC236}">
                <a16:creationId xmlns:a16="http://schemas.microsoft.com/office/drawing/2014/main" id="{E76892E4-51F4-B477-C9C3-5DCD95CD8CFF}"/>
              </a:ext>
            </a:extLst>
          </p:cNvPr>
          <p:cNvCxnSpPr>
            <a:cxnSpLocks/>
          </p:cNvCxnSpPr>
          <p:nvPr/>
        </p:nvCxnSpPr>
        <p:spPr>
          <a:xfrm>
            <a:off x="976044" y="3318553"/>
            <a:ext cx="120207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Rectangle: Rounded Corners 24">
            <a:extLst>
              <a:ext uri="{FF2B5EF4-FFF2-40B4-BE49-F238E27FC236}">
                <a16:creationId xmlns:a16="http://schemas.microsoft.com/office/drawing/2014/main" id="{8E83A00F-0EC2-3F60-CB44-5DEE6A84564D}"/>
              </a:ext>
            </a:extLst>
          </p:cNvPr>
          <p:cNvSpPr/>
          <p:nvPr/>
        </p:nvSpPr>
        <p:spPr>
          <a:xfrm>
            <a:off x="4397339" y="3082247"/>
            <a:ext cx="1818526" cy="770562"/>
          </a:xfrm>
          <a:prstGeom prst="roundRect">
            <a:avLst/>
          </a:prstGeom>
          <a:solidFill>
            <a:schemeClr val="accent4">
              <a:lumMod val="20000"/>
              <a:lumOff val="80000"/>
            </a:schemeClr>
          </a:solidFill>
          <a:ln w="5715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Calibri" panose="020F0502020204030204" pitchFamily="34" charset="0"/>
                <a:cs typeface="Calibri" panose="020F0502020204030204" pitchFamily="34" charset="0"/>
              </a:rPr>
              <a:t>Buổi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sáng</a:t>
            </a:r>
            <a:endParaRPr lang="en-US" sz="2800" dirty="0">
              <a:latin typeface="Calibri" panose="020F0502020204030204" pitchFamily="34" charset="0"/>
              <a:cs typeface="Calibri" panose="020F0502020204030204" pitchFamily="34" charset="0"/>
            </a:endParaRPr>
          </a:p>
        </p:txBody>
      </p:sp>
      <p:cxnSp>
        <p:nvCxnSpPr>
          <p:cNvPr id="26" name="Straight Connector 25">
            <a:extLst>
              <a:ext uri="{FF2B5EF4-FFF2-40B4-BE49-F238E27FC236}">
                <a16:creationId xmlns:a16="http://schemas.microsoft.com/office/drawing/2014/main" id="{80891056-0DD3-8158-B166-6B09040A6BE6}"/>
              </a:ext>
            </a:extLst>
          </p:cNvPr>
          <p:cNvCxnSpPr>
            <a:cxnSpLocks/>
          </p:cNvCxnSpPr>
          <p:nvPr/>
        </p:nvCxnSpPr>
        <p:spPr>
          <a:xfrm>
            <a:off x="1643865" y="5486400"/>
            <a:ext cx="120207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5CEABB3E-08C1-B257-5F62-558C51491B5E}"/>
              </a:ext>
            </a:extLst>
          </p:cNvPr>
          <p:cNvSpPr/>
          <p:nvPr/>
        </p:nvSpPr>
        <p:spPr>
          <a:xfrm>
            <a:off x="4356242" y="5280916"/>
            <a:ext cx="1818526" cy="770562"/>
          </a:xfrm>
          <a:prstGeom prst="roundRect">
            <a:avLst/>
          </a:prstGeom>
          <a:solidFill>
            <a:schemeClr val="accent4">
              <a:lumMod val="20000"/>
              <a:lumOff val="80000"/>
            </a:schemeClr>
          </a:solidFill>
          <a:ln w="5715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Calibri" panose="020F0502020204030204" pitchFamily="34" charset="0"/>
                <a:cs typeface="Calibri" panose="020F0502020204030204" pitchFamily="34" charset="0"/>
              </a:rPr>
              <a:t>hoàng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hôn</a:t>
            </a:r>
            <a:endParaRPr lang="en-US" sz="2800" dirty="0">
              <a:latin typeface="Calibri" panose="020F0502020204030204" pitchFamily="34" charset="0"/>
              <a:cs typeface="Calibri" panose="020F0502020204030204" pitchFamily="34" charset="0"/>
            </a:endParaRPr>
          </a:p>
        </p:txBody>
      </p:sp>
      <p:cxnSp>
        <p:nvCxnSpPr>
          <p:cNvPr id="28" name="Straight Connector 27">
            <a:extLst>
              <a:ext uri="{FF2B5EF4-FFF2-40B4-BE49-F238E27FC236}">
                <a16:creationId xmlns:a16="http://schemas.microsoft.com/office/drawing/2014/main" id="{C776E7E9-9758-FC0C-EA98-5B3BDE571F0D}"/>
              </a:ext>
            </a:extLst>
          </p:cNvPr>
          <p:cNvCxnSpPr>
            <a:cxnSpLocks/>
          </p:cNvCxnSpPr>
          <p:nvPr/>
        </p:nvCxnSpPr>
        <p:spPr>
          <a:xfrm>
            <a:off x="7489861" y="3986373"/>
            <a:ext cx="57535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6FCC98E0-8CF3-237F-766C-4EC6C175B036}"/>
              </a:ext>
            </a:extLst>
          </p:cNvPr>
          <p:cNvSpPr/>
          <p:nvPr/>
        </p:nvSpPr>
        <p:spPr>
          <a:xfrm>
            <a:off x="10037851" y="3143892"/>
            <a:ext cx="1808252" cy="770562"/>
          </a:xfrm>
          <a:prstGeom prst="roundRect">
            <a:avLst/>
          </a:prstGeom>
          <a:solidFill>
            <a:schemeClr val="accent4">
              <a:lumMod val="20000"/>
              <a:lumOff val="80000"/>
            </a:schemeClr>
          </a:solidFill>
          <a:ln w="5715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Calibri" panose="020F0502020204030204" pitchFamily="34" charset="0"/>
                <a:cs typeface="Calibri" panose="020F0502020204030204" pitchFamily="34" charset="0"/>
              </a:rPr>
              <a:t>Buổi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đêm</a:t>
            </a:r>
            <a:endParaRPr lang="en-US" sz="2800" dirty="0">
              <a:latin typeface="Calibri" panose="020F0502020204030204" pitchFamily="34" charset="0"/>
              <a:cs typeface="Calibri" panose="020F0502020204030204" pitchFamily="34" charset="0"/>
            </a:endParaRPr>
          </a:p>
        </p:txBody>
      </p:sp>
      <p:pic>
        <p:nvPicPr>
          <p:cNvPr id="7" name="Picture 6">
            <a:hlinkClick r:id="rId3" action="ppaction://hlinksldjump"/>
            <a:extLst>
              <a:ext uri="{FF2B5EF4-FFF2-40B4-BE49-F238E27FC236}">
                <a16:creationId xmlns:a16="http://schemas.microsoft.com/office/drawing/2014/main" id="{F82392AE-BA5F-A3E9-3C9D-51193D3C6791}"/>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7100" b="94175" l="9891" r="89988">
                        <a14:foregroundMark x1="66869" y1="56432" x2="68265" y2="54490"/>
                        <a14:foregroundMark x1="70813" y1="58677" x2="70813" y2="60680"/>
                      </a14:backgroundRemoval>
                    </a14:imgEffect>
                  </a14:imgLayer>
                </a14:imgProps>
              </a:ext>
              <a:ext uri="{28A0092B-C50C-407E-A947-70E740481C1C}">
                <a14:useLocalDpi xmlns:a14="http://schemas.microsoft.com/office/drawing/2010/main" val="0"/>
              </a:ext>
            </a:extLst>
          </a:blip>
          <a:stretch>
            <a:fillRect/>
          </a:stretch>
        </p:blipFill>
        <p:spPr>
          <a:xfrm>
            <a:off x="9690265" y="3813793"/>
            <a:ext cx="3213666" cy="3309901"/>
          </a:xfrm>
          <a:prstGeom prst="rect">
            <a:avLst/>
          </a:prstGeom>
        </p:spPr>
      </p:pic>
    </p:spTree>
    <p:custDataLst>
      <p:tags r:id="rId1"/>
    </p:custDataLst>
    <p:extLst>
      <p:ext uri="{BB962C8B-B14F-4D97-AF65-F5344CB8AC3E}">
        <p14:creationId xmlns:p14="http://schemas.microsoft.com/office/powerpoint/2010/main" val="19757332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down)">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down)">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down)">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down)">
                                      <p:cBhvr>
                                        <p:cTn id="35" dur="500"/>
                                        <p:tgtEl>
                                          <p:spTgt spid="28"/>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wipe(down)">
                                      <p:cBhvr>
                                        <p:cTn id="4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5" grpId="0" animBg="1"/>
      <p:bldP spid="27" grpId="0" animBg="1"/>
      <p:bldP spid="3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768;p26">
            <a:extLst>
              <a:ext uri="{FF2B5EF4-FFF2-40B4-BE49-F238E27FC236}">
                <a16:creationId xmlns:a16="http://schemas.microsoft.com/office/drawing/2014/main" id="{2C4E27B5-1EC1-FC07-6B89-6B252E624400}"/>
              </a:ext>
            </a:extLst>
          </p:cNvPr>
          <p:cNvSpPr txBox="1">
            <a:spLocks/>
          </p:cNvSpPr>
          <p:nvPr/>
        </p:nvSpPr>
        <p:spPr>
          <a:xfrm>
            <a:off x="1371650" y="-89742"/>
            <a:ext cx="9562284" cy="1843196"/>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vi-VN" sz="5400" kern="0" dirty="0" err="1">
                <a:solidFill>
                  <a:srgbClr val="002060"/>
                </a:solidFill>
                <a:latin typeface="Cambria" panose="02040503050406030204" pitchFamily="18" charset="0"/>
                <a:ea typeface="Cambria" panose="02040503050406030204" pitchFamily="18" charset="0"/>
                <a:cs typeface="Calibri" panose="020F0502020204030204" pitchFamily="34" charset="0"/>
              </a:rPr>
              <a:t>Cùng</a:t>
            </a:r>
            <a:r>
              <a:rPr lang="vi-VN" sz="5400" kern="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5400" kern="0" dirty="0" err="1">
                <a:solidFill>
                  <a:srgbClr val="002060"/>
                </a:solidFill>
                <a:latin typeface="Cambria" panose="02040503050406030204" pitchFamily="18" charset="0"/>
                <a:ea typeface="Cambria" panose="02040503050406030204" pitchFamily="18" charset="0"/>
                <a:cs typeface="Calibri" panose="020F0502020204030204" pitchFamily="34" charset="0"/>
              </a:rPr>
              <a:t>tìm</a:t>
            </a:r>
            <a:r>
              <a:rPr lang="vi-VN" sz="5400" kern="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5400" kern="0" dirty="0" err="1">
                <a:solidFill>
                  <a:srgbClr val="002060"/>
                </a:solidFill>
                <a:latin typeface="Cambria" panose="02040503050406030204" pitchFamily="18" charset="0"/>
                <a:ea typeface="Cambria" panose="02040503050406030204" pitchFamily="18" charset="0"/>
                <a:cs typeface="Calibri" panose="020F0502020204030204" pitchFamily="34" charset="0"/>
              </a:rPr>
              <a:t>hiểu</a:t>
            </a:r>
            <a:r>
              <a:rPr lang="vi-VN" sz="5400" kern="0" dirty="0">
                <a:solidFill>
                  <a:srgbClr val="002060"/>
                </a:solidFill>
                <a:latin typeface="Cambria" panose="02040503050406030204" pitchFamily="18" charset="0"/>
                <a:ea typeface="Cambria" panose="02040503050406030204" pitchFamily="18" charset="0"/>
                <a:cs typeface="Calibri" panose="020F0502020204030204" pitchFamily="34" charset="0"/>
              </a:rPr>
              <a:t> </a:t>
            </a:r>
            <a:endParaRPr lang="pt-BR" sz="5400" kern="0"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
        <p:nvSpPr>
          <p:cNvPr id="3" name="Google Shape;2011;p27">
            <a:extLst>
              <a:ext uri="{FF2B5EF4-FFF2-40B4-BE49-F238E27FC236}">
                <a16:creationId xmlns:a16="http://schemas.microsoft.com/office/drawing/2014/main" id="{6DD7FFFA-8C5A-1BEA-FAE6-B41D9ACF6380}"/>
              </a:ext>
            </a:extLst>
          </p:cNvPr>
          <p:cNvSpPr/>
          <p:nvPr/>
        </p:nvSpPr>
        <p:spPr>
          <a:xfrm rot="-4965428" flipH="1">
            <a:off x="10748512" y="238687"/>
            <a:ext cx="1014864" cy="876908"/>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4" name="Google Shape;2332;p29">
            <a:extLst>
              <a:ext uri="{FF2B5EF4-FFF2-40B4-BE49-F238E27FC236}">
                <a16:creationId xmlns:a16="http://schemas.microsoft.com/office/drawing/2014/main" id="{6FFC8D85-DDF4-02B9-8E4E-ECF912DE91B6}"/>
              </a:ext>
            </a:extLst>
          </p:cNvPr>
          <p:cNvSpPr/>
          <p:nvPr/>
        </p:nvSpPr>
        <p:spPr>
          <a:xfrm rot="4430286">
            <a:off x="878911" y="66398"/>
            <a:ext cx="1153160" cy="99133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Cambria" panose="02040503050406030204" pitchFamily="18" charset="0"/>
              <a:ea typeface="Cambria" panose="02040503050406030204" pitchFamily="18" charset="0"/>
              <a:cs typeface="Calibri" panose="020F0502020204030204" pitchFamily="34" charset="0"/>
              <a:sym typeface="Arial"/>
            </a:endParaRPr>
          </a:p>
        </p:txBody>
      </p:sp>
      <p:grpSp>
        <p:nvGrpSpPr>
          <p:cNvPr id="5" name="Nhóm 27">
            <a:extLst>
              <a:ext uri="{FF2B5EF4-FFF2-40B4-BE49-F238E27FC236}">
                <a16:creationId xmlns:a16="http://schemas.microsoft.com/office/drawing/2014/main" id="{0D9FEAD9-AA64-5262-631B-374556F1A226}"/>
              </a:ext>
            </a:extLst>
          </p:cNvPr>
          <p:cNvGrpSpPr/>
          <p:nvPr/>
        </p:nvGrpSpPr>
        <p:grpSpPr>
          <a:xfrm>
            <a:off x="708749" y="1331806"/>
            <a:ext cx="10671262" cy="1397946"/>
            <a:chOff x="892407" y="3197816"/>
            <a:chExt cx="8003446" cy="1604985"/>
          </a:xfrm>
        </p:grpSpPr>
        <p:grpSp>
          <p:nvGrpSpPr>
            <p:cNvPr id="15" name="Nhóm 50">
              <a:extLst>
                <a:ext uri="{FF2B5EF4-FFF2-40B4-BE49-F238E27FC236}">
                  <a16:creationId xmlns:a16="http://schemas.microsoft.com/office/drawing/2014/main" id="{76F14F77-DFCF-1F63-71CD-FD530F72FC8C}"/>
                </a:ext>
              </a:extLst>
            </p:cNvPr>
            <p:cNvGrpSpPr/>
            <p:nvPr/>
          </p:nvGrpSpPr>
          <p:grpSpPr>
            <a:xfrm flipH="1">
              <a:off x="892407" y="3197816"/>
              <a:ext cx="8003446" cy="1604985"/>
              <a:chOff x="320222" y="1316901"/>
              <a:chExt cx="7306499" cy="1604985"/>
            </a:xfrm>
          </p:grpSpPr>
          <p:sp>
            <p:nvSpPr>
              <p:cNvPr id="17" name="Hình chữ nhật: Góc Tròn 52">
                <a:extLst>
                  <a:ext uri="{FF2B5EF4-FFF2-40B4-BE49-F238E27FC236}">
                    <a16:creationId xmlns:a16="http://schemas.microsoft.com/office/drawing/2014/main" id="{4BFE7885-1E1B-51F7-59DF-100FE8C71E0F}"/>
                  </a:ext>
                </a:extLst>
              </p:cNvPr>
              <p:cNvSpPr/>
              <p:nvPr/>
            </p:nvSpPr>
            <p:spPr>
              <a:xfrm>
                <a:off x="320222" y="1447275"/>
                <a:ext cx="7111050" cy="1313114"/>
              </a:xfrm>
              <a:prstGeom prst="roundRect">
                <a:avLst/>
              </a:prstGeom>
              <a:solidFill>
                <a:srgbClr val="FFD661"/>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18" name="Hình chữ nhật: Góc Tròn 53">
                <a:extLst>
                  <a:ext uri="{FF2B5EF4-FFF2-40B4-BE49-F238E27FC236}">
                    <a16:creationId xmlns:a16="http://schemas.microsoft.com/office/drawing/2014/main" id="{F1BC430B-0A23-4F07-0D36-AF288FE23CD9}"/>
                  </a:ext>
                </a:extLst>
              </p:cNvPr>
              <p:cNvSpPr/>
              <p:nvPr/>
            </p:nvSpPr>
            <p:spPr>
              <a:xfrm>
                <a:off x="515671" y="1316901"/>
                <a:ext cx="7111050" cy="1604985"/>
              </a:xfrm>
              <a:prstGeom prst="roundRect">
                <a:avLst/>
              </a:prstGeom>
              <a:noFill/>
              <a:ln w="19050">
                <a:solidFill>
                  <a:srgbClr val="FFD96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mbria" panose="02040503050406030204" pitchFamily="18" charset="0"/>
                  <a:ea typeface="Cambria" panose="02040503050406030204" pitchFamily="18" charset="0"/>
                  <a:cs typeface="Calibri" panose="020F0502020204030204" pitchFamily="34" charset="0"/>
                  <a:sym typeface="Arial"/>
                </a:endParaRPr>
              </a:p>
            </p:txBody>
          </p:sp>
        </p:grpSp>
        <p:sp>
          <p:nvSpPr>
            <p:cNvPr id="16" name="Google Shape;1768;p26">
              <a:extLst>
                <a:ext uri="{FF2B5EF4-FFF2-40B4-BE49-F238E27FC236}">
                  <a16:creationId xmlns:a16="http://schemas.microsoft.com/office/drawing/2014/main" id="{470F6BFD-F3A6-2876-AABC-C2275A338377}"/>
                </a:ext>
              </a:extLst>
            </p:cNvPr>
            <p:cNvSpPr txBox="1">
              <a:spLocks/>
            </p:cNvSpPr>
            <p:nvPr/>
          </p:nvSpPr>
          <p:spPr>
            <a:xfrm>
              <a:off x="1239286" y="3326798"/>
              <a:ext cx="7440827" cy="138239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algn="l" defTabSz="1219170">
                <a:lnSpc>
                  <a:spcPct val="100000"/>
                </a:lnSpc>
                <a:buClr>
                  <a:srgbClr val="85A8CE"/>
                </a:buClr>
              </a:pPr>
              <a:r>
                <a:rPr lang="en-US" sz="3333" kern="0" dirty="0">
                  <a:solidFill>
                    <a:srgbClr val="000000">
                      <a:lumMod val="95000"/>
                      <a:lumOff val="5000"/>
                    </a:srgbClr>
                  </a:solidFill>
                  <a:latin typeface="Cambria" panose="02040503050406030204" pitchFamily="18" charset="0"/>
                  <a:ea typeface="Cambria" panose="02040503050406030204" pitchFamily="18" charset="0"/>
                  <a:cs typeface="Calibri" panose="020F0502020204030204" pitchFamily="34" charset="0"/>
                </a:rPr>
                <a:t>3. </a:t>
              </a:r>
              <a:r>
                <a:rPr lang="vi-VN" sz="3333" kern="0" dirty="0">
                  <a:solidFill>
                    <a:srgbClr val="000000">
                      <a:lumMod val="95000"/>
                      <a:lumOff val="5000"/>
                    </a:srgbClr>
                  </a:solidFill>
                  <a:latin typeface="Cambria" panose="02040503050406030204" pitchFamily="18" charset="0"/>
                  <a:ea typeface="Cambria" panose="02040503050406030204" pitchFamily="18" charset="0"/>
                  <a:cs typeface="Calibri" panose="020F0502020204030204" pitchFamily="34" charset="0"/>
                </a:rPr>
                <a:t>Theo em bạn nhỏ muốn nói gì qua 2 dòng thơ: “Em tô thêm màu trắng/ Trên tóc mẹ sương rơi.”?</a:t>
              </a:r>
              <a:endParaRPr lang="pt-BR" sz="3333" kern="0" dirty="0">
                <a:solidFill>
                  <a:srgbClr val="000000">
                    <a:lumMod val="95000"/>
                    <a:lumOff val="5000"/>
                  </a:srgbClr>
                </a:solidFill>
                <a:latin typeface="Cambria" panose="02040503050406030204" pitchFamily="18" charset="0"/>
                <a:ea typeface="Cambria" panose="02040503050406030204" pitchFamily="18" charset="0"/>
                <a:cs typeface="Calibri" panose="020F0502020204030204" pitchFamily="34" charset="0"/>
              </a:endParaRPr>
            </a:p>
          </p:txBody>
        </p:sp>
      </p:grpSp>
      <p:sp>
        <p:nvSpPr>
          <p:cNvPr id="26" name="Rectangle: Rounded Corners 25">
            <a:extLst>
              <a:ext uri="{FF2B5EF4-FFF2-40B4-BE49-F238E27FC236}">
                <a16:creationId xmlns:a16="http://schemas.microsoft.com/office/drawing/2014/main" id="{FFAC1929-B198-FBD1-F611-656EAA0BFD40}"/>
              </a:ext>
            </a:extLst>
          </p:cNvPr>
          <p:cNvSpPr/>
          <p:nvPr/>
        </p:nvSpPr>
        <p:spPr>
          <a:xfrm>
            <a:off x="1123267" y="3139506"/>
            <a:ext cx="9308386" cy="2418146"/>
          </a:xfrm>
          <a:prstGeom prst="roundRect">
            <a:avLst/>
          </a:prstGeom>
          <a:solidFill>
            <a:schemeClr val="accent4">
              <a:lumMod val="20000"/>
              <a:lumOff val="80000"/>
            </a:schemeClr>
          </a:solidFill>
          <a:ln w="5715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Khi bạn nhỏ tô thêm màu trắng trên tóc mẹ có lẽ bạn nhỏ đã nghĩ rằng mẹ bạn nhỏ đã già, tóc đã điểm bạc, mái tóc mẹ nói lên sự vất vả của mẹ. Bạn nhỏ rất yêu và thương mẹ. </a:t>
            </a:r>
            <a:endPar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pic>
        <p:nvPicPr>
          <p:cNvPr id="7" name="Picture 6">
            <a:hlinkClick r:id="rId3" action="ppaction://hlinksldjump"/>
            <a:extLst>
              <a:ext uri="{FF2B5EF4-FFF2-40B4-BE49-F238E27FC236}">
                <a16:creationId xmlns:a16="http://schemas.microsoft.com/office/drawing/2014/main" id="{7BF9FAF4-044A-94F6-8B17-5D29B8553171}"/>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7100" b="94175" l="9891" r="89988">
                        <a14:foregroundMark x1="66869" y1="56432" x2="68265" y2="54490"/>
                        <a14:foregroundMark x1="70813" y1="58677" x2="70813" y2="60680"/>
                      </a14:backgroundRemoval>
                    </a14:imgEffect>
                  </a14:imgLayer>
                </a14:imgProps>
              </a:ext>
              <a:ext uri="{28A0092B-C50C-407E-A947-70E740481C1C}">
                <a14:useLocalDpi xmlns:a14="http://schemas.microsoft.com/office/drawing/2010/main" val="0"/>
              </a:ext>
            </a:extLst>
          </a:blip>
          <a:stretch>
            <a:fillRect/>
          </a:stretch>
        </p:blipFill>
        <p:spPr>
          <a:xfrm>
            <a:off x="9690265" y="3813793"/>
            <a:ext cx="3213666" cy="3309901"/>
          </a:xfrm>
          <a:prstGeom prst="rect">
            <a:avLst/>
          </a:prstGeom>
        </p:spPr>
      </p:pic>
    </p:spTree>
    <p:custDataLst>
      <p:tags r:id="rId1"/>
    </p:custDataLst>
    <p:extLst>
      <p:ext uri="{BB962C8B-B14F-4D97-AF65-F5344CB8AC3E}">
        <p14:creationId xmlns:p14="http://schemas.microsoft.com/office/powerpoint/2010/main" val="1784454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768;p26">
            <a:extLst>
              <a:ext uri="{FF2B5EF4-FFF2-40B4-BE49-F238E27FC236}">
                <a16:creationId xmlns:a16="http://schemas.microsoft.com/office/drawing/2014/main" id="{2C4E27B5-1EC1-FC07-6B89-6B252E624400}"/>
              </a:ext>
            </a:extLst>
          </p:cNvPr>
          <p:cNvSpPr txBox="1">
            <a:spLocks/>
          </p:cNvSpPr>
          <p:nvPr/>
        </p:nvSpPr>
        <p:spPr>
          <a:xfrm>
            <a:off x="1371650" y="-89742"/>
            <a:ext cx="9562284" cy="1843196"/>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5400" b="0"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rPr>
              <a:t>Cùng</a:t>
            </a:r>
            <a:r>
              <a:rPr kumimoji="0" lang="vi-VN" sz="54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vi-VN" sz="5400" b="0"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rPr>
              <a:t>tìm</a:t>
            </a:r>
            <a:r>
              <a:rPr kumimoji="0" lang="vi-VN" sz="54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vi-VN" sz="5400" b="0"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rPr>
              <a:t>hiểu</a:t>
            </a:r>
            <a:r>
              <a:rPr kumimoji="0" lang="vi-VN" sz="54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endParaRPr kumimoji="0" lang="pt-BR" sz="54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3" name="Google Shape;2011;p27">
            <a:extLst>
              <a:ext uri="{FF2B5EF4-FFF2-40B4-BE49-F238E27FC236}">
                <a16:creationId xmlns:a16="http://schemas.microsoft.com/office/drawing/2014/main" id="{6DD7FFFA-8C5A-1BEA-FAE6-B41D9ACF6380}"/>
              </a:ext>
            </a:extLst>
          </p:cNvPr>
          <p:cNvSpPr/>
          <p:nvPr/>
        </p:nvSpPr>
        <p:spPr>
          <a:xfrm rot="-4965428" flipH="1">
            <a:off x="10748512" y="238687"/>
            <a:ext cx="1014864" cy="876908"/>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6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4" name="Google Shape;2332;p29">
            <a:extLst>
              <a:ext uri="{FF2B5EF4-FFF2-40B4-BE49-F238E27FC236}">
                <a16:creationId xmlns:a16="http://schemas.microsoft.com/office/drawing/2014/main" id="{6FFC8D85-DDF4-02B9-8E4E-ECF912DE91B6}"/>
              </a:ext>
            </a:extLst>
          </p:cNvPr>
          <p:cNvSpPr/>
          <p:nvPr/>
        </p:nvSpPr>
        <p:spPr>
          <a:xfrm rot="4430286">
            <a:off x="878911" y="66398"/>
            <a:ext cx="1153160" cy="99133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6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nvGrpSpPr>
          <p:cNvPr id="5" name="Nhóm 27">
            <a:extLst>
              <a:ext uri="{FF2B5EF4-FFF2-40B4-BE49-F238E27FC236}">
                <a16:creationId xmlns:a16="http://schemas.microsoft.com/office/drawing/2014/main" id="{0D9FEAD9-AA64-5262-631B-374556F1A226}"/>
              </a:ext>
            </a:extLst>
          </p:cNvPr>
          <p:cNvGrpSpPr/>
          <p:nvPr/>
        </p:nvGrpSpPr>
        <p:grpSpPr>
          <a:xfrm>
            <a:off x="708749" y="1331806"/>
            <a:ext cx="10671262" cy="1397946"/>
            <a:chOff x="892407" y="3197816"/>
            <a:chExt cx="8003446" cy="1604985"/>
          </a:xfrm>
        </p:grpSpPr>
        <p:grpSp>
          <p:nvGrpSpPr>
            <p:cNvPr id="15" name="Nhóm 50">
              <a:extLst>
                <a:ext uri="{FF2B5EF4-FFF2-40B4-BE49-F238E27FC236}">
                  <a16:creationId xmlns:a16="http://schemas.microsoft.com/office/drawing/2014/main" id="{76F14F77-DFCF-1F63-71CD-FD530F72FC8C}"/>
                </a:ext>
              </a:extLst>
            </p:cNvPr>
            <p:cNvGrpSpPr/>
            <p:nvPr/>
          </p:nvGrpSpPr>
          <p:grpSpPr>
            <a:xfrm flipH="1">
              <a:off x="892407" y="3197816"/>
              <a:ext cx="8003446" cy="1604985"/>
              <a:chOff x="320222" y="1316901"/>
              <a:chExt cx="7306499" cy="1604985"/>
            </a:xfrm>
          </p:grpSpPr>
          <p:sp>
            <p:nvSpPr>
              <p:cNvPr id="17" name="Hình chữ nhật: Góc Tròn 52">
                <a:extLst>
                  <a:ext uri="{FF2B5EF4-FFF2-40B4-BE49-F238E27FC236}">
                    <a16:creationId xmlns:a16="http://schemas.microsoft.com/office/drawing/2014/main" id="{4BFE7885-1E1B-51F7-59DF-100FE8C71E0F}"/>
                  </a:ext>
                </a:extLst>
              </p:cNvPr>
              <p:cNvSpPr/>
              <p:nvPr/>
            </p:nvSpPr>
            <p:spPr>
              <a:xfrm>
                <a:off x="320222" y="1447275"/>
                <a:ext cx="7111050" cy="1313114"/>
              </a:xfrm>
              <a:prstGeom prst="roundRect">
                <a:avLst/>
              </a:prstGeom>
              <a:solidFill>
                <a:srgbClr val="FFD661"/>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18" name="Hình chữ nhật: Góc Tròn 53">
                <a:extLst>
                  <a:ext uri="{FF2B5EF4-FFF2-40B4-BE49-F238E27FC236}">
                    <a16:creationId xmlns:a16="http://schemas.microsoft.com/office/drawing/2014/main" id="{F1BC430B-0A23-4F07-0D36-AF288FE23CD9}"/>
                  </a:ext>
                </a:extLst>
              </p:cNvPr>
              <p:cNvSpPr/>
              <p:nvPr/>
            </p:nvSpPr>
            <p:spPr>
              <a:xfrm>
                <a:off x="515671" y="1316901"/>
                <a:ext cx="7111050" cy="1604985"/>
              </a:xfrm>
              <a:prstGeom prst="roundRect">
                <a:avLst/>
              </a:prstGeom>
              <a:noFill/>
              <a:ln w="19050">
                <a:solidFill>
                  <a:srgbClr val="FFD96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sp>
          <p:nvSpPr>
            <p:cNvPr id="16" name="Google Shape;1768;p26">
              <a:extLst>
                <a:ext uri="{FF2B5EF4-FFF2-40B4-BE49-F238E27FC236}">
                  <a16:creationId xmlns:a16="http://schemas.microsoft.com/office/drawing/2014/main" id="{470F6BFD-F3A6-2876-AABC-C2275A338377}"/>
                </a:ext>
              </a:extLst>
            </p:cNvPr>
            <p:cNvSpPr txBox="1">
              <a:spLocks/>
            </p:cNvSpPr>
            <p:nvPr/>
          </p:nvSpPr>
          <p:spPr>
            <a:xfrm>
              <a:off x="1239286" y="3326798"/>
              <a:ext cx="7440827" cy="138239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marL="0" marR="0" lvl="0" indent="0" algn="l" defTabSz="1219170" rtl="0" eaLnBrk="1" fontAlgn="auto" latinLnBrk="0" hangingPunct="1">
                <a:lnSpc>
                  <a:spcPct val="100000"/>
                </a:lnSpc>
                <a:spcBef>
                  <a:spcPts val="0"/>
                </a:spcBef>
                <a:spcAft>
                  <a:spcPts val="0"/>
                </a:spcAft>
                <a:buClr>
                  <a:srgbClr val="85A8CE"/>
                </a:buClr>
                <a:buSzPts val="2800"/>
                <a:buFont typeface="Jua"/>
                <a:buNone/>
                <a:tabLst/>
                <a:defRPr/>
              </a:pPr>
              <a:r>
                <a:rPr kumimoji="0" lang="en-US" sz="3333" b="1" i="0" u="none" strike="noStrike" kern="0" cap="none" spc="0" normalizeH="0" baseline="0" noProof="0" dirty="0">
                  <a:ln>
                    <a:noFill/>
                  </a:ln>
                  <a:solidFill>
                    <a:srgbClr val="000000">
                      <a:lumMod val="95000"/>
                      <a:lumOff val="5000"/>
                    </a:srgbClr>
                  </a:solidFill>
                  <a:effectLst/>
                  <a:uLnTx/>
                  <a:uFillTx/>
                  <a:latin typeface="Cambria" panose="02040503050406030204" pitchFamily="18" charset="0"/>
                  <a:ea typeface="Cambria" panose="02040503050406030204" pitchFamily="18" charset="0"/>
                  <a:cs typeface="Calibri" panose="020F0502020204030204" pitchFamily="34" charset="0"/>
                  <a:sym typeface="Jua"/>
                </a:rPr>
                <a:t>4. </a:t>
              </a:r>
              <a:r>
                <a:rPr kumimoji="0" lang="vi-VN" sz="3333" b="1" i="0" u="none" strike="noStrike" kern="0" cap="none" spc="0" normalizeH="0" baseline="0" noProof="0" dirty="0">
                  <a:ln>
                    <a:noFill/>
                  </a:ln>
                  <a:solidFill>
                    <a:srgbClr val="000000">
                      <a:lumMod val="95000"/>
                      <a:lumOff val="5000"/>
                    </a:srgbClr>
                  </a:solidFill>
                  <a:effectLst/>
                  <a:uLnTx/>
                  <a:uFillTx/>
                  <a:latin typeface="Cambria" panose="02040503050406030204" pitchFamily="18" charset="0"/>
                  <a:ea typeface="Cambria" panose="02040503050406030204" pitchFamily="18" charset="0"/>
                  <a:cs typeface="Calibri" panose="020F0502020204030204" pitchFamily="34" charset="0"/>
                  <a:sym typeface="Jua"/>
                </a:rPr>
                <a:t>Nếu được vẽ một bức tranh với đề tài tự chọn em sẽ vẽ gì? Em sẽ chọn màu nào để vẽ? Vì sao?</a:t>
              </a:r>
              <a:endParaRPr kumimoji="0" lang="pt-BR" sz="3333" b="1" i="0" u="none" strike="noStrike" kern="0" cap="none" spc="0" normalizeH="0" baseline="0" noProof="0" dirty="0">
                <a:ln>
                  <a:noFill/>
                </a:ln>
                <a:solidFill>
                  <a:srgbClr val="000000">
                    <a:lumMod val="95000"/>
                    <a:lumOff val="5000"/>
                  </a:srgbClr>
                </a:solidFill>
                <a:effectLst/>
                <a:uLnTx/>
                <a:uFillTx/>
                <a:latin typeface="Cambria" panose="02040503050406030204" pitchFamily="18" charset="0"/>
                <a:ea typeface="Cambria" panose="02040503050406030204" pitchFamily="18" charset="0"/>
                <a:cs typeface="Calibri" panose="020F0502020204030204" pitchFamily="34" charset="0"/>
                <a:sym typeface="Jua"/>
              </a:endParaRPr>
            </a:p>
          </p:txBody>
        </p:sp>
      </p:grpSp>
      <p:pic>
        <p:nvPicPr>
          <p:cNvPr id="7" name="图片 18">
            <a:extLst>
              <a:ext uri="{FF2B5EF4-FFF2-40B4-BE49-F238E27FC236}">
                <a16:creationId xmlns:a16="http://schemas.microsoft.com/office/drawing/2014/main" id="{D128F158-91AC-49B6-2EAA-ABADE2502B9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91401" y="2690640"/>
            <a:ext cx="4181510" cy="4167360"/>
          </a:xfrm>
          <a:prstGeom prst="rect">
            <a:avLst/>
          </a:prstGeom>
          <a:effectLst>
            <a:outerShdw blurRad="254000" sx="102000" sy="102000" algn="ctr" rotWithShape="0">
              <a:prstClr val="black">
                <a:alpha val="40000"/>
              </a:prstClr>
            </a:outerShdw>
          </a:effectLst>
        </p:spPr>
      </p:pic>
      <p:sp>
        <p:nvSpPr>
          <p:cNvPr id="8" name="Speech Bubble: Rectangle with Corners Rounded 7">
            <a:extLst>
              <a:ext uri="{FF2B5EF4-FFF2-40B4-BE49-F238E27FC236}">
                <a16:creationId xmlns:a16="http://schemas.microsoft.com/office/drawing/2014/main" id="{46509EE5-2410-1EAC-A105-BA061A9FDF11}"/>
              </a:ext>
            </a:extLst>
          </p:cNvPr>
          <p:cNvSpPr/>
          <p:nvPr/>
        </p:nvSpPr>
        <p:spPr>
          <a:xfrm>
            <a:off x="3206338" y="2826327"/>
            <a:ext cx="2933205" cy="3277590"/>
          </a:xfrm>
          <a:prstGeom prst="wedgeRoundRectCallout">
            <a:avLst>
              <a:gd name="adj1" fmla="val -66436"/>
              <a:gd name="adj2" fmla="val 8561"/>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dirty="0">
                <a:latin typeface="Cambria" panose="02040503050406030204" pitchFamily="18" charset="0"/>
                <a:ea typeface="Cambria" panose="02040503050406030204" pitchFamily="18" charset="0"/>
              </a:rPr>
              <a:t>Tớ muốn vẽ biển nước ta. Tớ tô màu xanh lam cho nước biển. Những sinh vật biển đủ màu sắc. Màu vàng là đáy biển đầy cát.</a:t>
            </a:r>
            <a:endParaRPr lang="en-US" sz="2400" dirty="0">
              <a:latin typeface="Cambria" panose="02040503050406030204" pitchFamily="18" charset="0"/>
              <a:ea typeface="Cambria" panose="02040503050406030204" pitchFamily="18" charset="0"/>
            </a:endParaRPr>
          </a:p>
        </p:txBody>
      </p:sp>
      <p:pic>
        <p:nvPicPr>
          <p:cNvPr id="1026" name="Picture 2" descr="Hướng dẫn vẽ sinh vật biển | Vẽ con vật dưới đại dương | Vẽ con vật dưới  biển #smileart - YouTube">
            <a:extLst>
              <a:ext uri="{FF2B5EF4-FFF2-40B4-BE49-F238E27FC236}">
                <a16:creationId xmlns:a16="http://schemas.microsoft.com/office/drawing/2014/main" id="{BC2760BF-887B-A17C-68B9-804F331C2E1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3954" r="7533"/>
          <a:stretch/>
        </p:blipFill>
        <p:spPr bwMode="auto">
          <a:xfrm>
            <a:off x="6258296" y="3216416"/>
            <a:ext cx="4203865" cy="301281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white underwear on a black background&#10;&#10;AI-generated content may be incorrect.">
            <a:extLst>
              <a:ext uri="{FF2B5EF4-FFF2-40B4-BE49-F238E27FC236}">
                <a16:creationId xmlns:a16="http://schemas.microsoft.com/office/drawing/2014/main" id="{451957AE-327F-F9B2-D4C2-B5F2FBE6322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732430">
            <a:off x="1832356" y="4120738"/>
            <a:ext cx="475909" cy="182273"/>
          </a:xfrm>
          <a:prstGeom prst="rect">
            <a:avLst/>
          </a:prstGeom>
        </p:spPr>
      </p:pic>
      <p:pic>
        <p:nvPicPr>
          <p:cNvPr id="11" name="tải xuống (1)">
            <a:hlinkClick r:id="" action="ppaction://media"/>
            <a:extLst>
              <a:ext uri="{FF2B5EF4-FFF2-40B4-BE49-F238E27FC236}">
                <a16:creationId xmlns:a16="http://schemas.microsoft.com/office/drawing/2014/main" id="{D87C3ED5-502C-6592-A267-47A6CB132C80}"/>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686130" y="589478"/>
            <a:ext cx="406400" cy="406400"/>
          </a:xfrm>
          <a:prstGeom prst="rect">
            <a:avLst/>
          </a:prstGeom>
        </p:spPr>
      </p:pic>
      <p:pic>
        <p:nvPicPr>
          <p:cNvPr id="12" name="Picture 11">
            <a:hlinkClick r:id="rId10" action="ppaction://hlinksldjump"/>
            <a:extLst>
              <a:ext uri="{FF2B5EF4-FFF2-40B4-BE49-F238E27FC236}">
                <a16:creationId xmlns:a16="http://schemas.microsoft.com/office/drawing/2014/main" id="{96222AB7-5D17-70A8-ADC2-3323340E2057}"/>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7100" b="94175" l="9891" r="89988">
                        <a14:foregroundMark x1="66869" y1="56432" x2="68265" y2="54490"/>
                        <a14:foregroundMark x1="70813" y1="58677" x2="70813" y2="60680"/>
                      </a14:backgroundRemoval>
                    </a14:imgEffect>
                  </a14:imgLayer>
                </a14:imgProps>
              </a:ext>
              <a:ext uri="{28A0092B-C50C-407E-A947-70E740481C1C}">
                <a14:useLocalDpi xmlns:a14="http://schemas.microsoft.com/office/drawing/2010/main" val="0"/>
              </a:ext>
            </a:extLst>
          </a:blip>
          <a:stretch>
            <a:fillRect/>
          </a:stretch>
        </p:blipFill>
        <p:spPr>
          <a:xfrm>
            <a:off x="9690265" y="3813793"/>
            <a:ext cx="3213666" cy="3309901"/>
          </a:xfrm>
          <a:prstGeom prst="rect">
            <a:avLst/>
          </a:prstGeom>
        </p:spPr>
      </p:pic>
    </p:spTree>
    <p:custDataLst>
      <p:tags r:id="rId1"/>
    </p:custDataLst>
    <p:extLst>
      <p:ext uri="{BB962C8B-B14F-4D97-AF65-F5344CB8AC3E}">
        <p14:creationId xmlns:p14="http://schemas.microsoft.com/office/powerpoint/2010/main" val="16498980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 presetClass="mediacall" presetSubtype="0" fill="hold" nodeType="withEffect">
                                  <p:stCondLst>
                                    <p:cond delay="0"/>
                                  </p:stCondLst>
                                  <p:childTnLst>
                                    <p:cmd type="call" cmd="playFrom(0.0)">
                                      <p:cBhvr>
                                        <p:cTn id="12" dur="11090" fill="hold"/>
                                        <p:tgtEl>
                                          <p:spTgt spid="11"/>
                                        </p:tgtEl>
                                      </p:cBhvr>
                                    </p:cmd>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11"/>
                </p:tgtEl>
              </p:cMediaNode>
            </p:audio>
          </p:childTnLst>
        </p:cTn>
      </p:par>
    </p:tnLst>
    <p:bldLst>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F24B8514-BED1-5BC3-881D-FEF6AFFFB493}"/>
              </a:ext>
            </a:extLst>
          </p:cNvPr>
          <p:cNvGrpSpPr/>
          <p:nvPr/>
        </p:nvGrpSpPr>
        <p:grpSpPr>
          <a:xfrm>
            <a:off x="1198047" y="601216"/>
            <a:ext cx="9832223" cy="5822192"/>
            <a:chOff x="838200" y="1027906"/>
            <a:chExt cx="7025640" cy="5085511"/>
          </a:xfrm>
        </p:grpSpPr>
        <p:sp>
          <p:nvSpPr>
            <p:cNvPr id="23" name="Rectangle: Rounded Corners 22">
              <a:extLst>
                <a:ext uri="{FF2B5EF4-FFF2-40B4-BE49-F238E27FC236}">
                  <a16:creationId xmlns:a16="http://schemas.microsoft.com/office/drawing/2014/main" id="{4B79F43F-CF03-76DB-2D24-08209CBE73B2}"/>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chemeClr val="bg1"/>
              </a:solidFill>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ea typeface="+mn-ea"/>
                <a:cs typeface="+mn-cs"/>
              </a:endParaRPr>
            </a:p>
          </p:txBody>
        </p:sp>
        <p:sp>
          <p:nvSpPr>
            <p:cNvPr id="24" name="Rectangle: Rounded Corners 23">
              <a:extLst>
                <a:ext uri="{FF2B5EF4-FFF2-40B4-BE49-F238E27FC236}">
                  <a16:creationId xmlns:a16="http://schemas.microsoft.com/office/drawing/2014/main" id="{1BEF6DD7-1FB4-A8C9-00BD-1B37367D8FCD}"/>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chemeClr val="bg1"/>
              </a:solidFill>
              <a:prstDash val="dash"/>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ea typeface="+mn-ea"/>
                <a:cs typeface="+mn-cs"/>
              </a:endParaRPr>
            </a:p>
          </p:txBody>
        </p:sp>
      </p:grpSp>
      <p:sp>
        <p:nvSpPr>
          <p:cNvPr id="25" name="Title 1">
            <a:extLst>
              <a:ext uri="{FF2B5EF4-FFF2-40B4-BE49-F238E27FC236}">
                <a16:creationId xmlns:a16="http://schemas.microsoft.com/office/drawing/2014/main" id="{CBE5922A-C463-0499-01B6-E206DF411FCE}"/>
              </a:ext>
            </a:extLst>
          </p:cNvPr>
          <p:cNvSpPr txBox="1">
            <a:spLocks/>
          </p:cNvSpPr>
          <p:nvPr/>
        </p:nvSpPr>
        <p:spPr>
          <a:xfrm>
            <a:off x="1603513" y="956143"/>
            <a:ext cx="9120016" cy="100638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err="1">
                <a:solidFill>
                  <a:srgbClr val="FF0000"/>
                </a:solidFill>
                <a:latin typeface="Cambria" panose="02040503050406030204" pitchFamily="18" charset="0"/>
                <a:ea typeface="Cambria" panose="02040503050406030204" pitchFamily="18" charset="0"/>
                <a:cs typeface="Calibri" panose="020F0502020204030204" pitchFamily="34" charset="0"/>
              </a:rPr>
              <a:t>Nội</a:t>
            </a:r>
            <a:r>
              <a:rPr lang="en-US" b="1" dirty="0">
                <a:solidFill>
                  <a:srgbClr val="FF0000"/>
                </a:solidFill>
                <a:latin typeface="Cambria" panose="02040503050406030204" pitchFamily="18" charset="0"/>
                <a:ea typeface="Cambria" panose="02040503050406030204" pitchFamily="18" charset="0"/>
                <a:cs typeface="Calibri" panose="020F0502020204030204" pitchFamily="34" charset="0"/>
              </a:rPr>
              <a:t> dung </a:t>
            </a:r>
            <a:r>
              <a:rPr lang="en-US" b="1" dirty="0" err="1">
                <a:solidFill>
                  <a:srgbClr val="FF0000"/>
                </a:solidFill>
                <a:latin typeface="Cambria" panose="02040503050406030204" pitchFamily="18" charset="0"/>
                <a:ea typeface="Cambria" panose="02040503050406030204" pitchFamily="18" charset="0"/>
                <a:cs typeface="Calibri" panose="020F0502020204030204" pitchFamily="34" charset="0"/>
              </a:rPr>
              <a:t>chính</a:t>
            </a:r>
            <a:r>
              <a:rPr lang="en-US"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b="1" dirty="0" err="1">
                <a:solidFill>
                  <a:srgbClr val="FF0000"/>
                </a:solidFill>
                <a:latin typeface="Cambria" panose="02040503050406030204" pitchFamily="18" charset="0"/>
                <a:ea typeface="Cambria" panose="02040503050406030204" pitchFamily="18" charset="0"/>
                <a:cs typeface="Calibri" panose="020F0502020204030204" pitchFamily="34" charset="0"/>
              </a:rPr>
              <a:t>của</a:t>
            </a:r>
            <a:r>
              <a:rPr lang="en-US"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b="1" dirty="0" err="1">
                <a:solidFill>
                  <a:srgbClr val="FF0000"/>
                </a:solidFill>
                <a:latin typeface="Cambria" panose="02040503050406030204" pitchFamily="18" charset="0"/>
                <a:ea typeface="Cambria" panose="02040503050406030204" pitchFamily="18" charset="0"/>
                <a:cs typeface="Calibri" panose="020F0502020204030204" pitchFamily="34" charset="0"/>
              </a:rPr>
              <a:t>bài</a:t>
            </a:r>
            <a:r>
              <a:rPr lang="en-US"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b="1" dirty="0" err="1">
                <a:solidFill>
                  <a:srgbClr val="FF0000"/>
                </a:solidFill>
                <a:latin typeface="Cambria" panose="02040503050406030204" pitchFamily="18" charset="0"/>
                <a:ea typeface="Cambria" panose="02040503050406030204" pitchFamily="18" charset="0"/>
                <a:cs typeface="Calibri" panose="020F0502020204030204" pitchFamily="34" charset="0"/>
              </a:rPr>
              <a:t>đọc</a:t>
            </a:r>
            <a:r>
              <a:rPr lang="en-US"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b="1" dirty="0" err="1">
                <a:solidFill>
                  <a:srgbClr val="FF0000"/>
                </a:solidFill>
                <a:latin typeface="Cambria" panose="02040503050406030204" pitchFamily="18" charset="0"/>
                <a:ea typeface="Cambria" panose="02040503050406030204" pitchFamily="18" charset="0"/>
                <a:cs typeface="Calibri" panose="020F0502020204030204" pitchFamily="34" charset="0"/>
              </a:rPr>
              <a:t>là</a:t>
            </a:r>
            <a:r>
              <a:rPr lang="en-US"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b="1" dirty="0" err="1">
                <a:solidFill>
                  <a:srgbClr val="FF0000"/>
                </a:solidFill>
                <a:latin typeface="Cambria" panose="02040503050406030204" pitchFamily="18" charset="0"/>
                <a:ea typeface="Cambria" panose="02040503050406030204" pitchFamily="18" charset="0"/>
                <a:cs typeface="Calibri" panose="020F0502020204030204" pitchFamily="34" charset="0"/>
              </a:rPr>
              <a:t>gì</a:t>
            </a:r>
            <a:r>
              <a:rPr lang="en-US"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p>
        </p:txBody>
      </p:sp>
      <p:pic>
        <p:nvPicPr>
          <p:cNvPr id="26" name="Picture 25" descr="A picture containing text&#10;&#10;Description automatically generated">
            <a:extLst>
              <a:ext uri="{FF2B5EF4-FFF2-40B4-BE49-F238E27FC236}">
                <a16:creationId xmlns:a16="http://schemas.microsoft.com/office/drawing/2014/main" id="{9520551D-114D-EE42-41F5-623BA1EB4FBA}"/>
              </a:ext>
            </a:extLst>
          </p:cNvPr>
          <p:cNvPicPr>
            <a:picLocks noChangeAspect="1"/>
          </p:cNvPicPr>
          <p:nvPr/>
        </p:nvPicPr>
        <p:blipFill rotWithShape="1">
          <a:blip r:embed="rId3">
            <a:extLst>
              <a:ext uri="{28A0092B-C50C-407E-A947-70E740481C1C}">
                <a14:useLocalDpi xmlns:a14="http://schemas.microsoft.com/office/drawing/2010/main" val="0"/>
              </a:ext>
            </a:extLst>
          </a:blip>
          <a:srcRect l="32328" t="4352" r="21503" b="6908"/>
          <a:stretch/>
        </p:blipFill>
        <p:spPr>
          <a:xfrm rot="19566215">
            <a:off x="-8852" y="3638003"/>
            <a:ext cx="2888845" cy="3082834"/>
          </a:xfrm>
          <a:prstGeom prst="rect">
            <a:avLst/>
          </a:prstGeom>
        </p:spPr>
      </p:pic>
      <p:grpSp>
        <p:nvGrpSpPr>
          <p:cNvPr id="27" name="Group 26">
            <a:extLst>
              <a:ext uri="{FF2B5EF4-FFF2-40B4-BE49-F238E27FC236}">
                <a16:creationId xmlns:a16="http://schemas.microsoft.com/office/drawing/2014/main" id="{CA55A31F-8874-F6E2-4045-0B533DBCAE4A}"/>
              </a:ext>
            </a:extLst>
          </p:cNvPr>
          <p:cNvGrpSpPr/>
          <p:nvPr/>
        </p:nvGrpSpPr>
        <p:grpSpPr>
          <a:xfrm>
            <a:off x="1872343" y="2809461"/>
            <a:ext cx="9046027" cy="2657127"/>
            <a:chOff x="2692126" y="2809461"/>
            <a:chExt cx="6807750" cy="2657127"/>
          </a:xfrm>
        </p:grpSpPr>
        <p:sp>
          <p:nvSpPr>
            <p:cNvPr id="28" name="Rectangle: Rounded Corners 27">
              <a:extLst>
                <a:ext uri="{FF2B5EF4-FFF2-40B4-BE49-F238E27FC236}">
                  <a16:creationId xmlns:a16="http://schemas.microsoft.com/office/drawing/2014/main" id="{54F2913E-9049-2494-D968-EF421E9C0CEA}"/>
                </a:ext>
              </a:extLst>
            </p:cNvPr>
            <p:cNvSpPr/>
            <p:nvPr/>
          </p:nvSpPr>
          <p:spPr>
            <a:xfrm>
              <a:off x="2692126" y="2809461"/>
              <a:ext cx="6807750" cy="2657127"/>
            </a:xfrm>
            <a:prstGeom prst="roundRect">
              <a:avLst/>
            </a:prstGeom>
            <a:noFill/>
            <a:ln w="57150">
              <a:solidFill>
                <a:srgbClr val="3E3E3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29" name="TextBox 28">
              <a:extLst>
                <a:ext uri="{FF2B5EF4-FFF2-40B4-BE49-F238E27FC236}">
                  <a16:creationId xmlns:a16="http://schemas.microsoft.com/office/drawing/2014/main" id="{9E13D088-E96E-C829-542E-D002BDBD5235}"/>
                </a:ext>
              </a:extLst>
            </p:cNvPr>
            <p:cNvSpPr txBox="1"/>
            <p:nvPr/>
          </p:nvSpPr>
          <p:spPr>
            <a:xfrm>
              <a:off x="3056494" y="2939823"/>
              <a:ext cx="6131860" cy="206210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i="0" dirty="0" err="1">
                  <a:solidFill>
                    <a:srgbClr val="000000"/>
                  </a:solidFill>
                  <a:effectLst/>
                  <a:latin typeface="Cambria" panose="02040503050406030204" pitchFamily="18" charset="0"/>
                  <a:ea typeface="Cambria" panose="02040503050406030204" pitchFamily="18" charset="0"/>
                </a:rPr>
                <a:t>Bài</a:t>
              </a:r>
              <a:r>
                <a:rPr lang="en-US" sz="3200" b="1" i="0"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đọc</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nói</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về</a:t>
              </a:r>
              <a:r>
                <a:rPr lang="en-US" sz="3200" b="1" dirty="0">
                  <a:solidFill>
                    <a:srgbClr val="000000"/>
                  </a:solidFill>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câu</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chuyện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vẽ</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màu</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của</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bạn</a:t>
              </a:r>
              <a:r>
                <a:rPr lang="en-US" sz="3200" b="1" i="0" dirty="0">
                  <a:solidFill>
                    <a:srgbClr val="000000"/>
                  </a:solidFill>
                  <a:effectLst/>
                  <a:latin typeface="Cambria" panose="02040503050406030204" pitchFamily="18" charset="0"/>
                  <a:ea typeface="Cambria" panose="02040503050406030204" pitchFamily="18" charset="0"/>
                </a:rPr>
                <a:t> nhỏ. </a:t>
              </a:r>
              <a:r>
                <a:rPr lang="en-US" sz="3200" b="1" i="0" dirty="0" err="1">
                  <a:solidFill>
                    <a:srgbClr val="000000"/>
                  </a:solidFill>
                  <a:effectLst/>
                  <a:latin typeface="Cambria" panose="02040503050406030204" pitchFamily="18" charset="0"/>
                  <a:ea typeface="Cambria" panose="02040503050406030204" pitchFamily="18" charset="0"/>
                </a:rPr>
                <a:t>Mỗi</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sự</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vật</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bạn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lại</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vẽ</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một</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màu</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sắc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tuyệt</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đẹp</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khác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nhau</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Ngắm</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nhìn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bức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tranh</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muôn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màu</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rất</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đẹp</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mắt</a:t>
              </a:r>
              <a:r>
                <a:rPr lang="en-US" sz="3200" b="1" i="0" dirty="0">
                  <a:solidFill>
                    <a:srgbClr val="000000"/>
                  </a:solidFill>
                  <a:effectLst/>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33" name="Picture 32">
            <a:extLst>
              <a:ext uri="{FF2B5EF4-FFF2-40B4-BE49-F238E27FC236}">
                <a16:creationId xmlns:a16="http://schemas.microsoft.com/office/drawing/2014/main" id="{94420785-0E45-96C1-D6E0-33205B8F1844}"/>
              </a:ext>
            </a:extLst>
          </p:cNvPr>
          <p:cNvPicPr>
            <a:picLocks noChangeAspect="1"/>
          </p:cNvPicPr>
          <p:nvPr/>
        </p:nvPicPr>
        <p:blipFill>
          <a:blip r:embed="rId4">
            <a:extLst>
              <a:ext uri="{BEBA8EAE-BF5A-486C-A8C5-ECC9F3942E4B}">
                <a14:imgProps xmlns:a14="http://schemas.microsoft.com/office/drawing/2010/main">
                  <a14:imgLayer r:embed="rId5">
                    <a14:imgEffect>
                      <a14:artisticCrisscrossEtching/>
                    </a14:imgEffect>
                  </a14:imgLayer>
                </a14:imgProps>
              </a:ext>
            </a:extLst>
          </a:blip>
          <a:stretch>
            <a:fillRect/>
          </a:stretch>
        </p:blipFill>
        <p:spPr>
          <a:xfrm>
            <a:off x="1200551" y="1967604"/>
            <a:ext cx="1724728" cy="1233232"/>
          </a:xfrm>
          <a:prstGeom prst="rect">
            <a:avLst/>
          </a:prstGeom>
        </p:spPr>
      </p:pic>
    </p:spTree>
    <p:custDataLst>
      <p:tags r:id="rId1"/>
    </p:custDataLst>
    <p:extLst>
      <p:ext uri="{BB962C8B-B14F-4D97-AF65-F5344CB8AC3E}">
        <p14:creationId xmlns:p14="http://schemas.microsoft.com/office/powerpoint/2010/main" val="10602446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0"/>
                                  </p:iterate>
                                  <p:childTnLst>
                                    <p:set>
                                      <p:cBhvr>
                                        <p:cTn id="6" dur="1" fill="hold">
                                          <p:stCondLst>
                                            <p:cond delay="0"/>
                                          </p:stCondLst>
                                        </p:cTn>
                                        <p:tgtEl>
                                          <p:spTgt spid="25"/>
                                        </p:tgtEl>
                                        <p:attrNameLst>
                                          <p:attrName>style.visibility</p:attrName>
                                        </p:attrNameLst>
                                      </p:cBhvr>
                                      <p:to>
                                        <p:strVal val="visible"/>
                                      </p:to>
                                    </p:set>
                                  </p:childTnLst>
                                </p:cTn>
                              </p:par>
                            </p:childTnLst>
                          </p:cTn>
                        </p:par>
                        <p:par>
                          <p:cTn id="7" fill="hold">
                            <p:stCondLst>
                              <p:cond delay="0"/>
                            </p:stCondLst>
                            <p:childTnLst>
                              <p:par>
                                <p:cTn id="8" presetID="34" presetClass="emph" presetSubtype="0" fill="hold" grpId="1" nodeType="afterEffect">
                                  <p:stCondLst>
                                    <p:cond delay="0"/>
                                  </p:stCondLst>
                                  <p:iterate type="lt">
                                    <p:tmPct val="10000"/>
                                  </p:iterate>
                                  <p:childTnLst>
                                    <p:animMotion origin="layout" path="M 0.0 0.0 L 0.0 -0.07213" pathEditMode="relative" ptsTypes="">
                                      <p:cBhvr>
                                        <p:cTn id="9" dur="100" accel="50000" decel="50000" autoRev="1" fill="hold">
                                          <p:stCondLst>
                                            <p:cond delay="0"/>
                                          </p:stCondLst>
                                        </p:cTn>
                                        <p:tgtEl>
                                          <p:spTgt spid="25"/>
                                        </p:tgtEl>
                                        <p:attrNameLst>
                                          <p:attrName>ppt_x</p:attrName>
                                          <p:attrName>ppt_y</p:attrName>
                                        </p:attrNameLst>
                                      </p:cBhvr>
                                    </p:animMotion>
                                    <p:animRot by="1500000">
                                      <p:cBhvr>
                                        <p:cTn id="10" dur="50" fill="hold">
                                          <p:stCondLst>
                                            <p:cond delay="0"/>
                                          </p:stCondLst>
                                        </p:cTn>
                                        <p:tgtEl>
                                          <p:spTgt spid="25"/>
                                        </p:tgtEl>
                                        <p:attrNameLst>
                                          <p:attrName>r</p:attrName>
                                        </p:attrNameLst>
                                      </p:cBhvr>
                                    </p:animRot>
                                    <p:animRot by="-1500000">
                                      <p:cBhvr>
                                        <p:cTn id="11" dur="50" fill="hold">
                                          <p:stCondLst>
                                            <p:cond delay="50"/>
                                          </p:stCondLst>
                                        </p:cTn>
                                        <p:tgtEl>
                                          <p:spTgt spid="25"/>
                                        </p:tgtEl>
                                        <p:attrNameLst>
                                          <p:attrName>r</p:attrName>
                                        </p:attrNameLst>
                                      </p:cBhvr>
                                    </p:animRot>
                                    <p:animRot by="-1500000">
                                      <p:cBhvr>
                                        <p:cTn id="12" dur="50" fill="hold">
                                          <p:stCondLst>
                                            <p:cond delay="100"/>
                                          </p:stCondLst>
                                        </p:cTn>
                                        <p:tgtEl>
                                          <p:spTgt spid="25"/>
                                        </p:tgtEl>
                                        <p:attrNameLst>
                                          <p:attrName>r</p:attrName>
                                        </p:attrNameLst>
                                      </p:cBhvr>
                                    </p:animRot>
                                    <p:animRot by="1500000">
                                      <p:cBhvr>
                                        <p:cTn id="13" dur="50" fill="hold">
                                          <p:stCondLst>
                                            <p:cond delay="150"/>
                                          </p:stCondLst>
                                        </p:cTn>
                                        <p:tgtEl>
                                          <p:spTgt spid="25"/>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3"/>
                                        </p:tgtEl>
                                        <p:attrNameLst>
                                          <p:attrName>style.visibility</p:attrName>
                                        </p:attrNameLst>
                                      </p:cBhvr>
                                      <p:to>
                                        <p:strVal val="visible"/>
                                      </p:to>
                                    </p:set>
                                  </p:childTnLst>
                                </p:cTn>
                              </p:par>
                            </p:childTnLst>
                          </p:cTn>
                        </p:par>
                        <p:par>
                          <p:cTn id="18" fill="hold">
                            <p:stCondLst>
                              <p:cond delay="0"/>
                            </p:stCondLst>
                            <p:childTnLst>
                              <p:par>
                                <p:cTn id="19" presetID="26" presetClass="emph" presetSubtype="0" fill="hold" nodeType="afterEffect">
                                  <p:stCondLst>
                                    <p:cond delay="0"/>
                                  </p:stCondLst>
                                  <p:childTnLst>
                                    <p:animEffect transition="out" filter="fade">
                                      <p:cBhvr>
                                        <p:cTn id="20" dur="500" tmFilter="0, 0; .2, .5; .8, .5; 1, 0"/>
                                        <p:tgtEl>
                                          <p:spTgt spid="33"/>
                                        </p:tgtEl>
                                      </p:cBhvr>
                                    </p:animEffect>
                                    <p:animScale>
                                      <p:cBhvr>
                                        <p:cTn id="21" dur="250" autoRev="1" fill="hold"/>
                                        <p:tgtEl>
                                          <p:spTgt spid="33"/>
                                        </p:tgtEl>
                                      </p:cBhvr>
                                      <p:by x="105000" y="105000"/>
                                    </p:animScale>
                                  </p:childTnLst>
                                </p:cTn>
                              </p:par>
                            </p:childTnLst>
                          </p:cTn>
                        </p:par>
                        <p:par>
                          <p:cTn id="22" fill="hold">
                            <p:stCondLst>
                              <p:cond delay="500"/>
                            </p:stCondLst>
                            <p:childTnLst>
                              <p:par>
                                <p:cTn id="23" presetID="6" presetClass="entr" presetSubtype="16" fill="hold" nodeType="after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circle(in)">
                                      <p:cBhvr>
                                        <p:cTn id="25"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9193EA-A876-4FC1-EE1D-C0EEB0D8EC1C}"/>
              </a:ext>
            </a:extLst>
          </p:cNvPr>
          <p:cNvPicPr>
            <a:picLocks noChangeAspect="1"/>
          </p:cNvPicPr>
          <p:nvPr/>
        </p:nvPicPr>
        <p:blipFill rotWithShape="1">
          <a:blip r:embed="rId2">
            <a:extLst>
              <a:ext uri="{28A0092B-C50C-407E-A947-70E740481C1C}">
                <a14:useLocalDpi xmlns:a14="http://schemas.microsoft.com/office/drawing/2010/main" val="0"/>
              </a:ext>
            </a:extLst>
          </a:blip>
          <a:srcRect t="20790" r="42014"/>
          <a:stretch/>
        </p:blipFill>
        <p:spPr>
          <a:xfrm rot="5400000">
            <a:off x="7199560" y="1515001"/>
            <a:ext cx="5436692" cy="5249306"/>
          </a:xfrm>
          <a:prstGeom prst="rect">
            <a:avLst/>
          </a:prstGeom>
        </p:spPr>
      </p:pic>
      <p:pic>
        <p:nvPicPr>
          <p:cNvPr id="3" name="Picture 2">
            <a:extLst>
              <a:ext uri="{FF2B5EF4-FFF2-40B4-BE49-F238E27FC236}">
                <a16:creationId xmlns:a16="http://schemas.microsoft.com/office/drawing/2014/main" id="{337E5576-151B-77F2-51AD-390D2A3432EE}"/>
              </a:ext>
            </a:extLst>
          </p:cNvPr>
          <p:cNvPicPr>
            <a:picLocks noChangeAspect="1"/>
          </p:cNvPicPr>
          <p:nvPr/>
        </p:nvPicPr>
        <p:blipFill>
          <a:blip r:embed="rId3"/>
          <a:stretch>
            <a:fillRect/>
          </a:stretch>
        </p:blipFill>
        <p:spPr>
          <a:xfrm>
            <a:off x="794194" y="2407525"/>
            <a:ext cx="7498730" cy="1871634"/>
          </a:xfrm>
          <a:prstGeom prst="rect">
            <a:avLst/>
          </a:prstGeom>
        </p:spPr>
      </p:pic>
    </p:spTree>
    <p:extLst>
      <p:ext uri="{BB962C8B-B14F-4D97-AF65-F5344CB8AC3E}">
        <p14:creationId xmlns:p14="http://schemas.microsoft.com/office/powerpoint/2010/main" val="30615364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C8E42FE-3BE0-BAC4-E077-0AE1B26BC8C1}"/>
              </a:ext>
            </a:extLst>
          </p:cNvPr>
          <p:cNvPicPr>
            <a:picLocks noChangeAspect="1"/>
          </p:cNvPicPr>
          <p:nvPr/>
        </p:nvPicPr>
        <p:blipFill>
          <a:blip r:embed="rId2"/>
          <a:stretch>
            <a:fillRect/>
          </a:stretch>
        </p:blipFill>
        <p:spPr>
          <a:xfrm>
            <a:off x="1086882" y="503079"/>
            <a:ext cx="10701219" cy="1803281"/>
          </a:xfrm>
          <a:prstGeom prst="rect">
            <a:avLst/>
          </a:prstGeom>
        </p:spPr>
      </p:pic>
      <p:sp>
        <p:nvSpPr>
          <p:cNvPr id="7" name="TextBox 6">
            <a:extLst>
              <a:ext uri="{FF2B5EF4-FFF2-40B4-BE49-F238E27FC236}">
                <a16:creationId xmlns:a16="http://schemas.microsoft.com/office/drawing/2014/main" id="{821185F0-8BF1-3892-34C9-9DE7E35A59A8}"/>
              </a:ext>
            </a:extLst>
          </p:cNvPr>
          <p:cNvSpPr txBox="1"/>
          <p:nvPr/>
        </p:nvSpPr>
        <p:spPr>
          <a:xfrm>
            <a:off x="665203" y="2187158"/>
            <a:ext cx="10964333" cy="3785652"/>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4000" i="1" dirty="0">
                <a:solidFill>
                  <a:prstClr val="black"/>
                </a:solidFill>
                <a:latin typeface="Cambria" panose="02040503050406030204" pitchFamily="18" charset="0"/>
                <a:ea typeface="Cambria" panose="02040503050406030204" pitchFamily="18" charset="0"/>
              </a:rPr>
              <a:t>Toàn bài thơ đọc chậm rãi, nhấn giọng vào từ ngữ thể hiện cảm xúc, suy nghĩ của bạn nhỏ.</a:t>
            </a:r>
            <a:endParaRPr lang="en-US" sz="4000" i="1" dirty="0">
              <a:solidFill>
                <a:prstClr val="black"/>
              </a:solidFill>
              <a:latin typeface="Cambria" panose="02040503050406030204" pitchFamily="18" charset="0"/>
              <a:ea typeface="Cambria" panose="02040503050406030204" pitchFamily="18" charset="0"/>
            </a:endParaRPr>
          </a:p>
          <a:p>
            <a:pPr marL="571500" lvl="0" indent="-571500" algn="just">
              <a:buFont typeface="Arial" panose="020B0604020202020204" pitchFamily="34" charset="0"/>
              <a:buChar char="•"/>
              <a:defRPr/>
            </a:pPr>
            <a:r>
              <a:rPr lang="vi-VN" sz="4000" i="1" dirty="0">
                <a:solidFill>
                  <a:prstClr val="black"/>
                </a:solidFill>
                <a:latin typeface="Cambria" panose="02040503050406030204" pitchFamily="18" charset="0"/>
                <a:ea typeface="Cambria" panose="02040503050406030204" pitchFamily="18" charset="0"/>
              </a:rPr>
              <a:t>Khổ 1 + 2 cần đọc giọng reo vui, nhấn giọng vào những từ ngữ chỉ các hoạt động của cảnh vật.</a:t>
            </a:r>
            <a:endParaRPr lang="en-US" sz="4000" i="1" dirty="0">
              <a:solidFill>
                <a:prstClr val="black"/>
              </a:solidFill>
              <a:latin typeface="Cambria" panose="02040503050406030204" pitchFamily="18" charset="0"/>
              <a:ea typeface="Cambria" panose="02040503050406030204" pitchFamily="18" charset="0"/>
            </a:endParaRPr>
          </a:p>
          <a:p>
            <a:pPr marL="571500" lvl="0" indent="-571500" algn="just">
              <a:buFont typeface="Arial" panose="020B0604020202020204" pitchFamily="34" charset="0"/>
              <a:buChar char="•"/>
              <a:defRPr/>
            </a:pPr>
            <a:r>
              <a:rPr lang="vi-VN" sz="4000" i="1" dirty="0">
                <a:solidFill>
                  <a:prstClr val="black"/>
                </a:solidFill>
                <a:latin typeface="Cambria" panose="02040503050406030204" pitchFamily="18" charset="0"/>
                <a:ea typeface="Cambria" panose="02040503050406030204" pitchFamily="18" charset="0"/>
              </a:rPr>
              <a:t>Đọc khổ cuối với giọng trầm, chậm, tạo điều lắng đọng, suy tư.</a:t>
            </a:r>
            <a:endParaRPr kumimoji="0" lang="en-US" sz="2800" b="0" i="1" u="none" strike="noStrike" kern="1200" cap="none" spc="0" normalizeH="0" baseline="0" noProof="0" dirty="0">
              <a:ln>
                <a:noFill/>
              </a:ln>
              <a:solidFill>
                <a:prstClr val="black"/>
              </a:solidFill>
              <a:effectLst/>
              <a:uLnTx/>
              <a:uFillTx/>
              <a:latin typeface="等线" panose="020F0502020204030204"/>
            </a:endParaRPr>
          </a:p>
        </p:txBody>
      </p:sp>
    </p:spTree>
    <p:extLst>
      <p:ext uri="{BB962C8B-B14F-4D97-AF65-F5344CB8AC3E}">
        <p14:creationId xmlns:p14="http://schemas.microsoft.com/office/powerpoint/2010/main" val="1690915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4A7FF52-5DCC-B451-6CAD-1635DEDF2B25}"/>
              </a:ext>
            </a:extLst>
          </p:cNvPr>
          <p:cNvSpPr txBox="1"/>
          <p:nvPr/>
        </p:nvSpPr>
        <p:spPr>
          <a:xfrm>
            <a:off x="733425" y="1104900"/>
            <a:ext cx="5372100"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Màu đỏ cánh hoa hồng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Nhuộm bừng cho đôi má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Còn màu xanh chiếc lá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Làm mát những rặng cây.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Bình minh treo trên mây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Thả nắng vàng xuống đất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Gió mang theo hương ngát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Cho ong giỏ mật đầy.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Còn chiếc áo tím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Tặng hoàng hôn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sẫm</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Những đôi mắt biết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Vẽ màu biển biếc trong</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1499FBBE-7BFB-B879-9C34-E2F8E807A039}"/>
              </a:ext>
            </a:extLst>
          </p:cNvPr>
          <p:cNvPicPr>
            <a:picLocks noChangeAspect="1"/>
          </p:cNvPicPr>
          <p:nvPr/>
        </p:nvPicPr>
        <p:blipFill>
          <a:blip r:embed="rId4"/>
          <a:stretch>
            <a:fillRect/>
          </a:stretch>
        </p:blipFill>
        <p:spPr>
          <a:xfrm>
            <a:off x="4592865" y="337524"/>
            <a:ext cx="2072820" cy="963251"/>
          </a:xfrm>
          <a:prstGeom prst="rect">
            <a:avLst/>
          </a:prstGeom>
        </p:spPr>
      </p:pic>
      <p:pic>
        <p:nvPicPr>
          <p:cNvPr id="11" name="Picture 10">
            <a:extLst>
              <a:ext uri="{FF2B5EF4-FFF2-40B4-BE49-F238E27FC236}">
                <a16:creationId xmlns:a16="http://schemas.microsoft.com/office/drawing/2014/main" id="{235DD13F-36C8-EC42-9817-3DEEE67FB0EE}"/>
              </a:ext>
            </a:extLst>
          </p:cNvPr>
          <p:cNvPicPr>
            <a:picLocks noChangeAspect="1"/>
          </p:cNvPicPr>
          <p:nvPr/>
        </p:nvPicPr>
        <p:blipFill>
          <a:blip r:embed="rId5"/>
          <a:stretch>
            <a:fillRect/>
          </a:stretch>
        </p:blipFill>
        <p:spPr>
          <a:xfrm>
            <a:off x="5334000" y="4176712"/>
            <a:ext cx="6438900" cy="2276475"/>
          </a:xfrm>
          <a:prstGeom prst="rect">
            <a:avLst/>
          </a:prstGeom>
        </p:spPr>
      </p:pic>
      <p:sp>
        <p:nvSpPr>
          <p:cNvPr id="12" name="TextBox 11">
            <a:extLst>
              <a:ext uri="{FF2B5EF4-FFF2-40B4-BE49-F238E27FC236}">
                <a16:creationId xmlns:a16="http://schemas.microsoft.com/office/drawing/2014/main" id="{8F5D4AE7-73BC-1FD5-314F-26058D0A9573}"/>
              </a:ext>
            </a:extLst>
          </p:cNvPr>
          <p:cNvSpPr txBox="1"/>
          <p:nvPr/>
        </p:nvSpPr>
        <p:spPr>
          <a:xfrm>
            <a:off x="6086475" y="990600"/>
            <a:ext cx="5372100"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Màu nâu này biết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Từ đại ngàn xa thẳm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Riêng đêm như màu mực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Để thắp sao lên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Mắt nhìn khắp muôn nơi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Sắc màu không kể hết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Em tô thêm màu trắng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Trên tóc mẹ sương </a:t>
            </a:r>
            <a:r>
              <a:rPr lang="en-US" sz="2400" dirty="0" err="1">
                <a:solidFill>
                  <a:srgbClr val="000000"/>
                </a:solidFill>
                <a:latin typeface="Calibri" panose="020F0502020204030204" pitchFamily="34" charset="0"/>
                <a:cs typeface="Calibri" panose="020F0502020204030204" pitchFamily="34" charset="0"/>
              </a:rPr>
              <a:t>rơi</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(Bảo Ngọc)</a:t>
            </a:r>
          </a:p>
        </p:txBody>
      </p:sp>
    </p:spTree>
    <p:custDataLst>
      <p:tags r:id="rId1"/>
    </p:custDataLst>
    <p:extLst>
      <p:ext uri="{BB962C8B-B14F-4D97-AF65-F5344CB8AC3E}">
        <p14:creationId xmlns:p14="http://schemas.microsoft.com/office/powerpoint/2010/main" val="13601967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7008BE67-EDBE-E8E6-470D-A0CB3BB6879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505" b="98960" l="2352" r="96725">
                        <a14:foregroundMark x1="23566" y1="73815" x2="24643" y2="82216"/>
                        <a14:foregroundMark x1="42031" y1="76031" x2="40580" y2="78728"/>
                        <a14:foregroundMark x1="16861" y1="86821" x2="46560" y2="94605"/>
                        <a14:foregroundMark x1="46560" y1="94605" x2="46560" y2="94605"/>
                        <a14:foregroundMark x1="87492" y1="87303" x2="69554" y2="96513"/>
                        <a14:foregroundMark x1="69554" y1="96513" x2="69554" y2="96513"/>
                        <a14:foregroundMark x1="93999" y1="34605" x2="93647" y2="39692"/>
                        <a14:foregroundMark x1="12332" y1="23487" x2="14135" y2="29692"/>
                        <a14:foregroundMark x1="8529" y1="44277" x2="7980" y2="49056"/>
                        <a14:foregroundMark x1="72104" y1="6358" x2="74808" y2="7611"/>
                        <a14:foregroundMark x1="71730" y1="74123" x2="69202" y2="75723"/>
                        <a14:foregroundMark x1="75181" y1="71580" x2="77336" y2="77303"/>
                        <a14:foregroundMark x1="5078" y1="89056" x2="9980" y2="88882"/>
                        <a14:foregroundMark x1="95098" y1="86975" x2="95647" y2="88247"/>
                        <a14:foregroundMark x1="54342" y1="8882" x2="42933" y2="6821"/>
                        <a14:foregroundMark x1="42933" y1="6821" x2="42933" y2="6821"/>
                        <a14:foregroundMark x1="74632" y1="17148" x2="73005" y2="24913"/>
                        <a14:foregroundMark x1="93823" y1="29692" x2="96725" y2="32543"/>
                        <a14:foregroundMark x1="76808" y1="65877" x2="76984" y2="71272"/>
                        <a14:foregroundMark x1="54517" y1="9518" x2="49637" y2="15087"/>
                        <a14:foregroundMark x1="79710" y1="64451" x2="81337" y2="67457"/>
                        <a14:foregroundMark x1="54342" y1="2543" x2="51264" y2="4605"/>
                        <a14:foregroundMark x1="55792" y1="4123" x2="59046" y2="6358"/>
                        <a14:foregroundMark x1="71378" y1="4451" x2="71378" y2="4451"/>
                        <a14:foregroundMark x1="41482" y1="6185" x2="41482" y2="6185"/>
                        <a14:foregroundMark x1="22664" y1="69692" x2="21016" y2="71908"/>
                        <a14:foregroundMark x1="2374" y1="88728" x2="2374" y2="88728"/>
                        <a14:foregroundMark x1="80787" y1="63969" x2="80787" y2="66185"/>
                        <a14:foregroundMark x1="73730" y1="63642" x2="73533" y2="64123"/>
                        <a14:foregroundMark x1="21565" y1="82697" x2="20290" y2="83642"/>
                        <a14:foregroundMark x1="79336" y1="63179" x2="79336" y2="63179"/>
                        <a14:foregroundMark x1="81512" y1="67148" x2="81512" y2="67148"/>
                        <a14:foregroundMark x1="74984" y1="78728" x2="74632" y2="79846"/>
                        <a14:foregroundMark x1="69202" y1="73969" x2="69202" y2="73969"/>
                        <a14:foregroundMark x1="69026" y1="73333" x2="69026" y2="73333"/>
                        <a14:foregroundMark x1="73906" y1="63333" x2="73906" y2="63333"/>
                        <a14:foregroundMark x1="69202" y1="73642" x2="70653" y2="73969"/>
                        <a14:foregroundMark x1="81337" y1="66031" x2="82062" y2="68247"/>
                        <a14:foregroundMark x1="73005" y1="63179" x2="73005" y2="64759"/>
                        <a14:foregroundMark x1="79886" y1="62852" x2="81139" y2="67303"/>
                        <a14:foregroundMark x1="82062" y1="66821" x2="82062" y2="66821"/>
                        <a14:foregroundMark x1="81864" y1="65549" x2="82590" y2="68092"/>
                        <a14:foregroundMark x1="10376" y1="18516" x2="10376" y2="18516"/>
                        <a14:foregroundMark x1="6243" y1="20250" x2="6243" y2="20250"/>
                        <a14:foregroundMark x1="10772" y1="17823" x2="10772" y2="17823"/>
                        <a14:foregroundMark x1="10574" y1="17649" x2="11167" y2="18690"/>
                        <a14:foregroundMark x1="47879" y1="98960" x2="47879" y2="98960"/>
                        <a14:foregroundMark x1="45526" y1="98092" x2="45526" y2="98092"/>
                        <a14:foregroundMark x1="6639" y1="19383" x2="6639" y2="19383"/>
                        <a14:foregroundMark x1="10969" y1="17129" x2="10969" y2="17129"/>
                        <a14:backgroundMark x1="55243" y1="5877" x2="55243" y2="5877"/>
                        <a14:backgroundMark x1="47835" y1="49518" x2="48011" y2="50000"/>
                        <a14:backgroundMark x1="25742" y1="81580" x2="25742" y2="81580"/>
                        <a14:backgroundMark x1="30622" y1="80308" x2="31523" y2="80636"/>
                        <a14:backgroundMark x1="24093" y1="81908" x2="24093" y2="81908"/>
                        <a14:backgroundMark x1="24291" y1="81580" x2="24291" y2="81580"/>
                        <a14:backgroundMark x1="24291" y1="81580" x2="24819" y2="81580"/>
                        <a14:backgroundMark x1="69026" y1="62543" x2="69026" y2="62543"/>
                        <a14:backgroundMark x1="71180" y1="63179" x2="71180" y2="63179"/>
                        <a14:backgroundMark x1="73533" y1="62389" x2="73533" y2="62389"/>
                        <a14:backgroundMark x1="73906" y1="62389" x2="73906" y2="62389"/>
                      </a14:backgroundRemoval>
                    </a14:imgEffect>
                  </a14:imgLayer>
                </a14:imgProps>
              </a:ext>
            </a:extLst>
          </a:blip>
          <a:stretch>
            <a:fillRect/>
          </a:stretch>
        </p:blipFill>
        <p:spPr>
          <a:xfrm>
            <a:off x="244600" y="2038044"/>
            <a:ext cx="4224660" cy="4819956"/>
          </a:xfrm>
          <a:prstGeom prst="rect">
            <a:avLst/>
          </a:prstGeom>
        </p:spPr>
      </p:pic>
      <p:pic>
        <p:nvPicPr>
          <p:cNvPr id="4" name="Picture 3">
            <a:extLst>
              <a:ext uri="{FF2B5EF4-FFF2-40B4-BE49-F238E27FC236}">
                <a16:creationId xmlns:a16="http://schemas.microsoft.com/office/drawing/2014/main" id="{46A8F2C7-8BBC-91EB-0678-E9E3FB95FBA9}"/>
              </a:ext>
            </a:extLst>
          </p:cNvPr>
          <p:cNvPicPr>
            <a:picLocks noChangeAspect="1"/>
          </p:cNvPicPr>
          <p:nvPr/>
        </p:nvPicPr>
        <p:blipFill>
          <a:blip r:embed="rId6"/>
          <a:stretch>
            <a:fillRect/>
          </a:stretch>
        </p:blipFill>
        <p:spPr>
          <a:xfrm>
            <a:off x="1498821" y="700898"/>
            <a:ext cx="9906859" cy="1414395"/>
          </a:xfrm>
          <a:prstGeom prst="rect">
            <a:avLst/>
          </a:prstGeom>
        </p:spPr>
      </p:pic>
    </p:spTree>
    <p:controls>
      <mc:AlternateContent xmlns:mc="http://schemas.openxmlformats.org/markup-compatibility/2006">
        <mc:Choice xmlns:v="urn:schemas-microsoft-com:vml" Requires="v">
          <p:control spid="1026" name="TextBox1" r:id="rId2" imgW="5036760" imgH="830520"/>
        </mc:Choice>
        <mc:Fallback>
          <p:control name="TextBox1" r:id="rId2" imgW="5036760" imgH="830520">
            <p:pic>
              <p:nvPicPr>
                <p:cNvPr id="5" name="TextBox1">
                  <a:extLst>
                    <a:ext uri="{FF2B5EF4-FFF2-40B4-BE49-F238E27FC236}">
                      <a16:creationId xmlns:a16="http://schemas.microsoft.com/office/drawing/2014/main" id="{56F9AFF0-1E27-1D38-F846-1554B5E4025D}"/>
                    </a:ext>
                  </a:extLst>
                </p:cNvPr>
                <p:cNvPicPr>
                  <a:picLocks/>
                </p:cNvPicPr>
                <p:nvPr/>
              </p:nvPicPr>
              <p:blipFill>
                <a:blip r:embed="rId7"/>
                <a:stretch>
                  <a:fillRect/>
                </a:stretch>
              </p:blipFill>
              <p:spPr>
                <a:xfrm>
                  <a:off x="5242103" y="2154962"/>
                  <a:ext cx="5040557" cy="830997"/>
                </a:xfrm>
                <a:prstGeom prst="rect">
                  <a:avLst/>
                </a:prstGeom>
              </p:spPr>
            </p:pic>
          </p:control>
        </mc:Fallback>
      </mc:AlternateContent>
    </p:controls>
    <p:extLst>
      <p:ext uri="{BB962C8B-B14F-4D97-AF65-F5344CB8AC3E}">
        <p14:creationId xmlns:p14="http://schemas.microsoft.com/office/powerpoint/2010/main" val="1836741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73266F25-A589-4FBB-8430-C9C530ED0544}"/>
              </a:ext>
            </a:extLst>
          </p:cNvPr>
          <p:cNvPicPr>
            <a:picLocks noChangeAspect="1"/>
          </p:cNvPicPr>
          <p:nvPr/>
        </p:nvPicPr>
        <p:blipFill rotWithShape="1">
          <a:blip r:embed="rId4">
            <a:extLst>
              <a:ext uri="{28A0092B-C50C-407E-A947-70E740481C1C}">
                <a14:useLocalDpi xmlns:a14="http://schemas.microsoft.com/office/drawing/2010/main" val="0"/>
              </a:ext>
            </a:extLst>
          </a:blip>
          <a:srcRect l="19915" t="3555" r="21450"/>
          <a:stretch/>
        </p:blipFill>
        <p:spPr>
          <a:xfrm flipH="1">
            <a:off x="6906390" y="397828"/>
            <a:ext cx="5620724" cy="6523672"/>
          </a:xfrm>
          <a:prstGeom prst="rect">
            <a:avLst/>
          </a:prstGeom>
        </p:spPr>
      </p:pic>
      <p:grpSp>
        <p:nvGrpSpPr>
          <p:cNvPr id="11" name="组合 10">
            <a:extLst>
              <a:ext uri="{FF2B5EF4-FFF2-40B4-BE49-F238E27FC236}">
                <a16:creationId xmlns:a16="http://schemas.microsoft.com/office/drawing/2014/main" id="{6782932A-B3A8-482D-ABD9-BF7C59C9C0FF}"/>
              </a:ext>
            </a:extLst>
          </p:cNvPr>
          <p:cNvGrpSpPr/>
          <p:nvPr/>
        </p:nvGrpSpPr>
        <p:grpSpPr>
          <a:xfrm>
            <a:off x="4322619" y="2727247"/>
            <a:ext cx="3482092" cy="1714124"/>
            <a:chOff x="4529749" y="2727247"/>
            <a:chExt cx="3274961" cy="1951226"/>
          </a:xfrm>
        </p:grpSpPr>
        <p:sp>
          <p:nvSpPr>
            <p:cNvPr id="12" name="矩形: 圆角 11">
              <a:extLst>
                <a:ext uri="{FF2B5EF4-FFF2-40B4-BE49-F238E27FC236}">
                  <a16:creationId xmlns:a16="http://schemas.microsoft.com/office/drawing/2014/main" id="{9648094F-8B13-476C-B11B-2CBDEAF21FA6}"/>
                </a:ext>
              </a:extLst>
            </p:cNvPr>
            <p:cNvSpPr/>
            <p:nvPr/>
          </p:nvSpPr>
          <p:spPr>
            <a:xfrm>
              <a:off x="4529749" y="2727247"/>
              <a:ext cx="3274961" cy="1864833"/>
            </a:xfrm>
            <a:prstGeom prst="roundRect">
              <a:avLst/>
            </a:prstGeom>
            <a:solidFill>
              <a:srgbClr val="FDB76C"/>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2800" b="1"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Calibri" panose="020F0502020204030204" pitchFamily="34" charset="0"/>
              </a:endParaRPr>
            </a:p>
          </p:txBody>
        </p:sp>
        <p:sp>
          <p:nvSpPr>
            <p:cNvPr id="13" name="矩形 12">
              <a:extLst>
                <a:ext uri="{FF2B5EF4-FFF2-40B4-BE49-F238E27FC236}">
                  <a16:creationId xmlns:a16="http://schemas.microsoft.com/office/drawing/2014/main" id="{F3F1E5F2-AA6A-4E4E-B504-FD45468B40E7}"/>
                </a:ext>
              </a:extLst>
            </p:cNvPr>
            <p:cNvSpPr/>
            <p:nvPr/>
          </p:nvSpPr>
          <p:spPr>
            <a:xfrm>
              <a:off x="4743898" y="3108813"/>
              <a:ext cx="3060812" cy="1569660"/>
            </a:xfrm>
            <a:prstGeom prst="rect">
              <a:avLst/>
            </a:prstGeom>
          </p:spPr>
          <p:txBody>
            <a:bodyPr vert="horz" wrap="square">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Giới</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thiệu</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một</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bức</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tranh</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em</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vẽ</a:t>
              </a:r>
              <a:endParaRPr kumimoji="0" lang="zh-CN" altLang="en-US" sz="3200" b="1" i="0" u="none" strike="noStrike" kern="1200" cap="none" spc="0" normalizeH="0" baseline="0" noProof="0" dirty="0">
                <a:ln>
                  <a:noFill/>
                </a:ln>
                <a:solidFill>
                  <a:prstClr val="black"/>
                </a:solidFill>
                <a:effectLst/>
                <a:uLnTx/>
                <a:uFillTx/>
                <a:latin typeface="Cambria" panose="02040503050406030204" pitchFamily="18" charset="0"/>
                <a:ea typeface="包图简圆体" panose="02010601030101010101" pitchFamily="2" charset="-122"/>
                <a:cs typeface="Calibri" panose="020F0502020204030204" pitchFamily="34" charset="0"/>
              </a:endParaRPr>
            </a:p>
          </p:txBody>
        </p:sp>
      </p:grpSp>
      <p:grpSp>
        <p:nvGrpSpPr>
          <p:cNvPr id="14" name="组合 13">
            <a:extLst>
              <a:ext uri="{FF2B5EF4-FFF2-40B4-BE49-F238E27FC236}">
                <a16:creationId xmlns:a16="http://schemas.microsoft.com/office/drawing/2014/main" id="{3B530301-CB19-4E51-9202-1BD4EEFA01A5}"/>
              </a:ext>
            </a:extLst>
          </p:cNvPr>
          <p:cNvGrpSpPr/>
          <p:nvPr/>
        </p:nvGrpSpPr>
        <p:grpSpPr>
          <a:xfrm>
            <a:off x="996377" y="1708064"/>
            <a:ext cx="3108522" cy="1600200"/>
            <a:chOff x="996377" y="1708064"/>
            <a:chExt cx="3108522" cy="1600200"/>
          </a:xfrm>
        </p:grpSpPr>
        <p:sp>
          <p:nvSpPr>
            <p:cNvPr id="15" name="矩形: 圆角 14">
              <a:extLst>
                <a:ext uri="{FF2B5EF4-FFF2-40B4-BE49-F238E27FC236}">
                  <a16:creationId xmlns:a16="http://schemas.microsoft.com/office/drawing/2014/main" id="{54969F58-0269-4A5F-8C98-F84B983A2654}"/>
                </a:ext>
              </a:extLst>
            </p:cNvPr>
            <p:cNvSpPr/>
            <p:nvPr/>
          </p:nvSpPr>
          <p:spPr>
            <a:xfrm rot="20660443">
              <a:off x="996377" y="1708064"/>
              <a:ext cx="3108522" cy="1600200"/>
            </a:xfrm>
            <a:prstGeom prst="roundRect">
              <a:avLst/>
            </a:prstGeom>
            <a:solidFill>
              <a:srgbClr val="FDB76C"/>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2800" b="1"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Calibri" panose="020F0502020204030204" pitchFamily="34" charset="0"/>
              </a:endParaRPr>
            </a:p>
          </p:txBody>
        </p:sp>
        <p:sp>
          <p:nvSpPr>
            <p:cNvPr id="16" name="矩形 15">
              <a:extLst>
                <a:ext uri="{FF2B5EF4-FFF2-40B4-BE49-F238E27FC236}">
                  <a16:creationId xmlns:a16="http://schemas.microsoft.com/office/drawing/2014/main" id="{F716C57F-5E44-4CB9-A1D1-D9AABFD7F9E9}"/>
                </a:ext>
              </a:extLst>
            </p:cNvPr>
            <p:cNvSpPr/>
            <p:nvPr/>
          </p:nvSpPr>
          <p:spPr>
            <a:xfrm rot="20680490">
              <a:off x="1020232" y="1969557"/>
              <a:ext cx="3060812" cy="1077218"/>
            </a:xfrm>
            <a:prstGeom prst="rect">
              <a:avLst/>
            </a:prstGeom>
          </p:spPr>
          <p:txBody>
            <a:bodyPr vert="horz" wrap="square">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Em</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có</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thích</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vẽ</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tranh</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không</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zh-CN" altLang="en-US" sz="3200" b="1" i="0" u="none" strike="noStrike" kern="1200" cap="none" spc="0" normalizeH="0" baseline="0" noProof="0" dirty="0">
                <a:ln>
                  <a:noFill/>
                </a:ln>
                <a:solidFill>
                  <a:prstClr val="black"/>
                </a:solidFill>
                <a:effectLst/>
                <a:uLnTx/>
                <a:uFillTx/>
                <a:latin typeface="Cambria" panose="02040503050406030204" pitchFamily="18" charset="0"/>
                <a:ea typeface="包图简圆体" panose="02010601030101010101" pitchFamily="2" charset="-122"/>
                <a:cs typeface="Calibri" panose="020F0502020204030204" pitchFamily="34" charset="0"/>
              </a:endParaRPr>
            </a:p>
          </p:txBody>
        </p:sp>
      </p:grpSp>
      <p:grpSp>
        <p:nvGrpSpPr>
          <p:cNvPr id="17" name="组合 16">
            <a:extLst>
              <a:ext uri="{FF2B5EF4-FFF2-40B4-BE49-F238E27FC236}">
                <a16:creationId xmlns:a16="http://schemas.microsoft.com/office/drawing/2014/main" id="{C8EA4E7D-BAF1-4554-AC0D-B677AD462A3A}"/>
              </a:ext>
            </a:extLst>
          </p:cNvPr>
          <p:cNvGrpSpPr/>
          <p:nvPr/>
        </p:nvGrpSpPr>
        <p:grpSpPr>
          <a:xfrm>
            <a:off x="498764" y="4488025"/>
            <a:ext cx="3854161" cy="1509014"/>
            <a:chOff x="896513" y="4488025"/>
            <a:chExt cx="3456412" cy="1740390"/>
          </a:xfrm>
        </p:grpSpPr>
        <p:sp>
          <p:nvSpPr>
            <p:cNvPr id="18" name="矩形: 圆角 17">
              <a:extLst>
                <a:ext uri="{FF2B5EF4-FFF2-40B4-BE49-F238E27FC236}">
                  <a16:creationId xmlns:a16="http://schemas.microsoft.com/office/drawing/2014/main" id="{707686DE-3108-42A3-A1B4-B184C632BE9F}"/>
                </a:ext>
              </a:extLst>
            </p:cNvPr>
            <p:cNvSpPr/>
            <p:nvPr/>
          </p:nvSpPr>
          <p:spPr>
            <a:xfrm>
              <a:off x="1020900" y="4488025"/>
              <a:ext cx="3274961" cy="1685879"/>
            </a:xfrm>
            <a:prstGeom prst="roundRect">
              <a:avLst/>
            </a:prstGeom>
            <a:solidFill>
              <a:srgbClr val="FDB76C"/>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2800" b="1"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Calibri" panose="020F0502020204030204" pitchFamily="34" charset="0"/>
              </a:endParaRPr>
            </a:p>
          </p:txBody>
        </p:sp>
        <p:sp>
          <p:nvSpPr>
            <p:cNvPr id="19" name="矩形 18">
              <a:extLst>
                <a:ext uri="{FF2B5EF4-FFF2-40B4-BE49-F238E27FC236}">
                  <a16:creationId xmlns:a16="http://schemas.microsoft.com/office/drawing/2014/main" id="{C7123102-AD68-4186-B838-B9DC8D4A876E}"/>
                </a:ext>
              </a:extLst>
            </p:cNvPr>
            <p:cNvSpPr/>
            <p:nvPr/>
          </p:nvSpPr>
          <p:spPr>
            <a:xfrm>
              <a:off x="896513" y="4658755"/>
              <a:ext cx="3456412" cy="1569660"/>
            </a:xfrm>
            <a:prstGeom prst="rect">
              <a:avLst/>
            </a:prstGeom>
          </p:spPr>
          <p:txBody>
            <a:bodyPr vert="horz" wrap="square">
              <a:spAutoFit/>
            </a:bodyPr>
            <a:lstStyle/>
            <a:p>
              <a:pPr marL="0" marR="0" lvl="0" indent="0" algn="ctr" defTabSz="914400" rtl="0" eaLnBrk="1" fontAlgn="auto" latinLnBrk="0" hangingPunct="1">
                <a:spcBef>
                  <a:spcPts val="0"/>
                </a:spcBef>
                <a:spcAft>
                  <a:spcPts val="0"/>
                </a:spcAft>
                <a:buClrTx/>
                <a:buSzTx/>
                <a:buFontTx/>
                <a:buNone/>
                <a:tabLst/>
                <a:defRPr/>
              </a:pPr>
              <a:r>
                <a:rPr lang="en-US" altLang="zh-CN" sz="3200" b="1" dirty="0" err="1">
                  <a:solidFill>
                    <a:prstClr val="black"/>
                  </a:solidFill>
                  <a:latin typeface="Cambria" panose="02040503050406030204" pitchFamily="18" charset="0"/>
                  <a:ea typeface="Cambria" panose="02040503050406030204" pitchFamily="18" charset="0"/>
                  <a:cs typeface="Calibri" panose="020F0502020204030204" pitchFamily="34" charset="0"/>
                </a:rPr>
                <a:t>Nói</a:t>
              </a:r>
              <a:r>
                <a:rPr lang="en-US" altLang="zh-CN" sz="32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a:solidFill>
                    <a:prstClr val="black"/>
                  </a:solidFill>
                  <a:latin typeface="Cambria" panose="02040503050406030204" pitchFamily="18" charset="0"/>
                  <a:ea typeface="Cambria" panose="02040503050406030204" pitchFamily="18" charset="0"/>
                  <a:cs typeface="Calibri" panose="020F0502020204030204" pitchFamily="34" charset="0"/>
                </a:rPr>
                <a:t>về</a:t>
              </a:r>
              <a:r>
                <a:rPr lang="en-US" altLang="zh-CN" sz="32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a:solidFill>
                    <a:prstClr val="black"/>
                  </a:solidFill>
                  <a:latin typeface="Cambria" panose="02040503050406030204" pitchFamily="18" charset="0"/>
                  <a:ea typeface="Cambria" panose="02040503050406030204" pitchFamily="18" charset="0"/>
                  <a:cs typeface="Calibri" panose="020F0502020204030204" pitchFamily="34" charset="0"/>
                </a:rPr>
                <a:t>màu</a:t>
              </a:r>
              <a:r>
                <a:rPr lang="en-US" altLang="zh-CN" sz="32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a:solidFill>
                    <a:prstClr val="black"/>
                  </a:solidFill>
                  <a:latin typeface="Cambria" panose="02040503050406030204" pitchFamily="18" charset="0"/>
                  <a:ea typeface="Cambria" panose="02040503050406030204" pitchFamily="18" charset="0"/>
                  <a:cs typeface="Calibri" panose="020F0502020204030204" pitchFamily="34" charset="0"/>
                </a:rPr>
                <a:t>sắc</a:t>
              </a:r>
              <a:r>
                <a:rPr lang="en-US" altLang="zh-CN" sz="32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a:solidFill>
                    <a:prstClr val="black"/>
                  </a:solidFill>
                  <a:latin typeface="Cambria" panose="02040503050406030204" pitchFamily="18" charset="0"/>
                  <a:ea typeface="Cambria" panose="02040503050406030204" pitchFamily="18" charset="0"/>
                  <a:cs typeface="Calibri" panose="020F0502020204030204" pitchFamily="34" charset="0"/>
                </a:rPr>
                <a:t>trong</a:t>
              </a:r>
              <a:r>
                <a:rPr lang="en-US" altLang="zh-CN" sz="32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a:solidFill>
                    <a:prstClr val="black"/>
                  </a:solidFill>
                  <a:latin typeface="Cambria" panose="02040503050406030204" pitchFamily="18" charset="0"/>
                  <a:ea typeface="Cambria" panose="02040503050406030204" pitchFamily="18" charset="0"/>
                  <a:cs typeface="Calibri" panose="020F0502020204030204" pitchFamily="34" charset="0"/>
                </a:rPr>
                <a:t>bức</a:t>
              </a:r>
              <a:r>
                <a:rPr lang="en-US" altLang="zh-CN" sz="32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a:solidFill>
                    <a:prstClr val="black"/>
                  </a:solidFill>
                  <a:latin typeface="Cambria" panose="02040503050406030204" pitchFamily="18" charset="0"/>
                  <a:ea typeface="Cambria" panose="02040503050406030204" pitchFamily="18" charset="0"/>
                  <a:cs typeface="Calibri" panose="020F0502020204030204" pitchFamily="34" charset="0"/>
                </a:rPr>
                <a:t>tranh</a:t>
              </a:r>
              <a:r>
                <a:rPr lang="en-US" altLang="zh-CN" sz="32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a:solidFill>
                    <a:prstClr val="black"/>
                  </a:solidFill>
                  <a:latin typeface="Cambria" panose="02040503050406030204" pitchFamily="18" charset="0"/>
                  <a:ea typeface="Cambria" panose="02040503050406030204" pitchFamily="18" charset="0"/>
                  <a:cs typeface="Calibri" panose="020F0502020204030204" pitchFamily="34" charset="0"/>
                </a:rPr>
                <a:t>ấy</a:t>
              </a:r>
              <a:endParaRPr kumimoji="0" lang="zh-CN" altLang="en-US" sz="3200" b="1" i="0" u="none" strike="noStrike" kern="1200" cap="none" spc="0" normalizeH="0" baseline="0" noProof="0" dirty="0">
                <a:ln>
                  <a:noFill/>
                </a:ln>
                <a:solidFill>
                  <a:prstClr val="black"/>
                </a:solidFill>
                <a:effectLst/>
                <a:uLnTx/>
                <a:uFillTx/>
                <a:latin typeface="Cambria" panose="02040503050406030204" pitchFamily="18" charset="0"/>
                <a:ea typeface="包图简圆体" panose="02010601030101010101" pitchFamily="2" charset="-122"/>
                <a:cs typeface="Calibri" panose="020F0502020204030204" pitchFamily="34" charset="0"/>
              </a:endParaRPr>
            </a:p>
          </p:txBody>
        </p:sp>
      </p:grpSp>
      <p:sp>
        <p:nvSpPr>
          <p:cNvPr id="2" name="矩形: 圆角 1">
            <a:extLst>
              <a:ext uri="{FF2B5EF4-FFF2-40B4-BE49-F238E27FC236}">
                <a16:creationId xmlns:a16="http://schemas.microsoft.com/office/drawing/2014/main" id="{635E10C0-8111-4F7B-BC2F-410A7F55479A}"/>
              </a:ext>
            </a:extLst>
          </p:cNvPr>
          <p:cNvSpPr/>
          <p:nvPr/>
        </p:nvSpPr>
        <p:spPr>
          <a:xfrm>
            <a:off x="4007768" y="-891480"/>
            <a:ext cx="1296144" cy="4163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2800" b="1"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Calibri" panose="020F0502020204030204" pitchFamily="34" charset="0"/>
            </a:endParaRPr>
          </a:p>
        </p:txBody>
      </p:sp>
    </p:spTree>
    <p:custDataLst>
      <p:tags r:id="rId1"/>
    </p:custDataLst>
    <p:extLst>
      <p:ext uri="{BB962C8B-B14F-4D97-AF65-F5344CB8AC3E}">
        <p14:creationId xmlns:p14="http://schemas.microsoft.com/office/powerpoint/2010/main" val="6869563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randombar(horizontal)">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C5014B71-60E5-4F46-AF93-EA57D350E0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9" y="0"/>
            <a:ext cx="12192000" cy="6858000"/>
          </a:xfrm>
          <a:prstGeom prst="rect">
            <a:avLst/>
          </a:prstGeom>
        </p:spPr>
      </p:pic>
      <p:pic>
        <p:nvPicPr>
          <p:cNvPr id="3" name="Picture 2">
            <a:extLst>
              <a:ext uri="{FF2B5EF4-FFF2-40B4-BE49-F238E27FC236}">
                <a16:creationId xmlns:a16="http://schemas.microsoft.com/office/drawing/2014/main" id="{B60D6263-8572-BC0B-2E59-002553D6AE2D}"/>
              </a:ext>
            </a:extLst>
          </p:cNvPr>
          <p:cNvPicPr>
            <a:picLocks noChangeAspect="1"/>
          </p:cNvPicPr>
          <p:nvPr/>
        </p:nvPicPr>
        <p:blipFill>
          <a:blip r:embed="rId5">
            <a:duotone>
              <a:prstClr val="black"/>
              <a:schemeClr val="accent4">
                <a:tint val="45000"/>
                <a:satMod val="400000"/>
              </a:schemeClr>
            </a:duotone>
          </a:blip>
          <a:stretch>
            <a:fillRect/>
          </a:stretch>
        </p:blipFill>
        <p:spPr>
          <a:xfrm>
            <a:off x="490610" y="2201507"/>
            <a:ext cx="7554056" cy="2697232"/>
          </a:xfrm>
          <a:prstGeom prst="rect">
            <a:avLst/>
          </a:prstGeom>
        </p:spPr>
      </p:pic>
    </p:spTree>
    <p:custDataLst>
      <p:tags r:id="rId1"/>
    </p:custDataLst>
    <p:extLst>
      <p:ext uri="{BB962C8B-B14F-4D97-AF65-F5344CB8AC3E}">
        <p14:creationId xmlns:p14="http://schemas.microsoft.com/office/powerpoint/2010/main" val="519334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pPr defTabSz="609630"/>
            <a:endParaRPr lang="en-US" sz="1200">
              <a:solidFill>
                <a:prstClr val="black"/>
              </a:solidFill>
              <a:latin typeface="Calibri"/>
            </a:endParaRPr>
          </a:p>
        </p:txBody>
      </p:sp>
      <p:sp>
        <p:nvSpPr>
          <p:cNvPr id="3" name="Freeform 3"/>
          <p:cNvSpPr/>
          <p:nvPr/>
        </p:nvSpPr>
        <p:spPr>
          <a:xfrm>
            <a:off x="520565" y="899147"/>
            <a:ext cx="11150870" cy="5059707"/>
          </a:xfrm>
          <a:custGeom>
            <a:avLst/>
            <a:gdLst/>
            <a:ahLst/>
            <a:cxnLst/>
            <a:rect l="l" t="t" r="r" b="b"/>
            <a:pathLst>
              <a:path w="16726305" h="7589561">
                <a:moveTo>
                  <a:pt x="0" y="0"/>
                </a:moveTo>
                <a:lnTo>
                  <a:pt x="16726306" y="0"/>
                </a:lnTo>
                <a:lnTo>
                  <a:pt x="16726306" y="7589562"/>
                </a:lnTo>
                <a:lnTo>
                  <a:pt x="0" y="758956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rot="-628029">
            <a:off x="9347005" y="1764389"/>
            <a:ext cx="956554" cy="797527"/>
          </a:xfrm>
          <a:custGeom>
            <a:avLst/>
            <a:gdLst/>
            <a:ahLst/>
            <a:cxnLst/>
            <a:rect l="l" t="t" r="r" b="b"/>
            <a:pathLst>
              <a:path w="1434831" h="1196290">
                <a:moveTo>
                  <a:pt x="0" y="0"/>
                </a:moveTo>
                <a:lnTo>
                  <a:pt x="1434831" y="0"/>
                </a:lnTo>
                <a:lnTo>
                  <a:pt x="1434831" y="1196290"/>
                </a:lnTo>
                <a:lnTo>
                  <a:pt x="0" y="119629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0" y="4114800"/>
            <a:ext cx="2520315" cy="2743200"/>
          </a:xfrm>
          <a:custGeom>
            <a:avLst/>
            <a:gdLst/>
            <a:ahLst/>
            <a:cxnLst/>
            <a:rect l="l" t="t" r="r" b="b"/>
            <a:pathLst>
              <a:path w="3780472" h="4114800">
                <a:moveTo>
                  <a:pt x="0" y="0"/>
                </a:moveTo>
                <a:lnTo>
                  <a:pt x="3780472" y="0"/>
                </a:lnTo>
                <a:lnTo>
                  <a:pt x="3780472"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rot="213626">
            <a:off x="7665410" y="-156888"/>
            <a:ext cx="4876800" cy="1328928"/>
          </a:xfrm>
          <a:custGeom>
            <a:avLst/>
            <a:gdLst/>
            <a:ahLst/>
            <a:cxnLst/>
            <a:rect l="l" t="t" r="r" b="b"/>
            <a:pathLst>
              <a:path w="7315200" h="1993392">
                <a:moveTo>
                  <a:pt x="0" y="0"/>
                </a:moveTo>
                <a:lnTo>
                  <a:pt x="7315200" y="0"/>
                </a:lnTo>
                <a:lnTo>
                  <a:pt x="7315200" y="1993392"/>
                </a:lnTo>
                <a:lnTo>
                  <a:pt x="0" y="199339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294511" y="319566"/>
            <a:ext cx="1436748" cy="869233"/>
          </a:xfrm>
          <a:custGeom>
            <a:avLst/>
            <a:gdLst/>
            <a:ahLst/>
            <a:cxnLst/>
            <a:rect l="l" t="t" r="r" b="b"/>
            <a:pathLst>
              <a:path w="2155122" h="1303849">
                <a:moveTo>
                  <a:pt x="0" y="0"/>
                </a:moveTo>
                <a:lnTo>
                  <a:pt x="2155121" y="0"/>
                </a:lnTo>
                <a:lnTo>
                  <a:pt x="2155121" y="1303848"/>
                </a:lnTo>
                <a:lnTo>
                  <a:pt x="0" y="130384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9059697" y="5958854"/>
            <a:ext cx="2963605" cy="674220"/>
          </a:xfrm>
          <a:custGeom>
            <a:avLst/>
            <a:gdLst/>
            <a:ahLst/>
            <a:cxnLst/>
            <a:rect l="l" t="t" r="r" b="b"/>
            <a:pathLst>
              <a:path w="4445408" h="1011330">
                <a:moveTo>
                  <a:pt x="0" y="0"/>
                </a:moveTo>
                <a:lnTo>
                  <a:pt x="4445408" y="0"/>
                </a:lnTo>
                <a:lnTo>
                  <a:pt x="4445408" y="1011330"/>
                </a:lnTo>
                <a:lnTo>
                  <a:pt x="0" y="1011330"/>
                </a:lnTo>
                <a:lnTo>
                  <a:pt x="0" y="0"/>
                </a:lnTo>
                <a:close/>
              </a:path>
            </a:pathLst>
          </a:custGeom>
          <a:blipFill>
            <a:blip r:embed="rId13"/>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8968093" y="3004120"/>
            <a:ext cx="3029306" cy="3804465"/>
          </a:xfrm>
          <a:custGeom>
            <a:avLst/>
            <a:gdLst/>
            <a:ahLst/>
            <a:cxnLst/>
            <a:rect l="l" t="t" r="r" b="b"/>
            <a:pathLst>
              <a:path w="4543959" h="5706698">
                <a:moveTo>
                  <a:pt x="0" y="0"/>
                </a:moveTo>
                <a:lnTo>
                  <a:pt x="4543959" y="0"/>
                </a:lnTo>
                <a:lnTo>
                  <a:pt x="4543959" y="5706698"/>
                </a:lnTo>
                <a:lnTo>
                  <a:pt x="0" y="5706698"/>
                </a:lnTo>
                <a:lnTo>
                  <a:pt x="0" y="0"/>
                </a:lnTo>
                <a:close/>
              </a:path>
            </a:pathLst>
          </a:custGeom>
          <a:blipFill>
            <a:blip r:embed="rId14"/>
            <a:stretch>
              <a:fillRect/>
            </a:stretch>
          </a:blipFill>
        </p:spPr>
        <p:txBody>
          <a:bodyPr/>
          <a:lstStyle/>
          <a:p>
            <a:pPr defTabSz="609630"/>
            <a:endParaRPr lang="en-US" sz="1200">
              <a:solidFill>
                <a:prstClr val="black"/>
              </a:solidFill>
              <a:latin typeface="Calibri"/>
            </a:endParaRPr>
          </a:p>
        </p:txBody>
      </p:sp>
      <p:sp>
        <p:nvSpPr>
          <p:cNvPr id="10" name="TextBox 10"/>
          <p:cNvSpPr txBox="1"/>
          <p:nvPr/>
        </p:nvSpPr>
        <p:spPr>
          <a:xfrm>
            <a:off x="555473" y="2593667"/>
            <a:ext cx="11081055" cy="3411190"/>
          </a:xfrm>
          <a:prstGeom prst="rect">
            <a:avLst/>
          </a:prstGeom>
        </p:spPr>
        <p:txBody>
          <a:bodyPr lIns="0" tIns="0" rIns="0" bIns="0" rtlCol="0" anchor="t">
            <a:spAutoFit/>
          </a:bodyPr>
          <a:lstStyle/>
          <a:p>
            <a:pPr algn="ctr" defTabSz="609630">
              <a:lnSpc>
                <a:spcPts val="13320"/>
              </a:lnSpc>
            </a:pPr>
            <a:r>
              <a:rPr lang="en-US" sz="11385" spc="1616">
                <a:solidFill>
                  <a:srgbClr val="FFFFFF"/>
                </a:solidFill>
                <a:latin typeface="Ma Shan Zheng"/>
                <a:ea typeface="Ma Shan Zheng"/>
                <a:cs typeface="Ma Shan Zheng"/>
                <a:sym typeface="Ma Shan Zheng"/>
              </a:rPr>
              <a:t>Group Project</a:t>
            </a:r>
          </a:p>
        </p:txBody>
      </p:sp>
      <p:sp>
        <p:nvSpPr>
          <p:cNvPr id="11" name="TextBox 11"/>
          <p:cNvSpPr txBox="1"/>
          <p:nvPr/>
        </p:nvSpPr>
        <p:spPr>
          <a:xfrm>
            <a:off x="4302257" y="4661748"/>
            <a:ext cx="3587486" cy="551433"/>
          </a:xfrm>
          <a:prstGeom prst="rect">
            <a:avLst/>
          </a:prstGeom>
        </p:spPr>
        <p:txBody>
          <a:bodyPr lIns="0" tIns="0" rIns="0" bIns="0" rtlCol="0" anchor="t">
            <a:spAutoFit/>
          </a:bodyPr>
          <a:lstStyle/>
          <a:p>
            <a:pPr algn="ctr" defTabSz="609630">
              <a:lnSpc>
                <a:spcPts val="4312"/>
              </a:lnSpc>
            </a:pPr>
            <a:r>
              <a:rPr lang="en-US" sz="3686" spc="523">
                <a:solidFill>
                  <a:srgbClr val="FFFFFF"/>
                </a:solidFill>
                <a:latin typeface="Ma Shan Zheng"/>
                <a:ea typeface="Ma Shan Zheng"/>
                <a:cs typeface="Ma Shan Zheng"/>
                <a:sym typeface="Ma Shan Zheng"/>
              </a:rPr>
              <a:t>Presentation</a:t>
            </a:r>
          </a:p>
        </p:txBody>
      </p:sp>
      <p:pic>
        <p:nvPicPr>
          <p:cNvPr id="12" name="Picture 11">
            <a:extLst>
              <a:ext uri="{FF2B5EF4-FFF2-40B4-BE49-F238E27FC236}">
                <a16:creationId xmlns:a16="http://schemas.microsoft.com/office/drawing/2014/main" id="{8827C28D-867D-A3E1-9A18-DA4459CC11BD}"/>
              </a:ext>
            </a:extLst>
          </p:cNvPr>
          <p:cNvPicPr>
            <a:picLocks noChangeAspect="1"/>
          </p:cNvPicPr>
          <p:nvPr/>
        </p:nvPicPr>
        <p:blipFill>
          <a:blip r:embed="rId15"/>
          <a:stretch>
            <a:fillRect/>
          </a:stretch>
        </p:blipFill>
        <p:spPr>
          <a:xfrm>
            <a:off x="4680000" y="2227692"/>
            <a:ext cx="3084843" cy="1237595"/>
          </a:xfrm>
          <a:prstGeom prst="rect">
            <a:avLst/>
          </a:prstGeom>
        </p:spPr>
      </p:pic>
      <p:sp>
        <p:nvSpPr>
          <p:cNvPr id="13" name="TextBox 12">
            <a:extLst>
              <a:ext uri="{FF2B5EF4-FFF2-40B4-BE49-F238E27FC236}">
                <a16:creationId xmlns:a16="http://schemas.microsoft.com/office/drawing/2014/main" id="{A636FEDE-F68B-8BC7-447D-B5739AEAB8F3}"/>
              </a:ext>
            </a:extLst>
          </p:cNvPr>
          <p:cNvSpPr txBox="1"/>
          <p:nvPr/>
        </p:nvSpPr>
        <p:spPr>
          <a:xfrm>
            <a:off x="3736397" y="1713015"/>
            <a:ext cx="6096000" cy="584775"/>
          </a:xfrm>
          <a:prstGeom prst="rect">
            <a:avLst/>
          </a:prstGeom>
          <a:noFill/>
        </p:spPr>
        <p:txBody>
          <a:bodyPr wrap="square" rtlCol="0">
            <a:spAutoFit/>
          </a:bodyPr>
          <a:lstStyle/>
          <a:p>
            <a:r>
              <a:rPr lang="en-US" sz="3200" dirty="0" err="1">
                <a:solidFill>
                  <a:srgbClr val="002060"/>
                </a:solidFill>
                <a:latin typeface="Cambria" panose="02040503050406030204" pitchFamily="18" charset="0"/>
                <a:ea typeface="Cambria" panose="02040503050406030204" pitchFamily="18" charset="0"/>
                <a:cs typeface="Calibri" panose="020F0502020204030204" pitchFamily="34" charset="0"/>
              </a:rPr>
              <a:t>Thứ</a:t>
            </a:r>
            <a:r>
              <a:rPr lang="en-US" sz="3200" dirty="0">
                <a:solidFill>
                  <a:srgbClr val="002060"/>
                </a:solidFill>
                <a:latin typeface="Cambria" panose="02040503050406030204" pitchFamily="18" charset="0"/>
                <a:ea typeface="Cambria" panose="02040503050406030204" pitchFamily="18" charset="0"/>
                <a:cs typeface="Calibri" panose="020F0502020204030204" pitchFamily="34" charset="0"/>
              </a:rPr>
              <a:t>……</a:t>
            </a:r>
            <a:r>
              <a:rPr lang="en-US" sz="3200" dirty="0" err="1">
                <a:solidFill>
                  <a:srgbClr val="002060"/>
                </a:solidFill>
                <a:latin typeface="Cambria" panose="02040503050406030204" pitchFamily="18" charset="0"/>
                <a:ea typeface="Cambria" panose="02040503050406030204" pitchFamily="18" charset="0"/>
                <a:cs typeface="Calibri" panose="020F0502020204030204" pitchFamily="34" charset="0"/>
              </a:rPr>
              <a:t>ngày</a:t>
            </a:r>
            <a:r>
              <a:rPr lang="en-US" sz="3200" dirty="0">
                <a:solidFill>
                  <a:srgbClr val="002060"/>
                </a:solidFill>
                <a:latin typeface="Cambria" panose="02040503050406030204" pitchFamily="18" charset="0"/>
                <a:ea typeface="Cambria" panose="02040503050406030204" pitchFamily="18" charset="0"/>
                <a:cs typeface="Calibri" panose="020F0502020204030204" pitchFamily="34" charset="0"/>
              </a:rPr>
              <a:t>……</a:t>
            </a:r>
            <a:r>
              <a:rPr lang="en-US" sz="3200" dirty="0" err="1">
                <a:solidFill>
                  <a:srgbClr val="002060"/>
                </a:solidFill>
                <a:latin typeface="Cambria" panose="02040503050406030204" pitchFamily="18" charset="0"/>
                <a:ea typeface="Cambria" panose="02040503050406030204" pitchFamily="18" charset="0"/>
                <a:cs typeface="Calibri" panose="020F0502020204030204" pitchFamily="34" charset="0"/>
              </a:rPr>
              <a:t>tháng</a:t>
            </a:r>
            <a:r>
              <a:rPr lang="en-US" sz="3200" dirty="0">
                <a:solidFill>
                  <a:srgbClr val="002060"/>
                </a:solidFill>
                <a:latin typeface="Cambria" panose="02040503050406030204" pitchFamily="18" charset="0"/>
                <a:ea typeface="Cambria" panose="02040503050406030204" pitchFamily="18" charset="0"/>
                <a:cs typeface="Calibri" panose="020F0502020204030204" pitchFamily="34" charset="0"/>
              </a:rPr>
              <a:t>….</a:t>
            </a:r>
            <a:r>
              <a:rPr lang="en-US" sz="3200" dirty="0" err="1">
                <a:solidFill>
                  <a:srgbClr val="002060"/>
                </a:solidFill>
                <a:latin typeface="Cambria" panose="02040503050406030204" pitchFamily="18" charset="0"/>
                <a:ea typeface="Cambria" panose="02040503050406030204" pitchFamily="18" charset="0"/>
                <a:cs typeface="Calibri" panose="020F0502020204030204" pitchFamily="34" charset="0"/>
              </a:rPr>
              <a:t>năm</a:t>
            </a:r>
            <a:r>
              <a:rPr lang="en-US" sz="3200" dirty="0">
                <a:solidFill>
                  <a:srgbClr val="002060"/>
                </a:solidFill>
                <a:latin typeface="Cambria" panose="02040503050406030204" pitchFamily="18" charset="0"/>
                <a:ea typeface="Cambria" panose="02040503050406030204" pitchFamily="18" charset="0"/>
                <a:cs typeface="Calibri" panose="020F0502020204030204" pitchFamily="34" charset="0"/>
              </a:rPr>
              <a:t>…..</a:t>
            </a:r>
          </a:p>
        </p:txBody>
      </p:sp>
      <p:pic>
        <p:nvPicPr>
          <p:cNvPr id="14" name="Picture 13">
            <a:extLst>
              <a:ext uri="{FF2B5EF4-FFF2-40B4-BE49-F238E27FC236}">
                <a16:creationId xmlns:a16="http://schemas.microsoft.com/office/drawing/2014/main" id="{B030B86D-5627-8B23-E080-9040BCC77009}"/>
              </a:ext>
            </a:extLst>
          </p:cNvPr>
          <p:cNvPicPr>
            <a:picLocks noChangeAspect="1"/>
          </p:cNvPicPr>
          <p:nvPr/>
        </p:nvPicPr>
        <p:blipFill>
          <a:blip r:embed="rId16"/>
          <a:stretch>
            <a:fillRect/>
          </a:stretch>
        </p:blipFill>
        <p:spPr>
          <a:xfrm>
            <a:off x="3176514" y="3701332"/>
            <a:ext cx="6199907" cy="1749442"/>
          </a:xfrm>
          <a:prstGeom prst="rect">
            <a:avLst/>
          </a:prstGeom>
        </p:spPr>
      </p:pic>
      <p:pic>
        <p:nvPicPr>
          <p:cNvPr id="15" name="Picture 14" descr="A yellow circles with red lines&#10;&#10;AI-generated content may be incorrect.">
            <a:extLst>
              <a:ext uri="{FF2B5EF4-FFF2-40B4-BE49-F238E27FC236}">
                <a16:creationId xmlns:a16="http://schemas.microsoft.com/office/drawing/2014/main" id="{8AE13ABC-04B4-C244-7193-F87F44AA3CD2}"/>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40719" y="2553194"/>
            <a:ext cx="2273140" cy="136077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53" presetClass="entr" presetSubtype="16"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934E1EAE-ECD2-4795-B1A0-59474A496E71}"/>
              </a:ext>
            </a:extLst>
          </p:cNvPr>
          <p:cNvPicPr>
            <a:picLocks noChangeAspect="1"/>
          </p:cNvPicPr>
          <p:nvPr/>
        </p:nvPicPr>
        <p:blipFill rotWithShape="1">
          <a:blip r:embed="rId3">
            <a:extLst>
              <a:ext uri="{28A0092B-C50C-407E-A947-70E740481C1C}">
                <a14:useLocalDpi xmlns:a14="http://schemas.microsoft.com/office/drawing/2010/main" val="0"/>
              </a:ext>
            </a:extLst>
          </a:blip>
          <a:srcRect l="37750" r="14625"/>
          <a:stretch/>
        </p:blipFill>
        <p:spPr>
          <a:xfrm>
            <a:off x="335359" y="332656"/>
            <a:ext cx="9819767" cy="6456744"/>
          </a:xfrm>
          <a:prstGeom prst="rect">
            <a:avLst/>
          </a:prstGeom>
        </p:spPr>
      </p:pic>
      <p:pic>
        <p:nvPicPr>
          <p:cNvPr id="11" name="图片 10">
            <a:extLst>
              <a:ext uri="{FF2B5EF4-FFF2-40B4-BE49-F238E27FC236}">
                <a16:creationId xmlns:a16="http://schemas.microsoft.com/office/drawing/2014/main" id="{E0FBF53A-FD50-4135-B2EF-3A516E546AD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765" t="5074" r="12177" b="15106"/>
          <a:stretch/>
        </p:blipFill>
        <p:spPr>
          <a:xfrm>
            <a:off x="6275449" y="1383934"/>
            <a:ext cx="6609145" cy="5474066"/>
          </a:xfrm>
          <a:prstGeom prst="rect">
            <a:avLst/>
          </a:prstGeom>
        </p:spPr>
      </p:pic>
      <p:pic>
        <p:nvPicPr>
          <p:cNvPr id="2" name="Picture 1">
            <a:extLst>
              <a:ext uri="{FF2B5EF4-FFF2-40B4-BE49-F238E27FC236}">
                <a16:creationId xmlns:a16="http://schemas.microsoft.com/office/drawing/2014/main" id="{536E9AD3-DE12-FAE8-6854-C3671CC81187}"/>
              </a:ext>
            </a:extLst>
          </p:cNvPr>
          <p:cNvPicPr>
            <a:picLocks noChangeAspect="1"/>
          </p:cNvPicPr>
          <p:nvPr/>
        </p:nvPicPr>
        <p:blipFill>
          <a:blip r:embed="rId5"/>
          <a:stretch>
            <a:fillRect/>
          </a:stretch>
        </p:blipFill>
        <p:spPr>
          <a:xfrm>
            <a:off x="232678" y="1671390"/>
            <a:ext cx="6844366" cy="1770454"/>
          </a:xfrm>
          <a:prstGeom prst="rect">
            <a:avLst/>
          </a:prstGeom>
        </p:spPr>
      </p:pic>
    </p:spTree>
    <p:custDataLst>
      <p:tags r:id="rId1"/>
    </p:custDataLst>
    <p:extLst>
      <p:ext uri="{BB962C8B-B14F-4D97-AF65-F5344CB8AC3E}">
        <p14:creationId xmlns:p14="http://schemas.microsoft.com/office/powerpoint/2010/main" val="222641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C745660-DB46-4B12-7161-5C53777D8442}"/>
              </a:ext>
            </a:extLst>
          </p:cNvPr>
          <p:cNvGrpSpPr/>
          <p:nvPr/>
        </p:nvGrpSpPr>
        <p:grpSpPr>
          <a:xfrm>
            <a:off x="419650" y="1564304"/>
            <a:ext cx="3172408" cy="1636095"/>
            <a:chOff x="139959" y="1387023"/>
            <a:chExt cx="3172408" cy="1636095"/>
          </a:xfrm>
        </p:grpSpPr>
        <p:sp>
          <p:nvSpPr>
            <p:cNvPr id="4" name="Rectangle: Rounded Corners 14">
              <a:extLst>
                <a:ext uri="{FF2B5EF4-FFF2-40B4-BE49-F238E27FC236}">
                  <a16:creationId xmlns:a16="http://schemas.microsoft.com/office/drawing/2014/main" id="{A4691B12-3620-9D3E-DD17-D4E9D59D10B9}"/>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a:noFill/>
                  </a:ln>
                  <a:solidFill>
                    <a:srgbClr val="002060"/>
                  </a:solidFill>
                  <a:effectLst/>
                  <a:uLnTx/>
                  <a:uFillTx/>
                  <a:latin typeface="Calibri" panose="020F0502020204030204"/>
                  <a:ea typeface="+mn-ea"/>
                  <a:cs typeface="+mn-cs"/>
                </a:rPr>
                <a:t>Mắt</a:t>
              </a:r>
              <a:r>
                <a:rPr kumimoji="0" lang="en-US" sz="4800" b="1" i="0" u="none" strike="noStrike" kern="0" cap="none" spc="0" normalizeH="0" baseline="0" noProof="0" dirty="0">
                  <a:ln>
                    <a:noFill/>
                  </a:ln>
                  <a:solidFill>
                    <a:srgbClr val="002060"/>
                  </a:solidFill>
                  <a:effectLst/>
                  <a:uLnTx/>
                  <a:uFillTx/>
                  <a:latin typeface="Calibri" panose="020F0502020204030204"/>
                  <a:ea typeface="+mn-ea"/>
                  <a:cs typeface="+mn-cs"/>
                </a:rPr>
                <a:t> </a:t>
              </a:r>
              <a:r>
                <a:rPr kumimoji="0" lang="en-US" sz="4800" b="1" i="0" u="none" strike="noStrike" kern="0" cap="none" spc="0" normalizeH="0" baseline="0" noProof="0" dirty="0" err="1">
                  <a:ln>
                    <a:noFill/>
                  </a:ln>
                  <a:solidFill>
                    <a:srgbClr val="002060"/>
                  </a:solidFill>
                  <a:effectLst/>
                  <a:uLnTx/>
                  <a:uFillTx/>
                  <a:latin typeface="Calibri" panose="020F0502020204030204"/>
                  <a:ea typeface="+mn-ea"/>
                  <a:cs typeface="+mn-cs"/>
                </a:rPr>
                <a:t>dõi</a:t>
              </a:r>
              <a:endParaRPr kumimoji="0" lang="en-US" sz="4800" b="1" i="0" u="none" strike="noStrike" kern="0" cap="none" spc="0" normalizeH="0" baseline="0" noProof="0" dirty="0">
                <a:ln>
                  <a:noFill/>
                </a:ln>
                <a:solidFill>
                  <a:srgbClr val="002060"/>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AC4AE050-6210-EBA6-3AE4-5903A156745C}"/>
                </a:ext>
              </a:extLst>
            </p:cNvPr>
            <p:cNvPicPr>
              <a:picLocks noChangeAspect="1"/>
            </p:cNvPicPr>
            <p:nvPr/>
          </p:nvPicPr>
          <p:blipFill>
            <a:blip r:embed="rId3"/>
            <a:stretch>
              <a:fillRect/>
            </a:stretch>
          </p:blipFill>
          <p:spPr>
            <a:xfrm>
              <a:off x="139959" y="1387023"/>
              <a:ext cx="947057" cy="947057"/>
            </a:xfrm>
            <a:prstGeom prst="rect">
              <a:avLst/>
            </a:prstGeom>
          </p:spPr>
        </p:pic>
      </p:grpSp>
      <p:grpSp>
        <p:nvGrpSpPr>
          <p:cNvPr id="6" name="Group 5">
            <a:extLst>
              <a:ext uri="{FF2B5EF4-FFF2-40B4-BE49-F238E27FC236}">
                <a16:creationId xmlns:a16="http://schemas.microsoft.com/office/drawing/2014/main" id="{E1F16112-0325-E204-D54D-D47BB7D76EFB}"/>
              </a:ext>
            </a:extLst>
          </p:cNvPr>
          <p:cNvGrpSpPr/>
          <p:nvPr/>
        </p:nvGrpSpPr>
        <p:grpSpPr>
          <a:xfrm>
            <a:off x="4319691" y="3200399"/>
            <a:ext cx="3397434" cy="1559458"/>
            <a:chOff x="4424729" y="3902060"/>
            <a:chExt cx="3397434" cy="1559458"/>
          </a:xfrm>
        </p:grpSpPr>
        <p:sp>
          <p:nvSpPr>
            <p:cNvPr id="7" name="Rectangle: Rounded Corners 20">
              <a:extLst>
                <a:ext uri="{FF2B5EF4-FFF2-40B4-BE49-F238E27FC236}">
                  <a16:creationId xmlns:a16="http://schemas.microsoft.com/office/drawing/2014/main" id="{D92645C3-0ACA-B49B-D1D5-DE47E0D29681}"/>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002060"/>
                  </a:solidFill>
                  <a:effectLst/>
                  <a:uLnTx/>
                  <a:uFillTx/>
                  <a:latin typeface="Calibri" panose="020F0502020204030204"/>
                  <a:ea typeface="+mn-ea"/>
                  <a:cs typeface="+mn-cs"/>
                </a:rPr>
                <a:t>Tai </a:t>
              </a:r>
              <a:r>
                <a:rPr kumimoji="0" lang="en-US" sz="4800" b="1" i="0" u="none" strike="noStrike" kern="0" cap="none" spc="0" normalizeH="0" baseline="0" noProof="0" dirty="0" err="1">
                  <a:ln>
                    <a:noFill/>
                  </a:ln>
                  <a:solidFill>
                    <a:srgbClr val="002060"/>
                  </a:solidFill>
                  <a:effectLst/>
                  <a:uLnTx/>
                  <a:uFillTx/>
                  <a:latin typeface="Calibri" panose="020F0502020204030204"/>
                  <a:ea typeface="+mn-ea"/>
                  <a:cs typeface="+mn-cs"/>
                </a:rPr>
                <a:t>nghe</a:t>
              </a:r>
              <a:endParaRPr kumimoji="0" lang="en-US" sz="4800" b="1" i="0" u="none" strike="noStrike" kern="0" cap="none" spc="0" normalizeH="0" baseline="0" noProof="0" dirty="0">
                <a:ln>
                  <a:noFill/>
                </a:ln>
                <a:solidFill>
                  <a:srgbClr val="002060"/>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3AA97B0B-1458-E40D-06B1-8164FDDD4054}"/>
                </a:ext>
              </a:extLst>
            </p:cNvPr>
            <p:cNvPicPr>
              <a:picLocks noChangeAspect="1"/>
            </p:cNvPicPr>
            <p:nvPr/>
          </p:nvPicPr>
          <p:blipFill>
            <a:blip r:embed="rId4"/>
            <a:stretch>
              <a:fillRect/>
            </a:stretch>
          </p:blipFill>
          <p:spPr>
            <a:xfrm>
              <a:off x="4424729" y="3902060"/>
              <a:ext cx="1083597" cy="1083597"/>
            </a:xfrm>
            <a:prstGeom prst="rect">
              <a:avLst/>
            </a:prstGeom>
          </p:spPr>
        </p:pic>
      </p:grpSp>
      <p:grpSp>
        <p:nvGrpSpPr>
          <p:cNvPr id="9" name="Group 8">
            <a:extLst>
              <a:ext uri="{FF2B5EF4-FFF2-40B4-BE49-F238E27FC236}">
                <a16:creationId xmlns:a16="http://schemas.microsoft.com/office/drawing/2014/main" id="{817EF0F2-0268-F476-634E-2EC497748137}"/>
              </a:ext>
            </a:extLst>
          </p:cNvPr>
          <p:cNvGrpSpPr/>
          <p:nvPr/>
        </p:nvGrpSpPr>
        <p:grpSpPr>
          <a:xfrm>
            <a:off x="8110962" y="1828720"/>
            <a:ext cx="3329164" cy="1371679"/>
            <a:chOff x="8110962" y="1828720"/>
            <a:chExt cx="3329164" cy="1371679"/>
          </a:xfrm>
        </p:grpSpPr>
        <p:sp>
          <p:nvSpPr>
            <p:cNvPr id="10" name="Rectangle: Rounded Corners 26">
              <a:extLst>
                <a:ext uri="{FF2B5EF4-FFF2-40B4-BE49-F238E27FC236}">
                  <a16:creationId xmlns:a16="http://schemas.microsoft.com/office/drawing/2014/main" id="{2A17407F-E6DA-22F3-EE40-C7DB552452AE}"/>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002060"/>
                  </a:solidFill>
                  <a:effectLst/>
                  <a:uLnTx/>
                  <a:uFillTx/>
                  <a:latin typeface="Calibri" panose="020F0502020204030204"/>
                  <a:ea typeface="+mn-ea"/>
                  <a:cs typeface="+mn-cs"/>
                </a:rPr>
                <a:t>Tay </a:t>
              </a:r>
              <a:r>
                <a:rPr kumimoji="0" lang="en-US" sz="4800" b="1" i="0" u="none" strike="noStrike" kern="0" cap="none" spc="0" normalizeH="0" baseline="0" noProof="0" dirty="0" err="1">
                  <a:ln>
                    <a:noFill/>
                  </a:ln>
                  <a:solidFill>
                    <a:srgbClr val="002060"/>
                  </a:solidFill>
                  <a:effectLst/>
                  <a:uLnTx/>
                  <a:uFillTx/>
                  <a:latin typeface="Calibri" panose="020F0502020204030204"/>
                  <a:ea typeface="+mn-ea"/>
                  <a:cs typeface="+mn-cs"/>
                </a:rPr>
                <a:t>dò</a:t>
              </a:r>
              <a:endParaRPr kumimoji="0" lang="en-US" sz="4800" b="1" i="0" u="none" strike="noStrike" kern="0" cap="none" spc="0" normalizeH="0" baseline="0" noProof="0" dirty="0">
                <a:ln>
                  <a:noFill/>
                </a:ln>
                <a:solidFill>
                  <a:srgbClr val="002060"/>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C246AD54-AA4E-78F6-6D0C-234D74E1273F}"/>
                </a:ext>
              </a:extLst>
            </p:cNvPr>
            <p:cNvPicPr>
              <a:picLocks noChangeAspect="1"/>
            </p:cNvPicPr>
            <p:nvPr/>
          </p:nvPicPr>
          <p:blipFill>
            <a:blip r:embed="rId5"/>
            <a:stretch>
              <a:fillRect/>
            </a:stretch>
          </p:blipFill>
          <p:spPr>
            <a:xfrm>
              <a:off x="8110962" y="1828720"/>
              <a:ext cx="1023707" cy="1023707"/>
            </a:xfrm>
            <a:prstGeom prst="rect">
              <a:avLst/>
            </a:prstGeom>
          </p:spPr>
        </p:pic>
      </p:grpSp>
      <p:pic>
        <p:nvPicPr>
          <p:cNvPr id="12" name="Picture 11">
            <a:extLst>
              <a:ext uri="{FF2B5EF4-FFF2-40B4-BE49-F238E27FC236}">
                <a16:creationId xmlns:a16="http://schemas.microsoft.com/office/drawing/2014/main" id="{D06489D4-EFD7-CD39-F370-2E32A0A0EE13}"/>
              </a:ext>
            </a:extLst>
          </p:cNvPr>
          <p:cNvPicPr>
            <a:picLocks noChangeAspect="1"/>
          </p:cNvPicPr>
          <p:nvPr/>
        </p:nvPicPr>
        <p:blipFill>
          <a:blip r:embed="rId6"/>
          <a:stretch>
            <a:fillRect/>
          </a:stretch>
        </p:blipFill>
        <p:spPr>
          <a:xfrm>
            <a:off x="3430816" y="399223"/>
            <a:ext cx="4974767" cy="1487553"/>
          </a:xfrm>
          <a:prstGeom prst="rect">
            <a:avLst/>
          </a:prstGeom>
        </p:spPr>
      </p:pic>
    </p:spTree>
    <p:extLst>
      <p:ext uri="{BB962C8B-B14F-4D97-AF65-F5344CB8AC3E}">
        <p14:creationId xmlns:p14="http://schemas.microsoft.com/office/powerpoint/2010/main" val="3218771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6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14:bounceEnd="66000">
                                          <p:cBhvr additive="base">
                                            <p:cTn id="12"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14:bounceEnd="66000">
                                          <p:cBhvr additive="base">
                                            <p:cTn id="1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1000" fill="hold"/>
                                            <p:tgtEl>
                                              <p:spTgt spid="6"/>
                                            </p:tgtEl>
                                            <p:attrNameLst>
                                              <p:attrName>ppt_x</p:attrName>
                                            </p:attrNameLst>
                                          </p:cBhvr>
                                          <p:tavLst>
                                            <p:tav tm="0">
                                              <p:val>
                                                <p:strVal val="#ppt_x"/>
                                              </p:val>
                                            </p:tav>
                                            <p:tav tm="100000">
                                              <p:val>
                                                <p:strVal val="#ppt_x"/>
                                              </p:val>
                                            </p:tav>
                                          </p:tavLst>
                                        </p:anim>
                                        <p:anim calcmode="lin" valueType="num">
                                          <p:cBhvr additive="base">
                                            <p:cTn id="13" dur="10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1000" fill="hold"/>
                                            <p:tgtEl>
                                              <p:spTgt spid="9"/>
                                            </p:tgtEl>
                                            <p:attrNameLst>
                                              <p:attrName>ppt_x</p:attrName>
                                            </p:attrNameLst>
                                          </p:cBhvr>
                                          <p:tavLst>
                                            <p:tav tm="0">
                                              <p:val>
                                                <p:strVal val="#ppt_x"/>
                                              </p:val>
                                            </p:tav>
                                            <p:tav tm="100000">
                                              <p:val>
                                                <p:strVal val="#ppt_x"/>
                                              </p:val>
                                            </p:tav>
                                          </p:tavLst>
                                        </p:anim>
                                        <p:anim calcmode="lin" valueType="num">
                                          <p:cBhvr additive="base">
                                            <p:cTn id="1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àu đỏ cánh hoa hồng Nhuộm bừng cho đôi má Còn màu xanh chiếc lá Làm mát những rặng cây.">
            <a:hlinkClick r:id="" action="ppaction://media"/>
            <a:extLst>
              <a:ext uri="{FF2B5EF4-FFF2-40B4-BE49-F238E27FC236}">
                <a16:creationId xmlns:a16="http://schemas.microsoft.com/office/drawing/2014/main" id="{E966ED04-7324-E00D-F560-9277845A597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4552222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6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4A7FF52-5DCC-B451-6CAD-1635DEDF2B25}"/>
              </a:ext>
            </a:extLst>
          </p:cNvPr>
          <p:cNvSpPr txBox="1"/>
          <p:nvPr/>
        </p:nvSpPr>
        <p:spPr>
          <a:xfrm>
            <a:off x="733425" y="1104900"/>
            <a:ext cx="5372100" cy="5262979"/>
          </a:xfrm>
          <a:prstGeom prst="rect">
            <a:avLst/>
          </a:prstGeom>
          <a:noFill/>
        </p:spPr>
        <p:txBody>
          <a:bodyPr wrap="square" rtlCol="0">
            <a:spAutoFit/>
          </a:bodyPr>
          <a:lstStyle/>
          <a:p>
            <a:pPr algn="just"/>
            <a:r>
              <a:rPr lang="vi-VN" sz="24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Màu đỏ cánh hoa hồng</a:t>
            </a:r>
          </a:p>
          <a:p>
            <a:pPr algn="just"/>
            <a:r>
              <a:rPr lang="vi-VN" sz="24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Nhuộm bừng cho đôi má</a:t>
            </a:r>
          </a:p>
          <a:p>
            <a:pPr algn="just"/>
            <a:r>
              <a:rPr lang="vi-VN" sz="24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Còn màu xanh chiếc lá</a:t>
            </a:r>
          </a:p>
          <a:p>
            <a:pPr algn="just"/>
            <a:r>
              <a:rPr lang="vi-VN" sz="24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Làm mát những rặng cây.</a:t>
            </a:r>
          </a:p>
          <a:p>
            <a:pPr algn="just"/>
            <a:r>
              <a:rPr lang="vi-VN" sz="24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p>
          <a:p>
            <a:pPr algn="just"/>
            <a:r>
              <a:rPr lang="vi-VN" sz="24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Bình minh treo trên mây</a:t>
            </a:r>
          </a:p>
          <a:p>
            <a:pPr algn="just"/>
            <a:r>
              <a:rPr lang="vi-VN" sz="24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Thả nắng vàng xuống đất</a:t>
            </a:r>
          </a:p>
          <a:p>
            <a:pPr algn="just"/>
            <a:r>
              <a:rPr lang="vi-VN" sz="24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Gió mang theo hương ngát</a:t>
            </a:r>
          </a:p>
          <a:p>
            <a:pPr algn="just"/>
            <a:r>
              <a:rPr lang="vi-VN" sz="24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Cho ong giỏ mật đầy.</a:t>
            </a:r>
          </a:p>
          <a:p>
            <a:pPr algn="just"/>
            <a:r>
              <a:rPr lang="vi-VN" sz="24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p>
          <a:p>
            <a:pPr algn="just"/>
            <a:r>
              <a:rPr lang="vi-VN" sz="24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Còn chiếc áo tím này</a:t>
            </a:r>
          </a:p>
          <a:p>
            <a:pPr algn="just"/>
            <a:r>
              <a:rPr lang="vi-VN" sz="24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Tặng hoàng hôn s</a:t>
            </a:r>
            <a:r>
              <a:rPr lang="en-US" sz="2400" dirty="0">
                <a:solidFill>
                  <a:srgbClr val="000000"/>
                </a:solidFill>
                <a:latin typeface="Cambria" panose="02040503050406030204" pitchFamily="18" charset="0"/>
                <a:ea typeface="Cambria" panose="02040503050406030204" pitchFamily="18" charset="0"/>
                <a:cs typeface="Calibri" panose="020F0502020204030204" pitchFamily="34" charset="0"/>
              </a:rPr>
              <a:t>ẫ</a:t>
            </a:r>
            <a:r>
              <a:rPr lang="vi-VN" sz="24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m tối</a:t>
            </a:r>
          </a:p>
          <a:p>
            <a:pPr algn="just"/>
            <a:r>
              <a:rPr lang="vi-VN" sz="24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Những đôi mắt biết nói</a:t>
            </a:r>
          </a:p>
          <a:p>
            <a:pPr algn="just"/>
            <a:r>
              <a:rPr lang="vi-VN" sz="24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Vẽ màu biển biếc trong</a:t>
            </a:r>
            <a:r>
              <a:rPr lang="en-US" sz="24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a:t>
            </a:r>
            <a:endParaRPr lang="vi-VN" sz="24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endParaRPr>
          </a:p>
        </p:txBody>
      </p:sp>
      <p:pic>
        <p:nvPicPr>
          <p:cNvPr id="5" name="Picture 4">
            <a:extLst>
              <a:ext uri="{FF2B5EF4-FFF2-40B4-BE49-F238E27FC236}">
                <a16:creationId xmlns:a16="http://schemas.microsoft.com/office/drawing/2014/main" id="{1499FBBE-7BFB-B879-9C34-E2F8E807A039}"/>
              </a:ext>
            </a:extLst>
          </p:cNvPr>
          <p:cNvPicPr>
            <a:picLocks noChangeAspect="1"/>
          </p:cNvPicPr>
          <p:nvPr/>
        </p:nvPicPr>
        <p:blipFill>
          <a:blip r:embed="rId4"/>
          <a:stretch>
            <a:fillRect/>
          </a:stretch>
        </p:blipFill>
        <p:spPr>
          <a:xfrm>
            <a:off x="4592865" y="337524"/>
            <a:ext cx="2072820" cy="963251"/>
          </a:xfrm>
          <a:prstGeom prst="rect">
            <a:avLst/>
          </a:prstGeom>
        </p:spPr>
      </p:pic>
      <p:pic>
        <p:nvPicPr>
          <p:cNvPr id="11" name="Picture 10">
            <a:extLst>
              <a:ext uri="{FF2B5EF4-FFF2-40B4-BE49-F238E27FC236}">
                <a16:creationId xmlns:a16="http://schemas.microsoft.com/office/drawing/2014/main" id="{235DD13F-36C8-EC42-9817-3DEEE67FB0EE}"/>
              </a:ext>
            </a:extLst>
          </p:cNvPr>
          <p:cNvPicPr>
            <a:picLocks noChangeAspect="1"/>
          </p:cNvPicPr>
          <p:nvPr/>
        </p:nvPicPr>
        <p:blipFill>
          <a:blip r:embed="rId5"/>
          <a:stretch>
            <a:fillRect/>
          </a:stretch>
        </p:blipFill>
        <p:spPr>
          <a:xfrm>
            <a:off x="5334000" y="4176712"/>
            <a:ext cx="6438900" cy="2276475"/>
          </a:xfrm>
          <a:prstGeom prst="rect">
            <a:avLst/>
          </a:prstGeom>
        </p:spPr>
      </p:pic>
      <p:sp>
        <p:nvSpPr>
          <p:cNvPr id="12" name="TextBox 11">
            <a:extLst>
              <a:ext uri="{FF2B5EF4-FFF2-40B4-BE49-F238E27FC236}">
                <a16:creationId xmlns:a16="http://schemas.microsoft.com/office/drawing/2014/main" id="{8F5D4AE7-73BC-1FD5-314F-26058D0A9573}"/>
              </a:ext>
            </a:extLst>
          </p:cNvPr>
          <p:cNvSpPr txBox="1"/>
          <p:nvPr/>
        </p:nvSpPr>
        <p:spPr>
          <a:xfrm>
            <a:off x="6086475" y="990600"/>
            <a:ext cx="5372100" cy="3785652"/>
          </a:xfrm>
          <a:prstGeom prst="rect">
            <a:avLst/>
          </a:prstGeom>
          <a:noFill/>
        </p:spPr>
        <p:txBody>
          <a:bodyPr wrap="square" rtlCol="0">
            <a:spAutoFit/>
          </a:bodyPr>
          <a:lstStyle/>
          <a:p>
            <a:pPr algn="just"/>
            <a:r>
              <a:rPr lang="vi-VN" sz="24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Màu nâu này biết không</a:t>
            </a:r>
          </a:p>
          <a:p>
            <a:pPr algn="just"/>
            <a:r>
              <a:rPr lang="vi-VN" sz="24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Từ đại ngàn xa thẳm</a:t>
            </a:r>
          </a:p>
          <a:p>
            <a:pPr algn="just"/>
            <a:r>
              <a:rPr lang="vi-VN" sz="24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Riêng đêm như màu mực</a:t>
            </a:r>
          </a:p>
          <a:p>
            <a:pPr algn="just"/>
            <a:r>
              <a:rPr lang="vi-VN" sz="24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Để thắp sao lên trời.</a:t>
            </a:r>
          </a:p>
          <a:p>
            <a:pPr algn="just"/>
            <a:r>
              <a:rPr lang="vi-VN" sz="24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p>
          <a:p>
            <a:pPr algn="just"/>
            <a:r>
              <a:rPr lang="vi-VN" sz="24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Mắt nhìn khắp muôn nơi</a:t>
            </a:r>
          </a:p>
          <a:p>
            <a:pPr algn="just"/>
            <a:r>
              <a:rPr lang="vi-VN" sz="24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Sắc màu không kể hết</a:t>
            </a:r>
          </a:p>
          <a:p>
            <a:pPr algn="just"/>
            <a:r>
              <a:rPr lang="vi-VN" sz="24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Em tô thêm màu trắng</a:t>
            </a:r>
          </a:p>
          <a:p>
            <a:pPr algn="just"/>
            <a:r>
              <a:rPr lang="vi-VN" sz="24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Trên tóc mẹ sương </a:t>
            </a:r>
            <a:r>
              <a:rPr lang="en-US" sz="2400" b="0" i="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rơi</a:t>
            </a:r>
            <a:endParaRPr lang="vi-VN" sz="24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endParaRPr>
          </a:p>
          <a:p>
            <a:pPr algn="r"/>
            <a:r>
              <a:rPr lang="vi-VN" sz="24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(Bảo Ngọc)</a:t>
            </a:r>
          </a:p>
        </p:txBody>
      </p:sp>
    </p:spTree>
    <p:custDataLst>
      <p:tags r:id="rId1"/>
    </p:custDataLst>
    <p:extLst>
      <p:ext uri="{BB962C8B-B14F-4D97-AF65-F5344CB8AC3E}">
        <p14:creationId xmlns:p14="http://schemas.microsoft.com/office/powerpoint/2010/main" val="24198967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2CA4B7-3275-A8BE-5636-021051F3FACD}"/>
              </a:ext>
            </a:extLst>
          </p:cNvPr>
          <p:cNvPicPr>
            <a:picLocks noChangeAspect="1"/>
          </p:cNvPicPr>
          <p:nvPr/>
        </p:nvPicPr>
        <p:blipFill>
          <a:blip r:embed="rId4"/>
          <a:stretch>
            <a:fillRect/>
          </a:stretch>
        </p:blipFill>
        <p:spPr>
          <a:xfrm>
            <a:off x="1291353" y="577863"/>
            <a:ext cx="9620322" cy="1670449"/>
          </a:xfrm>
          <a:prstGeom prst="rect">
            <a:avLst/>
          </a:prstGeom>
        </p:spPr>
      </p:pic>
      <p:sp>
        <p:nvSpPr>
          <p:cNvPr id="4" name="圆角矩形 17">
            <a:extLst>
              <a:ext uri="{FF2B5EF4-FFF2-40B4-BE49-F238E27FC236}">
                <a16:creationId xmlns:a16="http://schemas.microsoft.com/office/drawing/2014/main" id="{0A892B73-7F79-1F0B-2E51-C931CE13BC50}"/>
              </a:ext>
            </a:extLst>
          </p:cNvPr>
          <p:cNvSpPr/>
          <p:nvPr/>
        </p:nvSpPr>
        <p:spPr>
          <a:xfrm>
            <a:off x="2318918" y="2488962"/>
            <a:ext cx="3118584" cy="907594"/>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6" name="TextBox 5">
            <a:extLst>
              <a:ext uri="{FF2B5EF4-FFF2-40B4-BE49-F238E27FC236}">
                <a16:creationId xmlns:a16="http://schemas.microsoft.com/office/drawing/2014/main" id="{AD3F26D7-3CD5-3562-FA6D-2DB8F11C5F3E}"/>
              </a:ext>
            </a:extLst>
          </p:cNvPr>
          <p:cNvSpPr txBox="1"/>
          <p:nvPr/>
        </p:nvSpPr>
        <p:spPr>
          <a:xfrm>
            <a:off x="2933025" y="2655880"/>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noProof="0" dirty="0" err="1">
                <a:solidFill>
                  <a:prstClr val="black"/>
                </a:solidFill>
                <a:latin typeface="Cambria" panose="02040503050406030204" pitchFamily="18" charset="0"/>
                <a:ea typeface="Cambria" panose="02040503050406030204" pitchFamily="18" charset="0"/>
              </a:rPr>
              <a:t>rặng</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cây</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圆角矩形 17">
            <a:extLst>
              <a:ext uri="{FF2B5EF4-FFF2-40B4-BE49-F238E27FC236}">
                <a16:creationId xmlns:a16="http://schemas.microsoft.com/office/drawing/2014/main" id="{F86AF9D9-A2FD-F6A1-FCC3-E9827DC0A6FC}"/>
              </a:ext>
            </a:extLst>
          </p:cNvPr>
          <p:cNvSpPr/>
          <p:nvPr/>
        </p:nvSpPr>
        <p:spPr>
          <a:xfrm>
            <a:off x="2305423" y="3673390"/>
            <a:ext cx="3147461"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8" name="TextBox 7">
            <a:extLst>
              <a:ext uri="{FF2B5EF4-FFF2-40B4-BE49-F238E27FC236}">
                <a16:creationId xmlns:a16="http://schemas.microsoft.com/office/drawing/2014/main" id="{55D7D8DC-61B8-E94D-6771-728BAB62103E}"/>
              </a:ext>
            </a:extLst>
          </p:cNvPr>
          <p:cNvSpPr txBox="1"/>
          <p:nvPr/>
        </p:nvSpPr>
        <p:spPr>
          <a:xfrm>
            <a:off x="3021485" y="3862020"/>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thả</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nắng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圆角矩形 17">
            <a:extLst>
              <a:ext uri="{FF2B5EF4-FFF2-40B4-BE49-F238E27FC236}">
                <a16:creationId xmlns:a16="http://schemas.microsoft.com/office/drawing/2014/main" id="{81A7C170-849B-EF7E-FA2E-5D90CC838255}"/>
              </a:ext>
            </a:extLst>
          </p:cNvPr>
          <p:cNvSpPr/>
          <p:nvPr/>
        </p:nvSpPr>
        <p:spPr>
          <a:xfrm>
            <a:off x="6284892" y="2485168"/>
            <a:ext cx="2783739" cy="83757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0" name="TextBox 9">
            <a:extLst>
              <a:ext uri="{FF2B5EF4-FFF2-40B4-BE49-F238E27FC236}">
                <a16:creationId xmlns:a16="http://schemas.microsoft.com/office/drawing/2014/main" id="{F3DA49EA-DFA0-31C3-7F44-4FA8D2F5B65A}"/>
              </a:ext>
            </a:extLst>
          </p:cNvPr>
          <p:cNvSpPr txBox="1"/>
          <p:nvPr/>
        </p:nvSpPr>
        <p:spPr>
          <a:xfrm>
            <a:off x="6809557" y="2528386"/>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màu</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nâu</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圆角矩形 17">
            <a:extLst>
              <a:ext uri="{FF2B5EF4-FFF2-40B4-BE49-F238E27FC236}">
                <a16:creationId xmlns:a16="http://schemas.microsoft.com/office/drawing/2014/main" id="{1E25741A-96E4-5402-337C-2A8F47E84099}"/>
              </a:ext>
            </a:extLst>
          </p:cNvPr>
          <p:cNvSpPr/>
          <p:nvPr/>
        </p:nvSpPr>
        <p:spPr>
          <a:xfrm>
            <a:off x="6311348" y="3673390"/>
            <a:ext cx="2442354"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4" name="TextBox 13">
            <a:extLst>
              <a:ext uri="{FF2B5EF4-FFF2-40B4-BE49-F238E27FC236}">
                <a16:creationId xmlns:a16="http://schemas.microsoft.com/office/drawing/2014/main" id="{C662068C-1415-5DB3-BEBB-BC19413F4304}"/>
              </a:ext>
            </a:extLst>
          </p:cNvPr>
          <p:cNvSpPr txBox="1"/>
          <p:nvPr/>
        </p:nvSpPr>
        <p:spPr>
          <a:xfrm>
            <a:off x="6231593" y="3763140"/>
            <a:ext cx="259882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nhuộm</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custDataLst>
      <p:tags r:id="rId1"/>
    </p:custDataLst>
    <p:extLst>
      <p:ext uri="{BB962C8B-B14F-4D97-AF65-F5344CB8AC3E}">
        <p14:creationId xmlns:p14="http://schemas.microsoft.com/office/powerpoint/2010/main" val="2753126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anim calcmode="lin" valueType="num">
                                      <p:cBhvr>
                                        <p:cTn id="37" dur="1000" fill="hold"/>
                                        <p:tgtEl>
                                          <p:spTgt spid="8"/>
                                        </p:tgtEl>
                                        <p:attrNameLst>
                                          <p:attrName>ppt_x</p:attrName>
                                        </p:attrNameLst>
                                      </p:cBhvr>
                                      <p:tavLst>
                                        <p:tav tm="0">
                                          <p:val>
                                            <p:strVal val="#ppt_x"/>
                                          </p:val>
                                        </p:tav>
                                        <p:tav tm="100000">
                                          <p:val>
                                            <p:strVal val="#ppt_x"/>
                                          </p:val>
                                        </p:tav>
                                      </p:tavLst>
                                    </p:anim>
                                    <p:anim calcmode="lin" valueType="num">
                                      <p:cBhvr>
                                        <p:cTn id="3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1000"/>
                                        <p:tgtEl>
                                          <p:spTgt spid="13"/>
                                        </p:tgtEl>
                                      </p:cBhvr>
                                    </p:animEffect>
                                    <p:anim calcmode="lin" valueType="num">
                                      <p:cBhvr>
                                        <p:cTn id="44" dur="1000" fill="hold"/>
                                        <p:tgtEl>
                                          <p:spTgt spid="13"/>
                                        </p:tgtEl>
                                        <p:attrNameLst>
                                          <p:attrName>ppt_x</p:attrName>
                                        </p:attrNameLst>
                                      </p:cBhvr>
                                      <p:tavLst>
                                        <p:tav tm="0">
                                          <p:val>
                                            <p:strVal val="#ppt_x"/>
                                          </p:val>
                                        </p:tav>
                                        <p:tav tm="100000">
                                          <p:val>
                                            <p:strVal val="#ppt_x"/>
                                          </p:val>
                                        </p:tav>
                                      </p:tavLst>
                                    </p:anim>
                                    <p:anim calcmode="lin" valueType="num">
                                      <p:cBhvr>
                                        <p:cTn id="45" dur="1000" fill="hold"/>
                                        <p:tgtEl>
                                          <p:spTgt spid="13"/>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1000"/>
                                        <p:tgtEl>
                                          <p:spTgt spid="14"/>
                                        </p:tgtEl>
                                      </p:cBhvr>
                                    </p:animEffect>
                                    <p:anim calcmode="lin" valueType="num">
                                      <p:cBhvr>
                                        <p:cTn id="49" dur="1000" fill="hold"/>
                                        <p:tgtEl>
                                          <p:spTgt spid="14"/>
                                        </p:tgtEl>
                                        <p:attrNameLst>
                                          <p:attrName>ppt_x</p:attrName>
                                        </p:attrNameLst>
                                      </p:cBhvr>
                                      <p:tavLst>
                                        <p:tav tm="0">
                                          <p:val>
                                            <p:strVal val="#ppt_x"/>
                                          </p:val>
                                        </p:tav>
                                        <p:tav tm="100000">
                                          <p:val>
                                            <p:strVal val="#ppt_x"/>
                                          </p:val>
                                        </p:tav>
                                      </p:tavLst>
                                    </p:anim>
                                    <p:anim calcmode="lin" valueType="num">
                                      <p:cBhvr>
                                        <p:cTn id="5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P spid="8" grpId="0"/>
      <p:bldP spid="9" grpId="0" animBg="1"/>
      <p:bldP spid="10" grpId="0"/>
      <p:bldP spid="13" grpId="0" animBg="1"/>
      <p:bldP spid="14"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2|0.2|0.2|0.2"/>
</p:tagLst>
</file>

<file path=ppt/tags/tag10.xml><?xml version="1.0" encoding="utf-8"?>
<p:tagLst xmlns:a="http://schemas.openxmlformats.org/drawingml/2006/main" xmlns:r="http://schemas.openxmlformats.org/officeDocument/2006/relationships" xmlns:p="http://schemas.openxmlformats.org/presentationml/2006/main">
  <p:tag name="TIMING" val="|0.3|0.4|0.3"/>
</p:tagLst>
</file>

<file path=ppt/tags/tag11.xml><?xml version="1.0" encoding="utf-8"?>
<p:tagLst xmlns:a="http://schemas.openxmlformats.org/drawingml/2006/main" xmlns:r="http://schemas.openxmlformats.org/officeDocument/2006/relationships" xmlns:p="http://schemas.openxmlformats.org/presentationml/2006/main">
  <p:tag name="TIMING" val="|0.3|0.2|0.3|0.3"/>
</p:tagLst>
</file>

<file path=ppt/tags/tag12.xml><?xml version="1.0" encoding="utf-8"?>
<p:tagLst xmlns:a="http://schemas.openxmlformats.org/drawingml/2006/main" xmlns:r="http://schemas.openxmlformats.org/officeDocument/2006/relationships" xmlns:p="http://schemas.openxmlformats.org/presentationml/2006/main">
  <p:tag name="TIMING" val="|0.2|0.1|0.1|0.2"/>
</p:tagLst>
</file>

<file path=ppt/tags/tag13.xml><?xml version="1.0" encoding="utf-8"?>
<p:tagLst xmlns:a="http://schemas.openxmlformats.org/drawingml/2006/main" xmlns:r="http://schemas.openxmlformats.org/officeDocument/2006/relationships" xmlns:p="http://schemas.openxmlformats.org/presentationml/2006/main">
  <p:tag name="TIMING" val="|0.2|0.2|0.1|0.1"/>
</p:tagLst>
</file>

<file path=ppt/tags/tag14.xml><?xml version="1.0" encoding="utf-8"?>
<p:tagLst xmlns:a="http://schemas.openxmlformats.org/drawingml/2006/main" xmlns:r="http://schemas.openxmlformats.org/officeDocument/2006/relationships" xmlns:p="http://schemas.openxmlformats.org/presentationml/2006/main">
  <p:tag name="TIMING" val="|0.1|0.1|0.1"/>
</p:tagLst>
</file>

<file path=ppt/tags/tag15.xml><?xml version="1.0" encoding="utf-8"?>
<p:tagLst xmlns:a="http://schemas.openxmlformats.org/drawingml/2006/main" xmlns:r="http://schemas.openxmlformats.org/officeDocument/2006/relationships" xmlns:p="http://schemas.openxmlformats.org/presentationml/2006/main">
  <p:tag name="TIMING" val="|0.1|0|0.4|0.2"/>
</p:tagLst>
</file>

<file path=ppt/tags/tag16.xml><?xml version="1.0" encoding="utf-8"?>
<p:tagLst xmlns:a="http://schemas.openxmlformats.org/drawingml/2006/main" xmlns:r="http://schemas.openxmlformats.org/officeDocument/2006/relationships" xmlns:p="http://schemas.openxmlformats.org/presentationml/2006/main">
  <p:tag name="TIMING" val="|0.1|0|0.4|0.2"/>
</p:tagLst>
</file>

<file path=ppt/tags/tag17.xml><?xml version="1.0" encoding="utf-8"?>
<p:tagLst xmlns:a="http://schemas.openxmlformats.org/drawingml/2006/main" xmlns:r="http://schemas.openxmlformats.org/officeDocument/2006/relationships" xmlns:p="http://schemas.openxmlformats.org/presentationml/2006/main">
  <p:tag name="TIMING" val="|0.2|0.3|0.5"/>
</p:tagLst>
</file>

<file path=ppt/tags/tag18.xml><?xml version="1.0" encoding="utf-8"?>
<p:tagLst xmlns:a="http://schemas.openxmlformats.org/drawingml/2006/main" xmlns:r="http://schemas.openxmlformats.org/officeDocument/2006/relationships" xmlns:p="http://schemas.openxmlformats.org/presentationml/2006/main">
  <p:tag name="TIMING" val="|0.2|0.2|0.3"/>
</p:tagLst>
</file>

<file path=ppt/tags/tag19.xml><?xml version="1.0" encoding="utf-8"?>
<p:tagLst xmlns:a="http://schemas.openxmlformats.org/drawingml/2006/main" xmlns:r="http://schemas.openxmlformats.org/officeDocument/2006/relationships" xmlns:p="http://schemas.openxmlformats.org/presentationml/2006/main">
  <p:tag name="TIMING" val="|0.2"/>
</p:tagLst>
</file>

<file path=ppt/tags/tag2.xml><?xml version="1.0" encoding="utf-8"?>
<p:tagLst xmlns:a="http://schemas.openxmlformats.org/drawingml/2006/main" xmlns:r="http://schemas.openxmlformats.org/officeDocument/2006/relationships" xmlns:p="http://schemas.openxmlformats.org/presentationml/2006/main">
  <p:tag name="TIMING" val="|0.2|0.2|0.2|0.2"/>
</p:tagLst>
</file>

<file path=ppt/tags/tag3.xml><?xml version="1.0" encoding="utf-8"?>
<p:tagLst xmlns:a="http://schemas.openxmlformats.org/drawingml/2006/main" xmlns:r="http://schemas.openxmlformats.org/officeDocument/2006/relationships" xmlns:p="http://schemas.openxmlformats.org/presentationml/2006/main">
  <p:tag name="TIMING" val="|0.3|0.2|0.3|0.3"/>
</p:tagLst>
</file>

<file path=ppt/tags/tag4.xml><?xml version="1.0" encoding="utf-8"?>
<p:tagLst xmlns:a="http://schemas.openxmlformats.org/drawingml/2006/main" xmlns:r="http://schemas.openxmlformats.org/officeDocument/2006/relationships" xmlns:p="http://schemas.openxmlformats.org/presentationml/2006/main">
  <p:tag name="TIMING" val="|0.2|0.2|0.3"/>
</p:tagLst>
</file>

<file path=ppt/tags/tag5.xml><?xml version="1.0" encoding="utf-8"?>
<p:tagLst xmlns:a="http://schemas.openxmlformats.org/drawingml/2006/main" xmlns:r="http://schemas.openxmlformats.org/officeDocument/2006/relationships" xmlns:p="http://schemas.openxmlformats.org/presentationml/2006/main">
  <p:tag name="TIMING" val="|0.2|0.2|0.3"/>
</p:tagLst>
</file>

<file path=ppt/tags/tag6.xml><?xml version="1.0" encoding="utf-8"?>
<p:tagLst xmlns:a="http://schemas.openxmlformats.org/drawingml/2006/main" xmlns:r="http://schemas.openxmlformats.org/officeDocument/2006/relationships" xmlns:p="http://schemas.openxmlformats.org/presentationml/2006/main">
  <p:tag name="TIMING" val="|0.2|0.2|0.3"/>
</p:tagLst>
</file>

<file path=ppt/tags/tag7.xml><?xml version="1.0" encoding="utf-8"?>
<p:tagLst xmlns:a="http://schemas.openxmlformats.org/drawingml/2006/main" xmlns:r="http://schemas.openxmlformats.org/officeDocument/2006/relationships" xmlns:p="http://schemas.openxmlformats.org/presentationml/2006/main">
  <p:tag name="TIMING" val="|0.3|0.3|0.3|0.2|0.3|0.3"/>
</p:tagLst>
</file>

<file path=ppt/tags/tag8.xml><?xml version="1.0" encoding="utf-8"?>
<p:tagLst xmlns:a="http://schemas.openxmlformats.org/drawingml/2006/main" xmlns:r="http://schemas.openxmlformats.org/officeDocument/2006/relationships" xmlns:p="http://schemas.openxmlformats.org/presentationml/2006/main">
  <p:tag name="TIMING" val="|0.2|0.3|0.2"/>
</p:tagLst>
</file>

<file path=ppt/tags/tag9.xml><?xml version="1.0" encoding="utf-8"?>
<p:tagLst xmlns:a="http://schemas.openxmlformats.org/drawingml/2006/main" xmlns:r="http://schemas.openxmlformats.org/officeDocument/2006/relationships" xmlns:p="http://schemas.openxmlformats.org/presentationml/2006/main">
  <p:tag name="TIMING" val="|0.2|0.2|0.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542</TotalTime>
  <Words>1315</Words>
  <Application>Microsoft Office PowerPoint</Application>
  <PresentationFormat>Widescreen</PresentationFormat>
  <Paragraphs>198</Paragraphs>
  <Slides>30</Slides>
  <Notes>13</Notes>
  <HiddenSlides>0</HiddenSlides>
  <MMClips>4</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30</vt:i4>
      </vt:variant>
    </vt:vector>
  </HeadingPairs>
  <TitlesOfParts>
    <vt:vector size="44" baseType="lpstr">
      <vt:lpstr>等线</vt:lpstr>
      <vt:lpstr>等线 Light</vt:lpstr>
      <vt:lpstr>#9Slide03 Arima Madurai Black</vt:lpstr>
      <vt:lpstr>Arial</vt:lpstr>
      <vt:lpstr>Calibri</vt:lpstr>
      <vt:lpstr>Calibri Light</vt:lpstr>
      <vt:lpstr>Cambria</vt:lpstr>
      <vt:lpstr>Clear Sans</vt:lpstr>
      <vt:lpstr>Coiny</vt:lpstr>
      <vt:lpstr>Jua</vt:lpstr>
      <vt:lpstr>Ma Shan Zheng</vt:lpstr>
      <vt:lpstr>Office 主题​​</vt:lpstr>
      <vt:lpstr>4_Office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Hùng Nguyễn</cp:lastModifiedBy>
  <cp:revision>95</cp:revision>
  <dcterms:created xsi:type="dcterms:W3CDTF">2023-08-16T01:46:32Z</dcterms:created>
  <dcterms:modified xsi:type="dcterms:W3CDTF">2025-11-08T15:38:47Z</dcterms:modified>
</cp:coreProperties>
</file>